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0" r:id="rId4"/>
    <p:sldId id="258" r:id="rId5"/>
    <p:sldId id="259" r:id="rId6"/>
    <p:sldId id="260" r:id="rId7"/>
    <p:sldId id="272" r:id="rId8"/>
    <p:sldId id="262" r:id="rId9"/>
    <p:sldId id="263" r:id="rId10"/>
    <p:sldId id="264" r:id="rId11"/>
    <p:sldId id="265" r:id="rId12"/>
    <p:sldId id="279" r:id="rId13"/>
    <p:sldId id="278" r:id="rId14"/>
    <p:sldId id="266" r:id="rId15"/>
    <p:sldId id="267" r:id="rId16"/>
    <p:sldId id="268" r:id="rId17"/>
    <p:sldId id="269" r:id="rId18"/>
    <p:sldId id="274" r:id="rId19"/>
    <p:sldId id="273" r:id="rId20"/>
    <p:sldId id="275" r:id="rId21"/>
    <p:sldId id="276" r:id="rId22"/>
    <p:sldId id="277" r:id="rId23"/>
    <p:sldId id="271" r:id="rId24"/>
    <p:sldId id="270" r:id="rId25"/>
  </p:sldIdLst>
  <p:sldSz cx="12192000" cy="6864350"/>
  <p:notesSz cx="9926638" cy="679767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F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9062" autoAdjust="0"/>
  </p:normalViewPr>
  <p:slideViewPr>
    <p:cSldViewPr>
      <p:cViewPr>
        <p:scale>
          <a:sx n="75" d="100"/>
          <a:sy n="75" d="100"/>
        </p:scale>
        <p:origin x="-1410" y="-4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CFCD3-B6A4-4A60-9AC1-374737387261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291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0140-D945-4268-97DB-B7D7DBF2A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81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В августе 2024 году была введена в эксплуатацию высокотехнологичная станция очистки и обеззараживания УФ-излучением дренажной воды для полива салатных линий. </a:t>
            </a:r>
            <a:endParaRPr lang="ru-RU" sz="1200" dirty="0" smtClean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Система предназначена для обеззараживания дренажной воды с целью обеспечения барьерной защиты против целевых возбудителей бактериальной и грибковой природы (</a:t>
            </a:r>
            <a:r>
              <a:rPr lang="ru-RU" sz="1200" dirty="0" err="1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Agrobacterium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, </a:t>
            </a:r>
            <a:r>
              <a:rPr lang="en-US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Fusarium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, </a:t>
            </a:r>
            <a:r>
              <a:rPr lang="en-US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Pythium </a:t>
            </a:r>
            <a:r>
              <a:rPr lang="en-US" sz="1200" dirty="0" err="1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debaryanum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и др.)  Производительность системы обеззараживания 45 м</a:t>
            </a:r>
            <a:r>
              <a:rPr lang="ru-RU" sz="1200" baseline="300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3 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/ч. </a:t>
            </a:r>
            <a:endParaRPr lang="ru-RU" sz="1200" dirty="0" smtClean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Доза УФ-облучения, не менее 120 мДж/см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ourier New" panose="02070309020205020404" pitchFamily="49" charset="0"/>
                <a:ea typeface="Aptos" panose="020B0004020202020204" pitchFamily="34" charset="0"/>
              </a:rPr>
              <a:t>²</a:t>
            </a:r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при коэффициенте пропускания не менее 20%. </a:t>
            </a:r>
            <a:endParaRPr lang="ru-RU" sz="1200" dirty="0" smtClean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ru-RU" sz="1200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УФ-блок состоит из 36 камер обеззараживания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89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мДж/см2(=</a:t>
            </a:r>
            <a:r>
              <a:rPr lang="ru-RU" dirty="0" err="1" smtClean="0"/>
              <a:t>мВт•с</a:t>
            </a:r>
            <a:r>
              <a:rPr lang="ru-RU" dirty="0" smtClean="0"/>
              <a:t>/см2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83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40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960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802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89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04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Тттттттттттттттттттттттттт</a:t>
            </a:r>
            <a:endParaRPr lang="ru-RU" dirty="0" smtClean="0"/>
          </a:p>
          <a:p>
            <a:r>
              <a:rPr lang="ru-RU" dirty="0" err="1" smtClean="0"/>
              <a:t>Ттттттттттттт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140-D945-4268-97DB-B7D7DBF2A17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573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7948"/>
            <a:ext cx="10368598" cy="14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4036"/>
            <a:ext cx="8538845" cy="17160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8800"/>
            <a:ext cx="530628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8800"/>
            <a:ext cx="530628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9452" y="140436"/>
            <a:ext cx="10953521" cy="52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8800"/>
            <a:ext cx="10978515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83845"/>
            <a:ext cx="3903472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83845"/>
            <a:ext cx="2805620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83845"/>
            <a:ext cx="2805620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5.png"/><Relationship Id="rId7" Type="http://schemas.openxmlformats.org/officeDocument/2006/relationships/image" Target="../media/image4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5.wdp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51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" y="4066"/>
            <a:ext cx="11859642" cy="6860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4955"/>
            <a:ext cx="12193523" cy="6645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2060575" cy="657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6" y="3175"/>
            <a:ext cx="6621463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73275" y="223619"/>
            <a:ext cx="318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томата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11375" y="86995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&gt; 13 300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тонн в год</a:t>
            </a:r>
          </a:p>
          <a:p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227072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огурца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3112184"/>
            <a:ext cx="2743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&gt; 1</a:t>
            </a:r>
            <a:r>
              <a:rPr lang="ru-RU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4</a:t>
            </a:r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00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тонн в год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285999" y="4422775"/>
            <a:ext cx="3284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салата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81236" y="5337175"/>
            <a:ext cx="312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&gt; 1</a:t>
            </a:r>
            <a:r>
              <a:rPr lang="ru-RU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Microsoft PhagsPa" panose="020B0502040204020203" pitchFamily="34" charset="0"/>
                <a:cs typeface="Times New Roman" panose="02020603050405020304" pitchFamily="18" charset="0"/>
              </a:rPr>
              <a:t>300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тонн в год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6553200"/>
            <a:ext cx="66024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003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t="11813"/>
          <a:stretch/>
        </p:blipFill>
        <p:spPr>
          <a:xfrm>
            <a:off x="-2660" y="1064525"/>
            <a:ext cx="12193523" cy="5795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7439" y="213409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Тепличный комбинат 4 поколения </a:t>
            </a:r>
            <a:endParaRPr lang="ru-RU" sz="3600" b="1" dirty="0"/>
          </a:p>
        </p:txBody>
      </p:sp>
      <p:sp>
        <p:nvSpPr>
          <p:cNvPr id="7" name="Овал 6"/>
          <p:cNvSpPr/>
          <p:nvPr/>
        </p:nvSpPr>
        <p:spPr>
          <a:xfrm>
            <a:off x="9829800" y="859740"/>
            <a:ext cx="2133600" cy="12008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Площадь  </a:t>
            </a:r>
            <a:r>
              <a:rPr lang="ru-RU" sz="3600" b="1" dirty="0" smtClean="0">
                <a:solidFill>
                  <a:schemeClr val="tx1"/>
                </a:solidFill>
              </a:rPr>
              <a:t>12 га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775265"/>
            <a:ext cx="594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Период плодоношения с марта по сентябрь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t="23148" r="51150" b="11753"/>
          <a:stretch/>
        </p:blipFill>
        <p:spPr>
          <a:xfrm>
            <a:off x="0" y="1195241"/>
            <a:ext cx="6492901" cy="4611807"/>
          </a:xfrm>
          <a:prstGeom prst="rect">
            <a:avLst/>
          </a:prstGeom>
        </p:spPr>
      </p:pic>
      <p:sp>
        <p:nvSpPr>
          <p:cNvPr id="9" name="object 3"/>
          <p:cNvSpPr/>
          <p:nvPr/>
        </p:nvSpPr>
        <p:spPr>
          <a:xfrm>
            <a:off x="6629400" y="2289175"/>
            <a:ext cx="5380630" cy="3857198"/>
          </a:xfrm>
          <a:prstGeom prst="rect">
            <a:avLst/>
          </a:prstGeom>
          <a:blipFill>
            <a:blip r:embed="rId3" cstate="print"/>
            <a:srcRect/>
            <a:stretch>
              <a:fillRect l="-1" r="-27373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168885"/>
            <a:ext cx="117052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/>
              <a:t>И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нновационный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тепличный комбинат 5 поколения с</a:t>
            </a:r>
            <a:r>
              <a:rPr kumimoji="0" lang="ru-RU" sz="3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системой </a:t>
            </a:r>
            <a:r>
              <a:rPr lang="ru-RU" sz="3200" b="1" noProof="0" dirty="0" smtClean="0"/>
              <a:t>«</a:t>
            </a:r>
            <a:r>
              <a:rPr lang="en-US" sz="3200" b="1" noProof="0" dirty="0" smtClean="0">
                <a:latin typeface="Microsoft PhagsPa" panose="020B0502040204020203" pitchFamily="34" charset="0"/>
              </a:rPr>
              <a:t>ULTRA CLIMA</a:t>
            </a:r>
            <a:r>
              <a:rPr lang="ru-RU" sz="3200" b="1" noProof="0" dirty="0" smtClean="0"/>
              <a:t>»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829800" y="859740"/>
            <a:ext cx="2133600" cy="12008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Площадь  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24 </a:t>
            </a:r>
            <a:r>
              <a:rPr lang="ru-RU" sz="3600" b="1" dirty="0" smtClean="0">
                <a:solidFill>
                  <a:schemeClr val="tx1"/>
                </a:solidFill>
              </a:rPr>
              <a:t>га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5823207"/>
            <a:ext cx="618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Период плодоношения: круглый год</a:t>
            </a:r>
          </a:p>
          <a:p>
            <a:pPr algn="ctr"/>
            <a:endParaRPr lang="ru-RU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9538"/>
            <a:ext cx="12192000" cy="39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l="1455" t="26134" r="45492" b="8763"/>
          <a:stretch/>
        </p:blipFill>
        <p:spPr>
          <a:xfrm>
            <a:off x="177421" y="1146175"/>
            <a:ext cx="6299579" cy="421301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51" r="62454"/>
          <a:stretch/>
        </p:blipFill>
        <p:spPr bwMode="auto">
          <a:xfrm>
            <a:off x="6646460" y="2212975"/>
            <a:ext cx="5431809" cy="42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460375"/>
            <a:ext cx="1158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/>
              <a:t>Энергоцентр Инновационного тепличного комбината </a:t>
            </a:r>
            <a:endParaRPr lang="ru-RU" sz="3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9538"/>
            <a:ext cx="12192000" cy="39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9829800" y="859740"/>
            <a:ext cx="2133600" cy="12008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14 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ГПУ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421" y="5550373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Установленная мощность энергоцентра составляет </a:t>
            </a:r>
          </a:p>
          <a:p>
            <a:r>
              <a:rPr lang="ru-RU" b="1" dirty="0" smtClean="0"/>
              <a:t>48,04 / 144,32 МВт</a:t>
            </a:r>
          </a:p>
          <a:p>
            <a:r>
              <a:rPr lang="ru-RU" b="1" dirty="0" smtClean="0"/>
              <a:t>электрической и тепловой энергии соответственно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7" t="37661" r="14079" b="26783"/>
          <a:stretch/>
        </p:blipFill>
        <p:spPr bwMode="auto">
          <a:xfrm>
            <a:off x="9636263" y="2371417"/>
            <a:ext cx="242177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04800" y="168885"/>
            <a:ext cx="11705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/>
              <a:t>О</a:t>
            </a:r>
            <a:r>
              <a:rPr lang="ru-RU" sz="3200" b="1" dirty="0" smtClean="0"/>
              <a:t>тделение </a:t>
            </a:r>
            <a:r>
              <a:rPr lang="ru-RU" sz="3200" b="1" dirty="0" err="1" smtClean="0"/>
              <a:t>салатно</a:t>
            </a:r>
            <a:r>
              <a:rPr lang="ru-RU" sz="3200" b="1" dirty="0" smtClean="0"/>
              <a:t>-зеленных культур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829800" y="859740"/>
            <a:ext cx="2133600" cy="120083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Площадь  </a:t>
            </a:r>
            <a:r>
              <a:rPr lang="ru-RU" sz="3600" b="1" dirty="0" smtClean="0">
                <a:solidFill>
                  <a:schemeClr val="tx1"/>
                </a:solidFill>
              </a:rPr>
              <a:t> 3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га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476" y="5916052"/>
            <a:ext cx="618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Период плодоношения: круглый год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9538"/>
            <a:ext cx="12192000" cy="39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/>
          <p:nvPr/>
        </p:nvSpPr>
        <p:spPr>
          <a:xfrm>
            <a:off x="304800" y="1246103"/>
            <a:ext cx="9251001" cy="4655888"/>
          </a:xfrm>
          <a:prstGeom prst="rect">
            <a:avLst/>
          </a:prstGeom>
          <a:blipFill>
            <a:blip r:embed="rId4" cstate="print"/>
            <a:srcRect/>
            <a:stretch>
              <a:fillRect r="-5213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265" y="3576853"/>
            <a:ext cx="2450771" cy="231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7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8830" y="2806318"/>
            <a:ext cx="5851272" cy="39231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20576" y="4569"/>
            <a:ext cx="472948" cy="68512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409904" cy="68602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7644" y="274827"/>
            <a:ext cx="5211572" cy="347294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7645" y="3801719"/>
            <a:ext cx="5211660" cy="29277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24600" y="841375"/>
            <a:ext cx="520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Постоянный ассортимент горшечных салатов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17631" y="3343511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Руккола</a:t>
            </a:r>
            <a:endParaRPr lang="ru-RU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398556" y="632511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Фриллис</a:t>
            </a:r>
            <a:endParaRPr lang="ru-RU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0439400" y="632511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Триплекс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260" y="74"/>
            <a:ext cx="707199" cy="68466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9013"/>
            <a:ext cx="572057" cy="685126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2058" y="313562"/>
            <a:ext cx="6083299" cy="6233916"/>
            <a:chOff x="372338" y="279119"/>
            <a:chExt cx="5544947" cy="6948608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338" y="279119"/>
              <a:ext cx="5544947" cy="36936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338" y="3972787"/>
              <a:ext cx="5544947" cy="325494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5334000" y="614322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Афицион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82" y="299366"/>
            <a:ext cx="4821378" cy="624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0576" y="4569"/>
            <a:ext cx="472948" cy="68512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09904" cy="686028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27301" y="105509"/>
            <a:ext cx="10815117" cy="6679466"/>
            <a:chOff x="689177" y="283717"/>
            <a:chExt cx="10815117" cy="5831279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4945" y="283717"/>
              <a:ext cx="5459349" cy="3644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177" y="2542753"/>
              <a:ext cx="5355717" cy="3572243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27300" y="2049747"/>
            <a:ext cx="14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Мангольд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415624" y="4391782"/>
            <a:ext cx="98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Ромен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t="11181" r="41648" b="11181"/>
          <a:stretch/>
        </p:blipFill>
        <p:spPr bwMode="auto">
          <a:xfrm>
            <a:off x="66675" y="771526"/>
            <a:ext cx="6410325" cy="484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9225"/>
            <a:ext cx="5029200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1270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Система обработки обратного дренажа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5613920"/>
            <a:ext cx="579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400" dirty="0" smtClean="0">
                <a:latin typeface="Verdana" panose="020B0604030504040204" pitchFamily="34" charset="0"/>
              </a:rPr>
              <a:t>Песчано-гравийные фильтры + УФ</a:t>
            </a:r>
          </a:p>
          <a:p>
            <a:r>
              <a:rPr lang="ru-RU" altLang="ru-RU" sz="1400" dirty="0" smtClean="0">
                <a:latin typeface="Verdana" panose="020B0604030504040204" pitchFamily="34" charset="0"/>
              </a:rPr>
              <a:t>Максимальный расход – 45 м</a:t>
            </a:r>
            <a:r>
              <a:rPr lang="ru-RU" altLang="ru-RU" sz="1400" baseline="30000" dirty="0" smtClean="0">
                <a:latin typeface="Verdana" panose="020B0604030504040204" pitchFamily="34" charset="0"/>
              </a:rPr>
              <a:t>3</a:t>
            </a:r>
            <a:r>
              <a:rPr lang="ru-RU" altLang="ru-RU" sz="1400" dirty="0" smtClean="0">
                <a:latin typeface="Verdana" panose="020B0604030504040204" pitchFamily="34" charset="0"/>
              </a:rPr>
              <a:t>/ч</a:t>
            </a:r>
          </a:p>
          <a:p>
            <a:r>
              <a:rPr lang="ru-RU" altLang="ru-RU" sz="1400" dirty="0" smtClean="0">
                <a:latin typeface="Verdana" panose="020B0604030504040204" pitchFamily="34" charset="0"/>
              </a:rPr>
              <a:t>Обеспечиваемая УФ-доза – 120 мДж/см</a:t>
            </a:r>
            <a:r>
              <a:rPr lang="ru-RU" altLang="ru-RU" sz="1400" baseline="30000" dirty="0" smtClean="0">
                <a:latin typeface="Verdana" panose="020B0604030504040204" pitchFamily="34" charset="0"/>
              </a:rPr>
              <a:t>2</a:t>
            </a:r>
          </a:p>
          <a:p>
            <a:r>
              <a:rPr lang="ru-RU" altLang="ru-RU" sz="1400" dirty="0" smtClean="0">
                <a:latin typeface="Verdana" panose="020B0604030504040204" pitchFamily="34" charset="0"/>
              </a:rPr>
              <a:t>Количество УФ-ламп – 36 шт.</a:t>
            </a:r>
          </a:p>
          <a:p>
            <a:endParaRPr lang="ru-RU" altLang="ru-RU" sz="1400" dirty="0" smtClean="0">
              <a:latin typeface="Verdana" panose="020B0604030504040204" pitchFamily="34" charset="0"/>
            </a:endParaRPr>
          </a:p>
          <a:p>
            <a:endParaRPr lang="ru-RU" dirty="0"/>
          </a:p>
        </p:txBody>
      </p:sp>
      <p:pic>
        <p:nvPicPr>
          <p:cNvPr id="1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20576" y="4569"/>
            <a:ext cx="472948" cy="685121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1"/>
            <a:ext cx="4079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Спектр с крив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01029" y="572016"/>
            <a:ext cx="7469011" cy="2101608"/>
          </a:xfrm>
          <a:prstGeom prst="rect">
            <a:avLst/>
          </a:prstGeom>
          <a:noFill/>
        </p:spPr>
      </p:pic>
      <p:pic>
        <p:nvPicPr>
          <p:cNvPr id="3" name="Picture 2" descr="D:\РАБОТА\UV-techn\Materials\Presentations\Pictures\UV_dose_111-6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81400" y="2805658"/>
            <a:ext cx="594647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43959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Принцип УФ-Обеззараживания</a:t>
            </a:r>
            <a:endParaRPr lang="ru-RU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79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100" y="14288"/>
            <a:ext cx="4699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573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popov\Desktop\Оформление\Чувствительность к УФ-излучению АГРО 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81" y="409660"/>
            <a:ext cx="11676519" cy="590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79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100" y="14288"/>
            <a:ext cx="4699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369291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Эффективность УФ-Доз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3992" y="6234155"/>
            <a:ext cx="30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мДж/см</a:t>
            </a:r>
            <a:r>
              <a:rPr lang="ru-RU" b="1" baseline="30000" dirty="0">
                <a:solidFill>
                  <a:srgbClr val="7030A0"/>
                </a:solidFill>
              </a:rPr>
              <a:t>2</a:t>
            </a:r>
            <a:r>
              <a:rPr lang="ru-RU" b="1" dirty="0">
                <a:solidFill>
                  <a:srgbClr val="7030A0"/>
                </a:solidFill>
              </a:rPr>
              <a:t>(=</a:t>
            </a:r>
            <a:r>
              <a:rPr lang="ru-RU" b="1" dirty="0" err="1">
                <a:solidFill>
                  <a:srgbClr val="7030A0"/>
                </a:solidFill>
              </a:rPr>
              <a:t>мВт•с</a:t>
            </a:r>
            <a:r>
              <a:rPr lang="ru-RU" b="1" dirty="0">
                <a:solidFill>
                  <a:srgbClr val="7030A0"/>
                </a:solidFill>
              </a:rPr>
              <a:t>/см</a:t>
            </a:r>
            <a:r>
              <a:rPr lang="ru-RU" b="1" baseline="30000" dirty="0">
                <a:solidFill>
                  <a:srgbClr val="7030A0"/>
                </a:solidFill>
              </a:rPr>
              <a:t>2</a:t>
            </a:r>
            <a:r>
              <a:rPr lang="ru-RU" b="1" dirty="0">
                <a:solidFill>
                  <a:srgbClr val="7030A0"/>
                </a:solidFill>
              </a:rPr>
              <a:t>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98000" y="2025650"/>
            <a:ext cx="1712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smtClean="0">
                <a:latin typeface="+mj-lt"/>
              </a:rPr>
              <a:t>ВЗКМО(</a:t>
            </a:r>
            <a:r>
              <a:rPr lang="en-US" sz="1600" dirty="0" smtClean="0">
                <a:latin typeface="+mj-lt"/>
              </a:rPr>
              <a:t>CGMMV)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4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260" y="74"/>
            <a:ext cx="707199" cy="68466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9013"/>
            <a:ext cx="572057" cy="68512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8400" y="2080780"/>
            <a:ext cx="5355717" cy="41575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635" y="2080780"/>
            <a:ext cx="5454904" cy="41353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9452" y="140436"/>
            <a:ext cx="10953521" cy="758028"/>
          </a:xfrm>
          <a:prstGeom prst="rect">
            <a:avLst/>
          </a:prstGeom>
        </p:spPr>
        <p:txBody>
          <a:bodyPr vert="horz" wrap="square" lIns="0" tIns="14109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000" b="1" spc="-10" dirty="0">
                <a:latin typeface="Magneto" panose="04030805050802020D02" pitchFamily="82" charset="0"/>
              </a:rPr>
              <a:t>Афицион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6711" y="6476110"/>
            <a:ext cx="2416810" cy="236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50" dirty="0">
                <a:latin typeface="Calibri"/>
                <a:cs typeface="Calibri"/>
              </a:rPr>
              <a:t>Дата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создания</a:t>
            </a:r>
            <a:r>
              <a:rPr sz="1350" spc="1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фото: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26.05.2025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0110" y="1269466"/>
            <a:ext cx="4638040" cy="822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10"/>
              </a:spcBef>
            </a:pPr>
            <a:r>
              <a:rPr sz="1800" b="1" dirty="0">
                <a:latin typeface="Magneto" panose="04030805050802020D02" pitchFamily="82" charset="0"/>
                <a:cs typeface="Calibri"/>
              </a:rPr>
              <a:t>Без</a:t>
            </a:r>
            <a:r>
              <a:rPr sz="1800" b="1" spc="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b="1" dirty="0">
                <a:latin typeface="Magneto" panose="04030805050802020D02" pitchFamily="82" charset="0"/>
                <a:cs typeface="Calibri"/>
              </a:rPr>
              <a:t>применения</a:t>
            </a:r>
            <a:r>
              <a:rPr sz="1800" b="1" spc="-3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системы</a:t>
            </a:r>
            <a:r>
              <a:rPr sz="1800" spc="-100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УФ</a:t>
            </a:r>
            <a:r>
              <a:rPr sz="1800" spc="-50" dirty="0">
                <a:latin typeface="Magneto" panose="04030805050802020D02" pitchFamily="82" charset="0"/>
                <a:cs typeface="Calibri"/>
              </a:rPr>
              <a:t> </a:t>
            </a:r>
            <a:r>
              <a:rPr sz="1800" spc="-10" dirty="0">
                <a:latin typeface="Magneto" panose="04030805050802020D02" pitchFamily="82" charset="0"/>
                <a:cs typeface="Calibri"/>
              </a:rPr>
              <a:t>обеззараживания</a:t>
            </a:r>
            <a:endParaRPr sz="1800" dirty="0">
              <a:latin typeface="Magneto" panose="04030805050802020D02" pitchFamily="82" charset="0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sz="1800" spc="-10" dirty="0">
                <a:latin typeface="Magneto" panose="04030805050802020D02" pitchFamily="82" charset="0"/>
                <a:cs typeface="Calibri"/>
              </a:rPr>
              <a:t>дренажа</a:t>
            </a:r>
            <a:endParaRPr sz="1800" dirty="0">
              <a:latin typeface="Magneto" panose="04030805050802020D02" pitchFamily="82" charset="0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8400" y="1216660"/>
            <a:ext cx="4592955" cy="822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l">
              <a:lnSpc>
                <a:spcPts val="2145"/>
              </a:lnSpc>
              <a:spcBef>
                <a:spcPts val="110"/>
              </a:spcBef>
            </a:pPr>
            <a:r>
              <a:rPr sz="1800" b="1" dirty="0">
                <a:latin typeface="Magneto" panose="04030805050802020D02" pitchFamily="82" charset="0"/>
                <a:cs typeface="Calibri"/>
              </a:rPr>
              <a:t>С</a:t>
            </a:r>
            <a:r>
              <a:rPr sz="1800" b="1" spc="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b="1" dirty="0">
                <a:latin typeface="Magneto" panose="04030805050802020D02" pitchFamily="82" charset="0"/>
                <a:cs typeface="Calibri"/>
              </a:rPr>
              <a:t>применением</a:t>
            </a:r>
            <a:r>
              <a:rPr sz="1800" b="1" spc="-40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системы</a:t>
            </a:r>
            <a:r>
              <a:rPr sz="1800" spc="-5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УФ</a:t>
            </a:r>
            <a:r>
              <a:rPr sz="1800" spc="-4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spc="-10" dirty="0">
                <a:latin typeface="Magneto" panose="04030805050802020D02" pitchFamily="82" charset="0"/>
                <a:cs typeface="Calibri"/>
              </a:rPr>
              <a:t>обеззараживания</a:t>
            </a:r>
            <a:endParaRPr sz="1800" dirty="0">
              <a:latin typeface="Magneto" panose="04030805050802020D02" pitchFamily="82" charset="0"/>
              <a:cs typeface="Calibri"/>
            </a:endParaRPr>
          </a:p>
          <a:p>
            <a:pPr marR="10160" algn="l">
              <a:lnSpc>
                <a:spcPts val="2145"/>
              </a:lnSpc>
            </a:pPr>
            <a:r>
              <a:rPr sz="1800" spc="-10" dirty="0">
                <a:latin typeface="Magneto" panose="04030805050802020D02" pitchFamily="82" charset="0"/>
                <a:cs typeface="Calibri"/>
              </a:rPr>
              <a:t>дренажа</a:t>
            </a:r>
            <a:endParaRPr sz="1800" dirty="0">
              <a:latin typeface="Magneto" panose="04030805050802020D02" pitchFamily="82" charset="0"/>
              <a:cs typeface="Calibri"/>
            </a:endParaRPr>
          </a:p>
        </p:txBody>
      </p:sp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40" y="5469139"/>
            <a:ext cx="1415402" cy="7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87200" y="-3"/>
            <a:ext cx="306705" cy="6860540"/>
            <a:chOff x="11887200" y="-3"/>
            <a:chExt cx="306705" cy="6860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7200" y="-3"/>
              <a:ext cx="306298" cy="68602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7200" y="50"/>
              <a:ext cx="306298" cy="672955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0" y="-4"/>
            <a:ext cx="378460" cy="6860540"/>
            <a:chOff x="0" y="-4"/>
            <a:chExt cx="378460" cy="68605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-4"/>
              <a:ext cx="378370" cy="68602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26"/>
              <a:ext cx="369366" cy="172516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0429" y="-1"/>
            <a:ext cx="10288143" cy="6860285"/>
          </a:xfrm>
          <a:prstGeom prst="rect">
            <a:avLst/>
          </a:prstGeom>
        </p:spPr>
      </p:pic>
      <p:pic>
        <p:nvPicPr>
          <p:cNvPr id="9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5794375"/>
            <a:ext cx="1415402" cy="7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32434" cy="6860540"/>
            <a:chOff x="0" y="0"/>
            <a:chExt cx="432434" cy="6860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32421" cy="68557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657599"/>
              <a:ext cx="432422" cy="320268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1842115" y="-4"/>
            <a:ext cx="351790" cy="6860540"/>
            <a:chOff x="11842115" y="-4"/>
            <a:chExt cx="351790" cy="68605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42178" y="-4"/>
              <a:ext cx="351281" cy="68602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42115" y="4211700"/>
              <a:ext cx="351345" cy="264858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56654" y="2315336"/>
            <a:ext cx="5686627" cy="379272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924" y="2315336"/>
            <a:ext cx="5693664" cy="37927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1794" y="6490233"/>
            <a:ext cx="2418080" cy="2368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50" dirty="0">
                <a:latin typeface="Calibri"/>
                <a:cs typeface="Calibri"/>
              </a:rPr>
              <a:t>Дата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создания</a:t>
            </a:r>
            <a:r>
              <a:rPr sz="1350" spc="1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фото: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26.05.2025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34200" y="1374775"/>
            <a:ext cx="4587240" cy="822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l">
              <a:lnSpc>
                <a:spcPts val="2145"/>
              </a:lnSpc>
              <a:spcBef>
                <a:spcPts val="110"/>
              </a:spcBef>
            </a:pPr>
            <a:r>
              <a:rPr lang="ru-RU" sz="1800" b="1" dirty="0" smtClean="0">
                <a:latin typeface="Magneto" panose="04030805050802020D02" pitchFamily="82" charset="0"/>
                <a:cs typeface="Calibri"/>
              </a:rPr>
              <a:t>С</a:t>
            </a:r>
            <a:r>
              <a:rPr lang="ru-RU" sz="1800" b="1" spc="5" dirty="0" smtClean="0">
                <a:latin typeface="Magneto" panose="04030805050802020D02" pitchFamily="82" charset="0"/>
                <a:cs typeface="Calibri"/>
              </a:rPr>
              <a:t> </a:t>
            </a:r>
            <a:r>
              <a:rPr lang="ru-RU" sz="1800" b="1" dirty="0" smtClean="0">
                <a:latin typeface="Magneto" panose="04030805050802020D02" pitchFamily="82" charset="0"/>
                <a:cs typeface="Calibri"/>
              </a:rPr>
              <a:t>применением</a:t>
            </a:r>
            <a:r>
              <a:rPr lang="ru-RU" sz="1800" b="1" spc="-40" dirty="0" smtClean="0">
                <a:latin typeface="Magneto" panose="04030805050802020D02" pitchFamily="82" charset="0"/>
                <a:cs typeface="Calibri"/>
              </a:rPr>
              <a:t> </a:t>
            </a:r>
            <a:r>
              <a:rPr lang="ru-RU" sz="1800" dirty="0" smtClean="0">
                <a:latin typeface="Magneto" panose="04030805050802020D02" pitchFamily="82" charset="0"/>
                <a:cs typeface="Calibri"/>
              </a:rPr>
              <a:t>системы</a:t>
            </a:r>
            <a:r>
              <a:rPr lang="ru-RU" sz="1800" spc="-55" dirty="0" smtClean="0">
                <a:latin typeface="Magneto" panose="04030805050802020D02" pitchFamily="82" charset="0"/>
                <a:cs typeface="Calibri"/>
              </a:rPr>
              <a:t> </a:t>
            </a:r>
            <a:r>
              <a:rPr lang="ru-RU" sz="1800" dirty="0" smtClean="0">
                <a:latin typeface="Magneto" panose="04030805050802020D02" pitchFamily="82" charset="0"/>
                <a:cs typeface="Calibri"/>
              </a:rPr>
              <a:t>УФ</a:t>
            </a:r>
            <a:r>
              <a:rPr lang="ru-RU" sz="1800" spc="-45" dirty="0" smtClean="0">
                <a:latin typeface="Magneto" panose="04030805050802020D02" pitchFamily="82" charset="0"/>
                <a:cs typeface="Calibri"/>
              </a:rPr>
              <a:t> </a:t>
            </a:r>
            <a:r>
              <a:rPr lang="ru-RU" sz="1800" spc="-10" dirty="0" smtClean="0">
                <a:latin typeface="Magneto" panose="04030805050802020D02" pitchFamily="82" charset="0"/>
                <a:cs typeface="Calibri"/>
              </a:rPr>
              <a:t>обеззараживания</a:t>
            </a:r>
            <a:endParaRPr lang="ru-RU" sz="1800" dirty="0" smtClean="0">
              <a:latin typeface="Magneto" panose="04030805050802020D02" pitchFamily="82" charset="0"/>
              <a:cs typeface="Calibri"/>
            </a:endParaRPr>
          </a:p>
          <a:p>
            <a:pPr marR="10160" algn="l">
              <a:lnSpc>
                <a:spcPts val="2145"/>
              </a:lnSpc>
            </a:pPr>
            <a:r>
              <a:rPr lang="ru-RU" sz="1800" spc="-10" dirty="0" smtClean="0">
                <a:latin typeface="Magneto" panose="04030805050802020D02" pitchFamily="82" charset="0"/>
                <a:cs typeface="Calibri"/>
              </a:rPr>
              <a:t>дренажа</a:t>
            </a:r>
            <a:endParaRPr lang="ru-RU" sz="1800" dirty="0">
              <a:latin typeface="Magneto" panose="04030805050802020D02" pitchFamily="82" charset="0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3461" y="410091"/>
            <a:ext cx="4364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pc="-10" dirty="0" err="1" smtClean="0">
                <a:latin typeface="Magneto" panose="04030805050802020D02" pitchFamily="82" charset="0"/>
              </a:rPr>
              <a:t>Руккола</a:t>
            </a:r>
            <a:endParaRPr lang="ru-RU" sz="4000" dirty="0"/>
          </a:p>
        </p:txBody>
      </p:sp>
      <p:sp>
        <p:nvSpPr>
          <p:cNvPr id="16" name="object 8"/>
          <p:cNvSpPr txBox="1"/>
          <p:nvPr/>
        </p:nvSpPr>
        <p:spPr>
          <a:xfrm>
            <a:off x="630110" y="1269466"/>
            <a:ext cx="4638040" cy="822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10"/>
              </a:spcBef>
            </a:pPr>
            <a:r>
              <a:rPr sz="1800" b="1" dirty="0">
                <a:latin typeface="Magneto" panose="04030805050802020D02" pitchFamily="82" charset="0"/>
                <a:cs typeface="Calibri"/>
              </a:rPr>
              <a:t>Без</a:t>
            </a:r>
            <a:r>
              <a:rPr sz="1800" b="1" spc="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b="1" dirty="0">
                <a:latin typeface="Magneto" panose="04030805050802020D02" pitchFamily="82" charset="0"/>
                <a:cs typeface="Calibri"/>
              </a:rPr>
              <a:t>применения</a:t>
            </a:r>
            <a:r>
              <a:rPr sz="1800" b="1" spc="-35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системы</a:t>
            </a:r>
            <a:r>
              <a:rPr sz="1800" spc="-100" dirty="0">
                <a:latin typeface="Magneto" panose="04030805050802020D02" pitchFamily="82" charset="0"/>
                <a:cs typeface="Calibri"/>
              </a:rPr>
              <a:t> </a:t>
            </a:r>
            <a:r>
              <a:rPr sz="1800" dirty="0">
                <a:latin typeface="Magneto" panose="04030805050802020D02" pitchFamily="82" charset="0"/>
                <a:cs typeface="Calibri"/>
              </a:rPr>
              <a:t>УФ</a:t>
            </a:r>
            <a:r>
              <a:rPr sz="1800" spc="-50" dirty="0">
                <a:latin typeface="Magneto" panose="04030805050802020D02" pitchFamily="82" charset="0"/>
                <a:cs typeface="Calibri"/>
              </a:rPr>
              <a:t> </a:t>
            </a:r>
            <a:r>
              <a:rPr sz="1800" spc="-10" dirty="0">
                <a:latin typeface="Magneto" panose="04030805050802020D02" pitchFamily="82" charset="0"/>
                <a:cs typeface="Calibri"/>
              </a:rPr>
              <a:t>обеззараживания</a:t>
            </a:r>
            <a:endParaRPr sz="1800" dirty="0">
              <a:latin typeface="Magneto" panose="04030805050802020D02" pitchFamily="82" charset="0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sz="1800" spc="-10" dirty="0">
                <a:latin typeface="Magneto" panose="04030805050802020D02" pitchFamily="82" charset="0"/>
                <a:cs typeface="Calibri"/>
              </a:rPr>
              <a:t>дренажа</a:t>
            </a:r>
            <a:endParaRPr sz="1800" dirty="0">
              <a:latin typeface="Magneto" panose="04030805050802020D02" pitchFamily="82" charset="0"/>
              <a:cs typeface="Calibri"/>
            </a:endParaRPr>
          </a:p>
        </p:txBody>
      </p:sp>
      <p:pic>
        <p:nvPicPr>
          <p:cNvPr id="17" name="Picture 6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839" y="5151372"/>
            <a:ext cx="1415402" cy="7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57200" y="344511"/>
            <a:ext cx="10973039" cy="6472847"/>
            <a:chOff x="-27214" y="387438"/>
            <a:chExt cx="10973039" cy="6472847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724" y="387438"/>
              <a:ext cx="9698101" cy="60854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7214" y="6275160"/>
              <a:ext cx="6858000" cy="585125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8400" y="49"/>
            <a:ext cx="5945123" cy="688925"/>
          </a:xfrm>
          <a:prstGeom prst="rect">
            <a:avLst/>
          </a:prstGeom>
        </p:spPr>
      </p:pic>
      <p:pic>
        <p:nvPicPr>
          <p:cNvPr id="6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637" y="5756272"/>
            <a:ext cx="1415402" cy="7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780088" y="547688"/>
            <a:ext cx="536575" cy="1209674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2"/>
          <a:stretch/>
        </p:blipFill>
        <p:spPr bwMode="auto">
          <a:xfrm flipH="1">
            <a:off x="8610598" y="652007"/>
            <a:ext cx="2720201" cy="53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299" y="652007"/>
            <a:ext cx="707701" cy="38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4175"/>
            <a:ext cx="5689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24393" y="5742545"/>
            <a:ext cx="5235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Раствор 7 дней на свету</a:t>
            </a:r>
            <a:endParaRPr lang="ru-RU" sz="32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007063"/>
            <a:ext cx="4572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36" y="0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684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780088" y="547688"/>
            <a:ext cx="536575" cy="120967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600" y="79375"/>
            <a:ext cx="1104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Система обработки обратного дренажа</a:t>
            </a:r>
            <a:endParaRPr lang="ru-RU" sz="3200" b="1" dirty="0"/>
          </a:p>
        </p:txBody>
      </p:sp>
      <p:pic>
        <p:nvPicPr>
          <p:cNvPr id="1026" name="Picture 2" descr="IMG_20251002_162142-1.jpg (4080×307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7576"/>
            <a:ext cx="5869781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C:\Users\i.ostapets\AppData\Local\Temp\nstB685.tmp\ContainedTemp\%D0%9E%D0%B1%D1%80%D0%B0%D0%B1%D0%BE%D1%82%D0%B0%D0%BD%D0%BD%D0%B0%D1%8F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C:\Users\i.ostapets\AppData\Local\Temp\nstB685.tmp\ContainedTemp\%D0%9E%D0%B1%D1%80%D0%B0%D0%B1%D0%BE%D1%82%D0%B0%D0%BD%D0%BD%D0%B0%D1%8F-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7576"/>
            <a:ext cx="5571806" cy="448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5404007"/>
            <a:ext cx="6067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latin typeface="Verdana" panose="020B0604030504040204" pitchFamily="34" charset="0"/>
              </a:rPr>
              <a:t>Песчано-гравийные фильтры + УФ</a:t>
            </a:r>
          </a:p>
          <a:p>
            <a:r>
              <a:rPr lang="ru-RU" altLang="ru-RU" dirty="0" smtClean="0">
                <a:latin typeface="Verdana" panose="020B0604030504040204" pitchFamily="34" charset="0"/>
              </a:rPr>
              <a:t>Максимальный расход – 30 м</a:t>
            </a:r>
            <a:r>
              <a:rPr lang="ru-RU" altLang="ru-RU" baseline="30000" dirty="0" smtClean="0">
                <a:latin typeface="Verdana" panose="020B0604030504040204" pitchFamily="34" charset="0"/>
              </a:rPr>
              <a:t>3</a:t>
            </a:r>
            <a:r>
              <a:rPr lang="ru-RU" altLang="ru-RU" dirty="0" smtClean="0">
                <a:latin typeface="Verdana" panose="020B0604030504040204" pitchFamily="34" charset="0"/>
              </a:rPr>
              <a:t>/ч</a:t>
            </a:r>
          </a:p>
          <a:p>
            <a:r>
              <a:rPr lang="ru-RU" altLang="ru-RU" dirty="0" smtClean="0">
                <a:latin typeface="Verdana" panose="020B0604030504040204" pitchFamily="34" charset="0"/>
              </a:rPr>
              <a:t>Обеспечиваемая УФ-доза – 120 мДж/см</a:t>
            </a:r>
            <a:r>
              <a:rPr lang="ru-RU" altLang="ru-RU" baseline="30000" dirty="0" smtClean="0">
                <a:latin typeface="Verdana" panose="020B0604030504040204" pitchFamily="34" charset="0"/>
              </a:rPr>
              <a:t>2</a:t>
            </a:r>
          </a:p>
          <a:p>
            <a:r>
              <a:rPr lang="ru-RU" altLang="ru-RU" dirty="0" smtClean="0">
                <a:latin typeface="Verdana" panose="020B0604030504040204" pitchFamily="34" charset="0"/>
              </a:rPr>
              <a:t>Количество УФ-ламп – 24 шт.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8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7637" y="0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327775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8"/>
          <a:stretch/>
        </p:blipFill>
        <p:spPr bwMode="auto">
          <a:xfrm>
            <a:off x="9372600" y="536576"/>
            <a:ext cx="2667000" cy="570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6"/>
          <a:stretch/>
        </p:blipFill>
        <p:spPr bwMode="auto">
          <a:xfrm>
            <a:off x="6195218" y="539938"/>
            <a:ext cx="3034990" cy="569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8"/>
          <a:stretch/>
        </p:blipFill>
        <p:spPr bwMode="auto">
          <a:xfrm>
            <a:off x="3124200" y="539939"/>
            <a:ext cx="2971799" cy="567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9"/>
          <a:stretch/>
        </p:blipFill>
        <p:spPr bwMode="auto">
          <a:xfrm>
            <a:off x="147637" y="539939"/>
            <a:ext cx="2892348" cy="569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920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3" b="10705"/>
          <a:stretch/>
        </p:blipFill>
        <p:spPr bwMode="auto">
          <a:xfrm>
            <a:off x="7848600" y="155575"/>
            <a:ext cx="3989994" cy="6543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6"/>
          <a:stretch/>
        </p:blipFill>
        <p:spPr bwMode="auto">
          <a:xfrm>
            <a:off x="304800" y="155575"/>
            <a:ext cx="6448347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t="-694" b="694"/>
          <a:stretch/>
        </p:blipFill>
        <p:spPr bwMode="auto">
          <a:xfrm>
            <a:off x="1143000" y="3463924"/>
            <a:ext cx="6430708" cy="323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7775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" y="0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042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4" b="5540"/>
          <a:stretch/>
        </p:blipFill>
        <p:spPr bwMode="auto">
          <a:xfrm>
            <a:off x="4403016" y="307975"/>
            <a:ext cx="3081560" cy="619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s://i.oneme.ru/i?r=BTE2sh_eZW7g8kugOdIm2NotVakU-k3fEJLH_IPUBLWEKp8Cz5UvFclC2CutegOaIv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9"/>
          <a:stretch/>
        </p:blipFill>
        <p:spPr bwMode="auto">
          <a:xfrm>
            <a:off x="990600" y="307975"/>
            <a:ext cx="3142071" cy="632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5"/>
          <a:stretch/>
        </p:blipFill>
        <p:spPr bwMode="auto">
          <a:xfrm>
            <a:off x="7848600" y="307975"/>
            <a:ext cx="3168000" cy="614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" y="0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5427"/>
            <a:ext cx="120951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523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6">
            <a:extLst>
              <a:ext uri="{FF2B5EF4-FFF2-40B4-BE49-F238E27FC236}">
                <a16:creationId xmlns:a16="http://schemas.microsoft.com/office/drawing/2014/main" xmlns="" id="{65704F2B-02D9-A3B3-E542-452B40383FDA}"/>
              </a:ext>
            </a:extLst>
          </p:cNvPr>
          <p:cNvSpPr/>
          <p:nvPr/>
        </p:nvSpPr>
        <p:spPr>
          <a:xfrm>
            <a:off x="4182903" y="240506"/>
            <a:ext cx="7732896" cy="5944144"/>
          </a:xfrm>
          <a:custGeom>
            <a:avLst/>
            <a:gdLst>
              <a:gd name="connsiteX0" fmla="*/ 7443056 w 7732896"/>
              <a:gd name="connsiteY0" fmla="*/ 0 h 5944144"/>
              <a:gd name="connsiteX1" fmla="*/ 615846 w 7732896"/>
              <a:gd name="connsiteY1" fmla="*/ 0 h 5944144"/>
              <a:gd name="connsiteX2" fmla="*/ 0 w 7732896"/>
              <a:gd name="connsiteY2" fmla="*/ 615846 h 5944144"/>
              <a:gd name="connsiteX3" fmla="*/ 0 w 7732896"/>
              <a:gd name="connsiteY3" fmla="*/ 5944145 h 5944144"/>
              <a:gd name="connsiteX4" fmla="*/ 5668235 w 7732896"/>
              <a:gd name="connsiteY4" fmla="*/ 5944145 h 5944144"/>
              <a:gd name="connsiteX5" fmla="*/ 5958075 w 7732896"/>
              <a:gd name="connsiteY5" fmla="*/ 5654305 h 5944144"/>
              <a:gd name="connsiteX6" fmla="*/ 5958075 w 7732896"/>
              <a:gd name="connsiteY6" fmla="*/ 5610343 h 5944144"/>
              <a:gd name="connsiteX7" fmla="*/ 6247914 w 7732896"/>
              <a:gd name="connsiteY7" fmla="*/ 5320503 h 5944144"/>
              <a:gd name="connsiteX8" fmla="*/ 7443056 w 7732896"/>
              <a:gd name="connsiteY8" fmla="*/ 5320503 h 5944144"/>
              <a:gd name="connsiteX9" fmla="*/ 7732896 w 7732896"/>
              <a:gd name="connsiteY9" fmla="*/ 5030663 h 5944144"/>
              <a:gd name="connsiteX10" fmla="*/ 7732896 w 7732896"/>
              <a:gd name="connsiteY10" fmla="*/ 289840 h 5944144"/>
              <a:gd name="connsiteX11" fmla="*/ 7443056 w 7732896"/>
              <a:gd name="connsiteY11" fmla="*/ 0 h 594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32896" h="5944144">
                <a:moveTo>
                  <a:pt x="7443056" y="0"/>
                </a:moveTo>
                <a:lnTo>
                  <a:pt x="615846" y="0"/>
                </a:lnTo>
                <a:cubicBezTo>
                  <a:pt x="277188" y="0"/>
                  <a:pt x="0" y="277060"/>
                  <a:pt x="0" y="615846"/>
                </a:cubicBezTo>
                <a:lnTo>
                  <a:pt x="0" y="5944145"/>
                </a:lnTo>
                <a:lnTo>
                  <a:pt x="5668235" y="5944145"/>
                </a:lnTo>
                <a:cubicBezTo>
                  <a:pt x="5827595" y="5944145"/>
                  <a:pt x="5958075" y="5813793"/>
                  <a:pt x="5958075" y="5654305"/>
                </a:cubicBezTo>
                <a:lnTo>
                  <a:pt x="5958075" y="5610343"/>
                </a:lnTo>
                <a:cubicBezTo>
                  <a:pt x="5958075" y="5450982"/>
                  <a:pt x="6088425" y="5320503"/>
                  <a:pt x="6247914" y="5320503"/>
                </a:cubicBezTo>
                <a:lnTo>
                  <a:pt x="7443056" y="5320503"/>
                </a:lnTo>
                <a:cubicBezTo>
                  <a:pt x="7602417" y="5320503"/>
                  <a:pt x="7732896" y="5190152"/>
                  <a:pt x="7732896" y="5030663"/>
                </a:cubicBezTo>
                <a:lnTo>
                  <a:pt x="7732896" y="289840"/>
                </a:lnTo>
                <a:cubicBezTo>
                  <a:pt x="7732896" y="130479"/>
                  <a:pt x="7602545" y="0"/>
                  <a:pt x="7443056" y="0"/>
                </a:cubicBezTo>
                <a:close/>
              </a:path>
            </a:pathLst>
          </a:custGeom>
          <a:solidFill>
            <a:srgbClr val="EFEFEF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Полилиния: фигура 7">
            <a:extLst>
              <a:ext uri="{FF2B5EF4-FFF2-40B4-BE49-F238E27FC236}">
                <a16:creationId xmlns:a16="http://schemas.microsoft.com/office/drawing/2014/main" xmlns="" id="{B8254E81-FC03-B8FB-04A0-923E8CC4F4C1}"/>
              </a:ext>
            </a:extLst>
          </p:cNvPr>
          <p:cNvSpPr/>
          <p:nvPr/>
        </p:nvSpPr>
        <p:spPr>
          <a:xfrm>
            <a:off x="274922" y="240506"/>
            <a:ext cx="3833860" cy="5944144"/>
          </a:xfrm>
          <a:custGeom>
            <a:avLst/>
            <a:gdLst>
              <a:gd name="connsiteX0" fmla="*/ 3218014 w 3833860"/>
              <a:gd name="connsiteY0" fmla="*/ 0 h 5944144"/>
              <a:gd name="connsiteX1" fmla="*/ 0 w 3833860"/>
              <a:gd name="connsiteY1" fmla="*/ 0 h 5944144"/>
              <a:gd name="connsiteX2" fmla="*/ 0 w 3833860"/>
              <a:gd name="connsiteY2" fmla="*/ 5328299 h 5944144"/>
              <a:gd name="connsiteX3" fmla="*/ 615846 w 3833860"/>
              <a:gd name="connsiteY3" fmla="*/ 5944145 h 5944144"/>
              <a:gd name="connsiteX4" fmla="*/ 3833860 w 3833860"/>
              <a:gd name="connsiteY4" fmla="*/ 5944145 h 5944144"/>
              <a:gd name="connsiteX5" fmla="*/ 3833860 w 3833860"/>
              <a:gd name="connsiteY5" fmla="*/ 615846 h 5944144"/>
              <a:gd name="connsiteX6" fmla="*/ 3218014 w 3833860"/>
              <a:gd name="connsiteY6" fmla="*/ 0 h 594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33860" h="5944144">
                <a:moveTo>
                  <a:pt x="3218014" y="0"/>
                </a:moveTo>
                <a:lnTo>
                  <a:pt x="0" y="0"/>
                </a:lnTo>
                <a:lnTo>
                  <a:pt x="0" y="5328299"/>
                </a:lnTo>
                <a:cubicBezTo>
                  <a:pt x="0" y="5666956"/>
                  <a:pt x="277060" y="5944145"/>
                  <a:pt x="615846" y="5944145"/>
                </a:cubicBezTo>
                <a:lnTo>
                  <a:pt x="3833860" y="5944145"/>
                </a:lnTo>
                <a:lnTo>
                  <a:pt x="3833860" y="615846"/>
                </a:lnTo>
                <a:cubicBezTo>
                  <a:pt x="3833860" y="277188"/>
                  <a:pt x="3556800" y="0"/>
                  <a:pt x="3218014" y="0"/>
                </a:cubicBezTo>
                <a:close/>
              </a:path>
            </a:pathLst>
          </a:custGeom>
          <a:solidFill>
            <a:srgbClr val="AA4B20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Полилиния: фигура 8">
            <a:extLst>
              <a:ext uri="{FF2B5EF4-FFF2-40B4-BE49-F238E27FC236}">
                <a16:creationId xmlns:a16="http://schemas.microsoft.com/office/drawing/2014/main" xmlns="" id="{754DC4D1-0353-6D6A-A3D6-9D36EF590A28}"/>
              </a:ext>
            </a:extLst>
          </p:cNvPr>
          <p:cNvSpPr/>
          <p:nvPr/>
        </p:nvSpPr>
        <p:spPr>
          <a:xfrm>
            <a:off x="10993627" y="6354490"/>
            <a:ext cx="922171" cy="257762"/>
          </a:xfrm>
          <a:custGeom>
            <a:avLst/>
            <a:gdLst>
              <a:gd name="connsiteX0" fmla="*/ 566517 w 922171"/>
              <a:gd name="connsiteY0" fmla="*/ 234504 h 257762"/>
              <a:gd name="connsiteX1" fmla="*/ 562300 w 922171"/>
              <a:gd name="connsiteY1" fmla="*/ 235910 h 257762"/>
              <a:gd name="connsiteX2" fmla="*/ 562300 w 922171"/>
              <a:gd name="connsiteY2" fmla="*/ 226070 h 257762"/>
              <a:gd name="connsiteX3" fmla="*/ 558210 w 922171"/>
              <a:gd name="connsiteY3" fmla="*/ 226070 h 257762"/>
              <a:gd name="connsiteX4" fmla="*/ 558210 w 922171"/>
              <a:gd name="connsiteY4" fmla="*/ 249328 h 257762"/>
              <a:gd name="connsiteX5" fmla="*/ 564983 w 922171"/>
              <a:gd name="connsiteY5" fmla="*/ 251118 h 257762"/>
              <a:gd name="connsiteX6" fmla="*/ 574056 w 922171"/>
              <a:gd name="connsiteY6" fmla="*/ 242555 h 257762"/>
              <a:gd name="connsiteX7" fmla="*/ 566517 w 922171"/>
              <a:gd name="connsiteY7" fmla="*/ 234504 h 257762"/>
              <a:gd name="connsiteX8" fmla="*/ 565111 w 922171"/>
              <a:gd name="connsiteY8" fmla="*/ 247412 h 257762"/>
              <a:gd name="connsiteX9" fmla="*/ 562172 w 922171"/>
              <a:gd name="connsiteY9" fmla="*/ 246645 h 257762"/>
              <a:gd name="connsiteX10" fmla="*/ 562172 w 922171"/>
              <a:gd name="connsiteY10" fmla="*/ 239872 h 257762"/>
              <a:gd name="connsiteX11" fmla="*/ 565366 w 922171"/>
              <a:gd name="connsiteY11" fmla="*/ 238338 h 257762"/>
              <a:gd name="connsiteX12" fmla="*/ 569456 w 922171"/>
              <a:gd name="connsiteY12" fmla="*/ 242811 h 257762"/>
              <a:gd name="connsiteX13" fmla="*/ 564983 w 922171"/>
              <a:gd name="connsiteY13" fmla="*/ 247284 h 257762"/>
              <a:gd name="connsiteX14" fmla="*/ 587476 w 922171"/>
              <a:gd name="connsiteY14" fmla="*/ 234887 h 257762"/>
              <a:gd name="connsiteX15" fmla="*/ 592076 w 922171"/>
              <a:gd name="connsiteY15" fmla="*/ 234887 h 257762"/>
              <a:gd name="connsiteX16" fmla="*/ 585814 w 922171"/>
              <a:gd name="connsiteY16" fmla="*/ 250734 h 257762"/>
              <a:gd name="connsiteX17" fmla="*/ 579679 w 922171"/>
              <a:gd name="connsiteY17" fmla="*/ 257763 h 257762"/>
              <a:gd name="connsiteX18" fmla="*/ 576230 w 922171"/>
              <a:gd name="connsiteY18" fmla="*/ 256485 h 257762"/>
              <a:gd name="connsiteX19" fmla="*/ 577507 w 922171"/>
              <a:gd name="connsiteY19" fmla="*/ 253418 h 257762"/>
              <a:gd name="connsiteX20" fmla="*/ 579169 w 922171"/>
              <a:gd name="connsiteY20" fmla="*/ 253929 h 257762"/>
              <a:gd name="connsiteX21" fmla="*/ 581597 w 922171"/>
              <a:gd name="connsiteY21" fmla="*/ 251501 h 257762"/>
              <a:gd name="connsiteX22" fmla="*/ 581980 w 922171"/>
              <a:gd name="connsiteY22" fmla="*/ 250606 h 257762"/>
              <a:gd name="connsiteX23" fmla="*/ 574696 w 922171"/>
              <a:gd name="connsiteY23" fmla="*/ 234760 h 257762"/>
              <a:gd name="connsiteX24" fmla="*/ 579552 w 922171"/>
              <a:gd name="connsiteY24" fmla="*/ 234760 h 257762"/>
              <a:gd name="connsiteX25" fmla="*/ 583258 w 922171"/>
              <a:gd name="connsiteY25" fmla="*/ 243450 h 257762"/>
              <a:gd name="connsiteX26" fmla="*/ 584025 w 922171"/>
              <a:gd name="connsiteY26" fmla="*/ 245750 h 257762"/>
              <a:gd name="connsiteX27" fmla="*/ 584536 w 922171"/>
              <a:gd name="connsiteY27" fmla="*/ 243450 h 257762"/>
              <a:gd name="connsiteX28" fmla="*/ 587348 w 922171"/>
              <a:gd name="connsiteY28" fmla="*/ 234760 h 257762"/>
              <a:gd name="connsiteX29" fmla="*/ 600127 w 922171"/>
              <a:gd name="connsiteY29" fmla="*/ 226070 h 257762"/>
              <a:gd name="connsiteX30" fmla="*/ 620446 w 922171"/>
              <a:gd name="connsiteY30" fmla="*/ 226070 h 257762"/>
              <a:gd name="connsiteX31" fmla="*/ 620446 w 922171"/>
              <a:gd name="connsiteY31" fmla="*/ 230159 h 257762"/>
              <a:gd name="connsiteX32" fmla="*/ 612523 w 922171"/>
              <a:gd name="connsiteY32" fmla="*/ 230159 h 257762"/>
              <a:gd name="connsiteX33" fmla="*/ 612523 w 922171"/>
              <a:gd name="connsiteY33" fmla="*/ 250734 h 257762"/>
              <a:gd name="connsiteX34" fmla="*/ 608178 w 922171"/>
              <a:gd name="connsiteY34" fmla="*/ 250734 h 257762"/>
              <a:gd name="connsiteX35" fmla="*/ 608178 w 922171"/>
              <a:gd name="connsiteY35" fmla="*/ 230159 h 257762"/>
              <a:gd name="connsiteX36" fmla="*/ 600255 w 922171"/>
              <a:gd name="connsiteY36" fmla="*/ 230159 h 257762"/>
              <a:gd name="connsiteX37" fmla="*/ 600255 w 922171"/>
              <a:gd name="connsiteY37" fmla="*/ 226070 h 257762"/>
              <a:gd name="connsiteX38" fmla="*/ 628497 w 922171"/>
              <a:gd name="connsiteY38" fmla="*/ 246645 h 257762"/>
              <a:gd name="connsiteX39" fmla="*/ 638721 w 922171"/>
              <a:gd name="connsiteY39" fmla="*/ 246645 h 257762"/>
              <a:gd name="connsiteX40" fmla="*/ 638721 w 922171"/>
              <a:gd name="connsiteY40" fmla="*/ 250734 h 257762"/>
              <a:gd name="connsiteX41" fmla="*/ 624153 w 922171"/>
              <a:gd name="connsiteY41" fmla="*/ 250734 h 257762"/>
              <a:gd name="connsiteX42" fmla="*/ 624153 w 922171"/>
              <a:gd name="connsiteY42" fmla="*/ 226070 h 257762"/>
              <a:gd name="connsiteX43" fmla="*/ 638338 w 922171"/>
              <a:gd name="connsiteY43" fmla="*/ 226070 h 257762"/>
              <a:gd name="connsiteX44" fmla="*/ 638338 w 922171"/>
              <a:gd name="connsiteY44" fmla="*/ 230159 h 257762"/>
              <a:gd name="connsiteX45" fmla="*/ 628369 w 922171"/>
              <a:gd name="connsiteY45" fmla="*/ 230159 h 257762"/>
              <a:gd name="connsiteX46" fmla="*/ 628369 w 922171"/>
              <a:gd name="connsiteY46" fmla="*/ 236293 h 257762"/>
              <a:gd name="connsiteX47" fmla="*/ 637187 w 922171"/>
              <a:gd name="connsiteY47" fmla="*/ 236293 h 257762"/>
              <a:gd name="connsiteX48" fmla="*/ 637187 w 922171"/>
              <a:gd name="connsiteY48" fmla="*/ 240383 h 257762"/>
              <a:gd name="connsiteX49" fmla="*/ 628369 w 922171"/>
              <a:gd name="connsiteY49" fmla="*/ 240383 h 257762"/>
              <a:gd name="connsiteX50" fmla="*/ 628369 w 922171"/>
              <a:gd name="connsiteY50" fmla="*/ 246773 h 257762"/>
              <a:gd name="connsiteX51" fmla="*/ 661469 w 922171"/>
              <a:gd name="connsiteY51" fmla="*/ 245111 h 257762"/>
              <a:gd name="connsiteX52" fmla="*/ 663130 w 922171"/>
              <a:gd name="connsiteY52" fmla="*/ 248306 h 257762"/>
              <a:gd name="connsiteX53" fmla="*/ 655207 w 922171"/>
              <a:gd name="connsiteY53" fmla="*/ 251118 h 257762"/>
              <a:gd name="connsiteX54" fmla="*/ 642555 w 922171"/>
              <a:gd name="connsiteY54" fmla="*/ 238466 h 257762"/>
              <a:gd name="connsiteX55" fmla="*/ 655207 w 922171"/>
              <a:gd name="connsiteY55" fmla="*/ 225814 h 257762"/>
              <a:gd name="connsiteX56" fmla="*/ 662746 w 922171"/>
              <a:gd name="connsiteY56" fmla="*/ 228370 h 257762"/>
              <a:gd name="connsiteX57" fmla="*/ 660830 w 922171"/>
              <a:gd name="connsiteY57" fmla="*/ 231565 h 257762"/>
              <a:gd name="connsiteX58" fmla="*/ 655207 w 922171"/>
              <a:gd name="connsiteY58" fmla="*/ 229904 h 257762"/>
              <a:gd name="connsiteX59" fmla="*/ 647156 w 922171"/>
              <a:gd name="connsiteY59" fmla="*/ 238594 h 257762"/>
              <a:gd name="connsiteX60" fmla="*/ 655718 w 922171"/>
              <a:gd name="connsiteY60" fmla="*/ 247284 h 257762"/>
              <a:gd name="connsiteX61" fmla="*/ 661597 w 922171"/>
              <a:gd name="connsiteY61" fmla="*/ 245367 h 257762"/>
              <a:gd name="connsiteX62" fmla="*/ 683066 w 922171"/>
              <a:gd name="connsiteY62" fmla="*/ 226070 h 257762"/>
              <a:gd name="connsiteX63" fmla="*/ 687412 w 922171"/>
              <a:gd name="connsiteY63" fmla="*/ 226070 h 257762"/>
              <a:gd name="connsiteX64" fmla="*/ 687412 w 922171"/>
              <a:gd name="connsiteY64" fmla="*/ 250734 h 257762"/>
              <a:gd name="connsiteX65" fmla="*/ 683066 w 922171"/>
              <a:gd name="connsiteY65" fmla="*/ 250734 h 257762"/>
              <a:gd name="connsiteX66" fmla="*/ 683066 w 922171"/>
              <a:gd name="connsiteY66" fmla="*/ 240255 h 257762"/>
              <a:gd name="connsiteX67" fmla="*/ 671820 w 922171"/>
              <a:gd name="connsiteY67" fmla="*/ 240255 h 257762"/>
              <a:gd name="connsiteX68" fmla="*/ 671820 w 922171"/>
              <a:gd name="connsiteY68" fmla="*/ 250734 h 257762"/>
              <a:gd name="connsiteX69" fmla="*/ 667475 w 922171"/>
              <a:gd name="connsiteY69" fmla="*/ 250734 h 257762"/>
              <a:gd name="connsiteX70" fmla="*/ 667475 w 922171"/>
              <a:gd name="connsiteY70" fmla="*/ 226070 h 257762"/>
              <a:gd name="connsiteX71" fmla="*/ 671820 w 922171"/>
              <a:gd name="connsiteY71" fmla="*/ 226070 h 257762"/>
              <a:gd name="connsiteX72" fmla="*/ 671820 w 922171"/>
              <a:gd name="connsiteY72" fmla="*/ 236166 h 257762"/>
              <a:gd name="connsiteX73" fmla="*/ 683066 w 922171"/>
              <a:gd name="connsiteY73" fmla="*/ 236166 h 257762"/>
              <a:gd name="connsiteX74" fmla="*/ 683066 w 922171"/>
              <a:gd name="connsiteY74" fmla="*/ 226070 h 257762"/>
              <a:gd name="connsiteX75" fmla="*/ 711181 w 922171"/>
              <a:gd name="connsiteY75" fmla="*/ 226070 h 257762"/>
              <a:gd name="connsiteX76" fmla="*/ 715271 w 922171"/>
              <a:gd name="connsiteY76" fmla="*/ 226070 h 257762"/>
              <a:gd name="connsiteX77" fmla="*/ 715271 w 922171"/>
              <a:gd name="connsiteY77" fmla="*/ 250734 h 257762"/>
              <a:gd name="connsiteX78" fmla="*/ 711820 w 922171"/>
              <a:gd name="connsiteY78" fmla="*/ 250734 h 257762"/>
              <a:gd name="connsiteX79" fmla="*/ 698274 w 922171"/>
              <a:gd name="connsiteY79" fmla="*/ 233737 h 257762"/>
              <a:gd name="connsiteX80" fmla="*/ 698274 w 922171"/>
              <a:gd name="connsiteY80" fmla="*/ 250734 h 257762"/>
              <a:gd name="connsiteX81" fmla="*/ 694184 w 922171"/>
              <a:gd name="connsiteY81" fmla="*/ 250734 h 257762"/>
              <a:gd name="connsiteX82" fmla="*/ 694184 w 922171"/>
              <a:gd name="connsiteY82" fmla="*/ 226070 h 257762"/>
              <a:gd name="connsiteX83" fmla="*/ 697635 w 922171"/>
              <a:gd name="connsiteY83" fmla="*/ 226070 h 257762"/>
              <a:gd name="connsiteX84" fmla="*/ 711181 w 922171"/>
              <a:gd name="connsiteY84" fmla="*/ 243195 h 257762"/>
              <a:gd name="connsiteX85" fmla="*/ 711181 w 922171"/>
              <a:gd name="connsiteY85" fmla="*/ 226070 h 257762"/>
              <a:gd name="connsiteX86" fmla="*/ 732907 w 922171"/>
              <a:gd name="connsiteY86" fmla="*/ 225686 h 257762"/>
              <a:gd name="connsiteX87" fmla="*/ 720127 w 922171"/>
              <a:gd name="connsiteY87" fmla="*/ 238338 h 257762"/>
              <a:gd name="connsiteX88" fmla="*/ 732907 w 922171"/>
              <a:gd name="connsiteY88" fmla="*/ 250990 h 257762"/>
              <a:gd name="connsiteX89" fmla="*/ 745686 w 922171"/>
              <a:gd name="connsiteY89" fmla="*/ 238338 h 257762"/>
              <a:gd name="connsiteX90" fmla="*/ 732907 w 922171"/>
              <a:gd name="connsiteY90" fmla="*/ 225686 h 257762"/>
              <a:gd name="connsiteX91" fmla="*/ 732907 w 922171"/>
              <a:gd name="connsiteY91" fmla="*/ 247028 h 257762"/>
              <a:gd name="connsiteX92" fmla="*/ 724728 w 922171"/>
              <a:gd name="connsiteY92" fmla="*/ 238338 h 257762"/>
              <a:gd name="connsiteX93" fmla="*/ 732907 w 922171"/>
              <a:gd name="connsiteY93" fmla="*/ 229648 h 257762"/>
              <a:gd name="connsiteX94" fmla="*/ 741213 w 922171"/>
              <a:gd name="connsiteY94" fmla="*/ 238338 h 257762"/>
              <a:gd name="connsiteX95" fmla="*/ 732907 w 922171"/>
              <a:gd name="connsiteY95" fmla="*/ 247028 h 257762"/>
              <a:gd name="connsiteX96" fmla="*/ 767795 w 922171"/>
              <a:gd name="connsiteY96" fmla="*/ 226070 h 257762"/>
              <a:gd name="connsiteX97" fmla="*/ 771884 w 922171"/>
              <a:gd name="connsiteY97" fmla="*/ 226070 h 257762"/>
              <a:gd name="connsiteX98" fmla="*/ 771884 w 922171"/>
              <a:gd name="connsiteY98" fmla="*/ 250734 h 257762"/>
              <a:gd name="connsiteX99" fmla="*/ 768433 w 922171"/>
              <a:gd name="connsiteY99" fmla="*/ 250734 h 257762"/>
              <a:gd name="connsiteX100" fmla="*/ 754887 w 922171"/>
              <a:gd name="connsiteY100" fmla="*/ 233737 h 257762"/>
              <a:gd name="connsiteX101" fmla="*/ 754887 w 922171"/>
              <a:gd name="connsiteY101" fmla="*/ 250734 h 257762"/>
              <a:gd name="connsiteX102" fmla="*/ 750798 w 922171"/>
              <a:gd name="connsiteY102" fmla="*/ 250734 h 257762"/>
              <a:gd name="connsiteX103" fmla="*/ 750798 w 922171"/>
              <a:gd name="connsiteY103" fmla="*/ 226070 h 257762"/>
              <a:gd name="connsiteX104" fmla="*/ 754248 w 922171"/>
              <a:gd name="connsiteY104" fmla="*/ 226070 h 257762"/>
              <a:gd name="connsiteX105" fmla="*/ 767795 w 922171"/>
              <a:gd name="connsiteY105" fmla="*/ 243195 h 257762"/>
              <a:gd name="connsiteX106" fmla="*/ 767795 w 922171"/>
              <a:gd name="connsiteY106" fmla="*/ 226070 h 257762"/>
              <a:gd name="connsiteX107" fmla="*/ 779169 w 922171"/>
              <a:gd name="connsiteY107" fmla="*/ 226070 h 257762"/>
              <a:gd name="connsiteX108" fmla="*/ 783513 w 922171"/>
              <a:gd name="connsiteY108" fmla="*/ 226070 h 257762"/>
              <a:gd name="connsiteX109" fmla="*/ 783513 w 922171"/>
              <a:gd name="connsiteY109" fmla="*/ 250734 h 257762"/>
              <a:gd name="connsiteX110" fmla="*/ 779169 w 922171"/>
              <a:gd name="connsiteY110" fmla="*/ 250734 h 257762"/>
              <a:gd name="connsiteX111" fmla="*/ 779169 w 922171"/>
              <a:gd name="connsiteY111" fmla="*/ 226070 h 257762"/>
              <a:gd name="connsiteX112" fmla="*/ 807923 w 922171"/>
              <a:gd name="connsiteY112" fmla="*/ 245111 h 257762"/>
              <a:gd name="connsiteX113" fmla="*/ 809584 w 922171"/>
              <a:gd name="connsiteY113" fmla="*/ 248306 h 257762"/>
              <a:gd name="connsiteX114" fmla="*/ 801660 w 922171"/>
              <a:gd name="connsiteY114" fmla="*/ 251118 h 257762"/>
              <a:gd name="connsiteX115" fmla="*/ 789008 w 922171"/>
              <a:gd name="connsiteY115" fmla="*/ 238466 h 257762"/>
              <a:gd name="connsiteX116" fmla="*/ 801660 w 922171"/>
              <a:gd name="connsiteY116" fmla="*/ 225814 h 257762"/>
              <a:gd name="connsiteX117" fmla="*/ 809200 w 922171"/>
              <a:gd name="connsiteY117" fmla="*/ 228370 h 257762"/>
              <a:gd name="connsiteX118" fmla="*/ 807283 w 922171"/>
              <a:gd name="connsiteY118" fmla="*/ 231565 h 257762"/>
              <a:gd name="connsiteX119" fmla="*/ 801660 w 922171"/>
              <a:gd name="connsiteY119" fmla="*/ 229904 h 257762"/>
              <a:gd name="connsiteX120" fmla="*/ 793610 w 922171"/>
              <a:gd name="connsiteY120" fmla="*/ 238594 h 257762"/>
              <a:gd name="connsiteX121" fmla="*/ 802172 w 922171"/>
              <a:gd name="connsiteY121" fmla="*/ 247284 h 257762"/>
              <a:gd name="connsiteX122" fmla="*/ 808050 w 922171"/>
              <a:gd name="connsiteY122" fmla="*/ 245367 h 257762"/>
              <a:gd name="connsiteX123" fmla="*/ 823897 w 922171"/>
              <a:gd name="connsiteY123" fmla="*/ 225686 h 257762"/>
              <a:gd name="connsiteX124" fmla="*/ 811117 w 922171"/>
              <a:gd name="connsiteY124" fmla="*/ 238338 h 257762"/>
              <a:gd name="connsiteX125" fmla="*/ 823897 w 922171"/>
              <a:gd name="connsiteY125" fmla="*/ 250990 h 257762"/>
              <a:gd name="connsiteX126" fmla="*/ 836676 w 922171"/>
              <a:gd name="connsiteY126" fmla="*/ 238338 h 257762"/>
              <a:gd name="connsiteX127" fmla="*/ 823897 w 922171"/>
              <a:gd name="connsiteY127" fmla="*/ 225686 h 257762"/>
              <a:gd name="connsiteX128" fmla="*/ 823897 w 922171"/>
              <a:gd name="connsiteY128" fmla="*/ 247028 h 257762"/>
              <a:gd name="connsiteX129" fmla="*/ 815718 w 922171"/>
              <a:gd name="connsiteY129" fmla="*/ 238338 h 257762"/>
              <a:gd name="connsiteX130" fmla="*/ 823897 w 922171"/>
              <a:gd name="connsiteY130" fmla="*/ 229648 h 257762"/>
              <a:gd name="connsiteX131" fmla="*/ 832203 w 922171"/>
              <a:gd name="connsiteY131" fmla="*/ 238338 h 257762"/>
              <a:gd name="connsiteX132" fmla="*/ 823897 w 922171"/>
              <a:gd name="connsiteY132" fmla="*/ 247028 h 257762"/>
              <a:gd name="connsiteX133" fmla="*/ 846005 w 922171"/>
              <a:gd name="connsiteY133" fmla="*/ 246645 h 257762"/>
              <a:gd name="connsiteX134" fmla="*/ 857123 w 922171"/>
              <a:gd name="connsiteY134" fmla="*/ 246645 h 257762"/>
              <a:gd name="connsiteX135" fmla="*/ 857123 w 922171"/>
              <a:gd name="connsiteY135" fmla="*/ 250734 h 257762"/>
              <a:gd name="connsiteX136" fmla="*/ 841660 w 922171"/>
              <a:gd name="connsiteY136" fmla="*/ 250734 h 257762"/>
              <a:gd name="connsiteX137" fmla="*/ 841660 w 922171"/>
              <a:gd name="connsiteY137" fmla="*/ 226070 h 257762"/>
              <a:gd name="connsiteX138" fmla="*/ 846005 w 922171"/>
              <a:gd name="connsiteY138" fmla="*/ 226070 h 257762"/>
              <a:gd name="connsiteX139" fmla="*/ 846005 w 922171"/>
              <a:gd name="connsiteY139" fmla="*/ 246645 h 257762"/>
              <a:gd name="connsiteX140" fmla="*/ 269137 w 922171"/>
              <a:gd name="connsiteY140" fmla="*/ 212012 h 257762"/>
              <a:gd name="connsiteX141" fmla="*/ 269137 w 922171"/>
              <a:gd name="connsiteY141" fmla="*/ 211757 h 257762"/>
              <a:gd name="connsiteX142" fmla="*/ 279744 w 922171"/>
              <a:gd name="connsiteY142" fmla="*/ 194760 h 257762"/>
              <a:gd name="connsiteX143" fmla="*/ 255208 w 922171"/>
              <a:gd name="connsiteY143" fmla="*/ 176357 h 257762"/>
              <a:gd name="connsiteX144" fmla="*/ 233610 w 922171"/>
              <a:gd name="connsiteY144" fmla="*/ 176869 h 257762"/>
              <a:gd name="connsiteX145" fmla="*/ 233610 w 922171"/>
              <a:gd name="connsiteY145" fmla="*/ 251245 h 257762"/>
              <a:gd name="connsiteX146" fmla="*/ 254441 w 922171"/>
              <a:gd name="connsiteY146" fmla="*/ 251757 h 257762"/>
              <a:gd name="connsiteX147" fmla="*/ 282172 w 922171"/>
              <a:gd name="connsiteY147" fmla="*/ 229392 h 257762"/>
              <a:gd name="connsiteX148" fmla="*/ 269009 w 922171"/>
              <a:gd name="connsiteY148" fmla="*/ 212012 h 257762"/>
              <a:gd name="connsiteX149" fmla="*/ 246901 w 922171"/>
              <a:gd name="connsiteY149" fmla="*/ 189009 h 257762"/>
              <a:gd name="connsiteX150" fmla="*/ 255080 w 922171"/>
              <a:gd name="connsiteY150" fmla="*/ 188626 h 257762"/>
              <a:gd name="connsiteX151" fmla="*/ 266837 w 922171"/>
              <a:gd name="connsiteY151" fmla="*/ 197955 h 257762"/>
              <a:gd name="connsiteX152" fmla="*/ 255719 w 922171"/>
              <a:gd name="connsiteY152" fmla="*/ 207923 h 257762"/>
              <a:gd name="connsiteX153" fmla="*/ 246901 w 922171"/>
              <a:gd name="connsiteY153" fmla="*/ 207923 h 257762"/>
              <a:gd name="connsiteX154" fmla="*/ 246901 w 922171"/>
              <a:gd name="connsiteY154" fmla="*/ 189009 h 257762"/>
              <a:gd name="connsiteX155" fmla="*/ 255463 w 922171"/>
              <a:gd name="connsiteY155" fmla="*/ 239616 h 257762"/>
              <a:gd name="connsiteX156" fmla="*/ 246773 w 922171"/>
              <a:gd name="connsiteY156" fmla="*/ 239105 h 257762"/>
              <a:gd name="connsiteX157" fmla="*/ 246773 w 922171"/>
              <a:gd name="connsiteY157" fmla="*/ 219424 h 257762"/>
              <a:gd name="connsiteX158" fmla="*/ 256102 w 922171"/>
              <a:gd name="connsiteY158" fmla="*/ 219424 h 257762"/>
              <a:gd name="connsiteX159" fmla="*/ 269137 w 922171"/>
              <a:gd name="connsiteY159" fmla="*/ 228881 h 257762"/>
              <a:gd name="connsiteX160" fmla="*/ 255463 w 922171"/>
              <a:gd name="connsiteY160" fmla="*/ 239616 h 257762"/>
              <a:gd name="connsiteX161" fmla="*/ 321534 w 922171"/>
              <a:gd name="connsiteY161" fmla="*/ 176485 h 257762"/>
              <a:gd name="connsiteX162" fmla="*/ 289968 w 922171"/>
              <a:gd name="connsiteY162" fmla="*/ 251373 h 257762"/>
              <a:gd name="connsiteX163" fmla="*/ 303131 w 922171"/>
              <a:gd name="connsiteY163" fmla="*/ 251373 h 257762"/>
              <a:gd name="connsiteX164" fmla="*/ 310926 w 922171"/>
              <a:gd name="connsiteY164" fmla="*/ 232332 h 257762"/>
              <a:gd name="connsiteX165" fmla="*/ 342747 w 922171"/>
              <a:gd name="connsiteY165" fmla="*/ 232332 h 257762"/>
              <a:gd name="connsiteX166" fmla="*/ 350543 w 922171"/>
              <a:gd name="connsiteY166" fmla="*/ 251373 h 257762"/>
              <a:gd name="connsiteX167" fmla="*/ 364473 w 922171"/>
              <a:gd name="connsiteY167" fmla="*/ 251373 h 257762"/>
              <a:gd name="connsiteX168" fmla="*/ 332907 w 922171"/>
              <a:gd name="connsiteY168" fmla="*/ 176485 h 257762"/>
              <a:gd name="connsiteX169" fmla="*/ 321406 w 922171"/>
              <a:gd name="connsiteY169" fmla="*/ 176485 h 257762"/>
              <a:gd name="connsiteX170" fmla="*/ 316038 w 922171"/>
              <a:gd name="connsiteY170" fmla="*/ 220064 h 257762"/>
              <a:gd name="connsiteX171" fmla="*/ 327029 w 922171"/>
              <a:gd name="connsiteY171" fmla="*/ 193482 h 257762"/>
              <a:gd name="connsiteX172" fmla="*/ 337891 w 922171"/>
              <a:gd name="connsiteY172" fmla="*/ 220064 h 257762"/>
              <a:gd name="connsiteX173" fmla="*/ 316038 w 922171"/>
              <a:gd name="connsiteY173" fmla="*/ 220064 h 257762"/>
              <a:gd name="connsiteX174" fmla="*/ 419680 w 922171"/>
              <a:gd name="connsiteY174" fmla="*/ 231437 h 257762"/>
              <a:gd name="connsiteX175" fmla="*/ 394760 w 922171"/>
              <a:gd name="connsiteY175" fmla="*/ 252523 h 257762"/>
              <a:gd name="connsiteX176" fmla="*/ 370351 w 922171"/>
              <a:gd name="connsiteY176" fmla="*/ 240766 h 257762"/>
              <a:gd name="connsiteX177" fmla="*/ 377763 w 922171"/>
              <a:gd name="connsiteY177" fmla="*/ 231821 h 257762"/>
              <a:gd name="connsiteX178" fmla="*/ 394888 w 922171"/>
              <a:gd name="connsiteY178" fmla="*/ 240255 h 257762"/>
              <a:gd name="connsiteX179" fmla="*/ 405750 w 922171"/>
              <a:gd name="connsiteY179" fmla="*/ 231565 h 257762"/>
              <a:gd name="connsiteX180" fmla="*/ 371885 w 922171"/>
              <a:gd name="connsiteY180" fmla="*/ 196166 h 257762"/>
              <a:gd name="connsiteX181" fmla="*/ 395143 w 922171"/>
              <a:gd name="connsiteY181" fmla="*/ 175591 h 257762"/>
              <a:gd name="connsiteX182" fmla="*/ 416485 w 922171"/>
              <a:gd name="connsiteY182" fmla="*/ 183642 h 257762"/>
              <a:gd name="connsiteX183" fmla="*/ 409457 w 922171"/>
              <a:gd name="connsiteY183" fmla="*/ 193482 h 257762"/>
              <a:gd name="connsiteX184" fmla="*/ 396293 w 922171"/>
              <a:gd name="connsiteY184" fmla="*/ 187987 h 257762"/>
              <a:gd name="connsiteX185" fmla="*/ 385814 w 922171"/>
              <a:gd name="connsiteY185" fmla="*/ 196166 h 257762"/>
              <a:gd name="connsiteX186" fmla="*/ 419680 w 922171"/>
              <a:gd name="connsiteY186" fmla="*/ 231565 h 257762"/>
              <a:gd name="connsiteX187" fmla="*/ 447923 w 922171"/>
              <a:gd name="connsiteY187" fmla="*/ 239105 h 257762"/>
              <a:gd name="connsiteX188" fmla="*/ 479105 w 922171"/>
              <a:gd name="connsiteY188" fmla="*/ 239105 h 257762"/>
              <a:gd name="connsiteX189" fmla="*/ 479105 w 922171"/>
              <a:gd name="connsiteY189" fmla="*/ 251373 h 257762"/>
              <a:gd name="connsiteX190" fmla="*/ 434888 w 922171"/>
              <a:gd name="connsiteY190" fmla="*/ 251373 h 257762"/>
              <a:gd name="connsiteX191" fmla="*/ 434888 w 922171"/>
              <a:gd name="connsiteY191" fmla="*/ 176741 h 257762"/>
              <a:gd name="connsiteX192" fmla="*/ 478083 w 922171"/>
              <a:gd name="connsiteY192" fmla="*/ 176741 h 257762"/>
              <a:gd name="connsiteX193" fmla="*/ 478083 w 922171"/>
              <a:gd name="connsiteY193" fmla="*/ 189009 h 257762"/>
              <a:gd name="connsiteX194" fmla="*/ 448050 w 922171"/>
              <a:gd name="connsiteY194" fmla="*/ 189009 h 257762"/>
              <a:gd name="connsiteX195" fmla="*/ 448050 w 922171"/>
              <a:gd name="connsiteY195" fmla="*/ 207540 h 257762"/>
              <a:gd name="connsiteX196" fmla="*/ 474888 w 922171"/>
              <a:gd name="connsiteY196" fmla="*/ 207540 h 257762"/>
              <a:gd name="connsiteX197" fmla="*/ 474888 w 922171"/>
              <a:gd name="connsiteY197" fmla="*/ 219808 h 257762"/>
              <a:gd name="connsiteX198" fmla="*/ 448050 w 922171"/>
              <a:gd name="connsiteY198" fmla="*/ 219808 h 257762"/>
              <a:gd name="connsiteX199" fmla="*/ 448050 w 922171"/>
              <a:gd name="connsiteY199" fmla="*/ 239105 h 257762"/>
              <a:gd name="connsiteX200" fmla="*/ 59297 w 922171"/>
              <a:gd name="connsiteY200" fmla="*/ 117699 h 257762"/>
              <a:gd name="connsiteX201" fmla="*/ 117955 w 922171"/>
              <a:gd name="connsiteY201" fmla="*/ 117699 h 257762"/>
              <a:gd name="connsiteX202" fmla="*/ 117955 w 922171"/>
              <a:gd name="connsiteY202" fmla="*/ 176996 h 257762"/>
              <a:gd name="connsiteX203" fmla="*/ 0 w 922171"/>
              <a:gd name="connsiteY203" fmla="*/ 176996 h 257762"/>
              <a:gd name="connsiteX204" fmla="*/ 0 w 922171"/>
              <a:gd name="connsiteY204" fmla="*/ 59041 h 257762"/>
              <a:gd name="connsiteX205" fmla="*/ 59297 w 922171"/>
              <a:gd name="connsiteY205" fmla="*/ 59041 h 257762"/>
              <a:gd name="connsiteX206" fmla="*/ 59297 w 922171"/>
              <a:gd name="connsiteY206" fmla="*/ 117699 h 257762"/>
              <a:gd name="connsiteX207" fmla="*/ 114888 w 922171"/>
              <a:gd name="connsiteY207" fmla="*/ 0 h 257762"/>
              <a:gd name="connsiteX208" fmla="*/ 176997 w 922171"/>
              <a:gd name="connsiteY208" fmla="*/ 0 h 257762"/>
              <a:gd name="connsiteX209" fmla="*/ 176997 w 922171"/>
              <a:gd name="connsiteY209" fmla="*/ 62108 h 257762"/>
              <a:gd name="connsiteX210" fmla="*/ 160639 w 922171"/>
              <a:gd name="connsiteY210" fmla="*/ 101469 h 257762"/>
              <a:gd name="connsiteX211" fmla="*/ 121278 w 922171"/>
              <a:gd name="connsiteY211" fmla="*/ 117699 h 257762"/>
              <a:gd name="connsiteX212" fmla="*/ 117828 w 922171"/>
              <a:gd name="connsiteY212" fmla="*/ 117699 h 257762"/>
              <a:gd name="connsiteX213" fmla="*/ 117828 w 922171"/>
              <a:gd name="connsiteY213" fmla="*/ 59041 h 257762"/>
              <a:gd name="connsiteX214" fmla="*/ 59169 w 922171"/>
              <a:gd name="connsiteY214" fmla="*/ 59041 h 257762"/>
              <a:gd name="connsiteX215" fmla="*/ 59169 w 922171"/>
              <a:gd name="connsiteY215" fmla="*/ 55591 h 257762"/>
              <a:gd name="connsiteX216" fmla="*/ 75527 w 922171"/>
              <a:gd name="connsiteY216" fmla="*/ 16230 h 257762"/>
              <a:gd name="connsiteX217" fmla="*/ 114888 w 922171"/>
              <a:gd name="connsiteY217" fmla="*/ 0 h 257762"/>
              <a:gd name="connsiteX218" fmla="*/ 281789 w 922171"/>
              <a:gd name="connsiteY218" fmla="*/ 111693 h 257762"/>
              <a:gd name="connsiteX219" fmla="*/ 234249 w 922171"/>
              <a:gd name="connsiteY219" fmla="*/ 65048 h 257762"/>
              <a:gd name="connsiteX220" fmla="*/ 271054 w 922171"/>
              <a:gd name="connsiteY220" fmla="*/ 35399 h 257762"/>
              <a:gd name="connsiteX221" fmla="*/ 304664 w 922171"/>
              <a:gd name="connsiteY221" fmla="*/ 46645 h 257762"/>
              <a:gd name="connsiteX222" fmla="*/ 293801 w 922171"/>
              <a:gd name="connsiteY222" fmla="*/ 60319 h 257762"/>
              <a:gd name="connsiteX223" fmla="*/ 273354 w 922171"/>
              <a:gd name="connsiteY223" fmla="*/ 57380 h 257762"/>
              <a:gd name="connsiteX224" fmla="*/ 261980 w 922171"/>
              <a:gd name="connsiteY224" fmla="*/ 65048 h 257762"/>
              <a:gd name="connsiteX225" fmla="*/ 309648 w 922171"/>
              <a:gd name="connsiteY225" fmla="*/ 111310 h 257762"/>
              <a:gd name="connsiteX226" fmla="*/ 270543 w 922171"/>
              <a:gd name="connsiteY226" fmla="*/ 141469 h 257762"/>
              <a:gd name="connsiteX227" fmla="*/ 231949 w 922171"/>
              <a:gd name="connsiteY227" fmla="*/ 124600 h 257762"/>
              <a:gd name="connsiteX228" fmla="*/ 242555 w 922171"/>
              <a:gd name="connsiteY228" fmla="*/ 113099 h 257762"/>
              <a:gd name="connsiteX229" fmla="*/ 271182 w 922171"/>
              <a:gd name="connsiteY229" fmla="*/ 119488 h 257762"/>
              <a:gd name="connsiteX230" fmla="*/ 281916 w 922171"/>
              <a:gd name="connsiteY230" fmla="*/ 111565 h 257762"/>
              <a:gd name="connsiteX231" fmla="*/ 346070 w 922171"/>
              <a:gd name="connsiteY231" fmla="*/ 137635 h 257762"/>
              <a:gd name="connsiteX232" fmla="*/ 348114 w 922171"/>
              <a:gd name="connsiteY232" fmla="*/ 132524 h 257762"/>
              <a:gd name="connsiteX233" fmla="*/ 348114 w 922171"/>
              <a:gd name="connsiteY233" fmla="*/ 109265 h 257762"/>
              <a:gd name="connsiteX234" fmla="*/ 361406 w 922171"/>
              <a:gd name="connsiteY234" fmla="*/ 109776 h 257762"/>
              <a:gd name="connsiteX235" fmla="*/ 400511 w 922171"/>
              <a:gd name="connsiteY235" fmla="*/ 73226 h 257762"/>
              <a:gd name="connsiteX236" fmla="*/ 357827 w 922171"/>
              <a:gd name="connsiteY236" fmla="*/ 36805 h 257762"/>
              <a:gd name="connsiteX237" fmla="*/ 339680 w 922171"/>
              <a:gd name="connsiteY237" fmla="*/ 36805 h 257762"/>
              <a:gd name="connsiteX238" fmla="*/ 331629 w 922171"/>
              <a:gd name="connsiteY238" fmla="*/ 36805 h 257762"/>
              <a:gd name="connsiteX239" fmla="*/ 326645 w 922171"/>
              <a:gd name="connsiteY239" fmla="*/ 38977 h 257762"/>
              <a:gd name="connsiteX240" fmla="*/ 324600 w 922171"/>
              <a:gd name="connsiteY240" fmla="*/ 44089 h 257762"/>
              <a:gd name="connsiteX241" fmla="*/ 324600 w 922171"/>
              <a:gd name="connsiteY241" fmla="*/ 139552 h 257762"/>
              <a:gd name="connsiteX242" fmla="*/ 340830 w 922171"/>
              <a:gd name="connsiteY242" fmla="*/ 139552 h 257762"/>
              <a:gd name="connsiteX243" fmla="*/ 345942 w 922171"/>
              <a:gd name="connsiteY243" fmla="*/ 137380 h 257762"/>
              <a:gd name="connsiteX244" fmla="*/ 348242 w 922171"/>
              <a:gd name="connsiteY244" fmla="*/ 59169 h 257762"/>
              <a:gd name="connsiteX245" fmla="*/ 360383 w 922171"/>
              <a:gd name="connsiteY245" fmla="*/ 58913 h 257762"/>
              <a:gd name="connsiteX246" fmla="*/ 375719 w 922171"/>
              <a:gd name="connsiteY246" fmla="*/ 73099 h 257762"/>
              <a:gd name="connsiteX247" fmla="*/ 360766 w 922171"/>
              <a:gd name="connsiteY247" fmla="*/ 87795 h 257762"/>
              <a:gd name="connsiteX248" fmla="*/ 348114 w 922171"/>
              <a:gd name="connsiteY248" fmla="*/ 87029 h 257762"/>
              <a:gd name="connsiteX249" fmla="*/ 348114 w 922171"/>
              <a:gd name="connsiteY249" fmla="*/ 59169 h 257762"/>
              <a:gd name="connsiteX250" fmla="*/ 438977 w 922171"/>
              <a:gd name="connsiteY250" fmla="*/ 117827 h 257762"/>
              <a:gd name="connsiteX251" fmla="*/ 488178 w 922171"/>
              <a:gd name="connsiteY251" fmla="*/ 117827 h 257762"/>
              <a:gd name="connsiteX252" fmla="*/ 488178 w 922171"/>
              <a:gd name="connsiteY252" fmla="*/ 132651 h 257762"/>
              <a:gd name="connsiteX253" fmla="*/ 486134 w 922171"/>
              <a:gd name="connsiteY253" fmla="*/ 137763 h 257762"/>
              <a:gd name="connsiteX254" fmla="*/ 481022 w 922171"/>
              <a:gd name="connsiteY254" fmla="*/ 139808 h 257762"/>
              <a:gd name="connsiteX255" fmla="*/ 415591 w 922171"/>
              <a:gd name="connsiteY255" fmla="*/ 139808 h 257762"/>
              <a:gd name="connsiteX256" fmla="*/ 415591 w 922171"/>
              <a:gd name="connsiteY256" fmla="*/ 44473 h 257762"/>
              <a:gd name="connsiteX257" fmla="*/ 417635 w 922171"/>
              <a:gd name="connsiteY257" fmla="*/ 39361 h 257762"/>
              <a:gd name="connsiteX258" fmla="*/ 422747 w 922171"/>
              <a:gd name="connsiteY258" fmla="*/ 37316 h 257762"/>
              <a:gd name="connsiteX259" fmla="*/ 486645 w 922171"/>
              <a:gd name="connsiteY259" fmla="*/ 37316 h 257762"/>
              <a:gd name="connsiteX260" fmla="*/ 486645 w 922171"/>
              <a:gd name="connsiteY260" fmla="*/ 52140 h 257762"/>
              <a:gd name="connsiteX261" fmla="*/ 484600 w 922171"/>
              <a:gd name="connsiteY261" fmla="*/ 57252 h 257762"/>
              <a:gd name="connsiteX262" fmla="*/ 479488 w 922171"/>
              <a:gd name="connsiteY262" fmla="*/ 59297 h 257762"/>
              <a:gd name="connsiteX263" fmla="*/ 438977 w 922171"/>
              <a:gd name="connsiteY263" fmla="*/ 59297 h 257762"/>
              <a:gd name="connsiteX264" fmla="*/ 438977 w 922171"/>
              <a:gd name="connsiteY264" fmla="*/ 77316 h 257762"/>
              <a:gd name="connsiteX265" fmla="*/ 481533 w 922171"/>
              <a:gd name="connsiteY265" fmla="*/ 77316 h 257762"/>
              <a:gd name="connsiteX266" fmla="*/ 481533 w 922171"/>
              <a:gd name="connsiteY266" fmla="*/ 92140 h 257762"/>
              <a:gd name="connsiteX267" fmla="*/ 479360 w 922171"/>
              <a:gd name="connsiteY267" fmla="*/ 97252 h 257762"/>
              <a:gd name="connsiteX268" fmla="*/ 474248 w 922171"/>
              <a:gd name="connsiteY268" fmla="*/ 99297 h 257762"/>
              <a:gd name="connsiteX269" fmla="*/ 438850 w 922171"/>
              <a:gd name="connsiteY269" fmla="*/ 99297 h 257762"/>
              <a:gd name="connsiteX270" fmla="*/ 438850 w 922171"/>
              <a:gd name="connsiteY270" fmla="*/ 117955 h 257762"/>
              <a:gd name="connsiteX271" fmla="*/ 763194 w 922171"/>
              <a:gd name="connsiteY271" fmla="*/ 37188 h 257762"/>
              <a:gd name="connsiteX272" fmla="*/ 778018 w 922171"/>
              <a:gd name="connsiteY272" fmla="*/ 37188 h 257762"/>
              <a:gd name="connsiteX273" fmla="*/ 778018 w 922171"/>
              <a:gd name="connsiteY273" fmla="*/ 139808 h 257762"/>
              <a:gd name="connsiteX274" fmla="*/ 762810 w 922171"/>
              <a:gd name="connsiteY274" fmla="*/ 139808 h 257762"/>
              <a:gd name="connsiteX275" fmla="*/ 759616 w 922171"/>
              <a:gd name="connsiteY275" fmla="*/ 139041 h 257762"/>
              <a:gd name="connsiteX276" fmla="*/ 757059 w 922171"/>
              <a:gd name="connsiteY276" fmla="*/ 136997 h 257762"/>
              <a:gd name="connsiteX277" fmla="*/ 712587 w 922171"/>
              <a:gd name="connsiteY277" fmla="*/ 78211 h 257762"/>
              <a:gd name="connsiteX278" fmla="*/ 712587 w 922171"/>
              <a:gd name="connsiteY278" fmla="*/ 132524 h 257762"/>
              <a:gd name="connsiteX279" fmla="*/ 710543 w 922171"/>
              <a:gd name="connsiteY279" fmla="*/ 137635 h 257762"/>
              <a:gd name="connsiteX280" fmla="*/ 705430 w 922171"/>
              <a:gd name="connsiteY280" fmla="*/ 139808 h 257762"/>
              <a:gd name="connsiteX281" fmla="*/ 690607 w 922171"/>
              <a:gd name="connsiteY281" fmla="*/ 139808 h 257762"/>
              <a:gd name="connsiteX282" fmla="*/ 690607 w 922171"/>
              <a:gd name="connsiteY282" fmla="*/ 37188 h 257762"/>
              <a:gd name="connsiteX283" fmla="*/ 705813 w 922171"/>
              <a:gd name="connsiteY283" fmla="*/ 37188 h 257762"/>
              <a:gd name="connsiteX284" fmla="*/ 709008 w 922171"/>
              <a:gd name="connsiteY284" fmla="*/ 37955 h 257762"/>
              <a:gd name="connsiteX285" fmla="*/ 711564 w 922171"/>
              <a:gd name="connsiteY285" fmla="*/ 40000 h 257762"/>
              <a:gd name="connsiteX286" fmla="*/ 756038 w 922171"/>
              <a:gd name="connsiteY286" fmla="*/ 99041 h 257762"/>
              <a:gd name="connsiteX287" fmla="*/ 756038 w 922171"/>
              <a:gd name="connsiteY287" fmla="*/ 44345 h 257762"/>
              <a:gd name="connsiteX288" fmla="*/ 758210 w 922171"/>
              <a:gd name="connsiteY288" fmla="*/ 39233 h 257762"/>
              <a:gd name="connsiteX289" fmla="*/ 763321 w 922171"/>
              <a:gd name="connsiteY289" fmla="*/ 37188 h 257762"/>
              <a:gd name="connsiteX290" fmla="*/ 830287 w 922171"/>
              <a:gd name="connsiteY290" fmla="*/ 36805 h 257762"/>
              <a:gd name="connsiteX291" fmla="*/ 814056 w 922171"/>
              <a:gd name="connsiteY291" fmla="*/ 36933 h 257762"/>
              <a:gd name="connsiteX292" fmla="*/ 804983 w 922171"/>
              <a:gd name="connsiteY292" fmla="*/ 36933 h 257762"/>
              <a:gd name="connsiteX293" fmla="*/ 799999 w 922171"/>
              <a:gd name="connsiteY293" fmla="*/ 39233 h 257762"/>
              <a:gd name="connsiteX294" fmla="*/ 797954 w 922171"/>
              <a:gd name="connsiteY294" fmla="*/ 44345 h 257762"/>
              <a:gd name="connsiteX295" fmla="*/ 797954 w 922171"/>
              <a:gd name="connsiteY295" fmla="*/ 139808 h 257762"/>
              <a:gd name="connsiteX296" fmla="*/ 829136 w 922171"/>
              <a:gd name="connsiteY296" fmla="*/ 140064 h 257762"/>
              <a:gd name="connsiteX297" fmla="*/ 884600 w 922171"/>
              <a:gd name="connsiteY297" fmla="*/ 87667 h 257762"/>
              <a:gd name="connsiteX298" fmla="*/ 830287 w 922171"/>
              <a:gd name="connsiteY298" fmla="*/ 36805 h 257762"/>
              <a:gd name="connsiteX299" fmla="*/ 829775 w 922171"/>
              <a:gd name="connsiteY299" fmla="*/ 118083 h 257762"/>
              <a:gd name="connsiteX300" fmla="*/ 821213 w 922171"/>
              <a:gd name="connsiteY300" fmla="*/ 117827 h 257762"/>
              <a:gd name="connsiteX301" fmla="*/ 821213 w 922171"/>
              <a:gd name="connsiteY301" fmla="*/ 59169 h 257762"/>
              <a:gd name="connsiteX302" fmla="*/ 829903 w 922171"/>
              <a:gd name="connsiteY302" fmla="*/ 58658 h 257762"/>
              <a:gd name="connsiteX303" fmla="*/ 859552 w 922171"/>
              <a:gd name="connsiteY303" fmla="*/ 87539 h 257762"/>
              <a:gd name="connsiteX304" fmla="*/ 829775 w 922171"/>
              <a:gd name="connsiteY304" fmla="*/ 117955 h 257762"/>
              <a:gd name="connsiteX305" fmla="*/ 560510 w 922171"/>
              <a:gd name="connsiteY305" fmla="*/ 138530 h 257762"/>
              <a:gd name="connsiteX306" fmla="*/ 556421 w 922171"/>
              <a:gd name="connsiteY306" fmla="*/ 139808 h 257762"/>
              <a:gd name="connsiteX307" fmla="*/ 507731 w 922171"/>
              <a:gd name="connsiteY307" fmla="*/ 139808 h 257762"/>
              <a:gd name="connsiteX308" fmla="*/ 507731 w 922171"/>
              <a:gd name="connsiteY308" fmla="*/ 44473 h 257762"/>
              <a:gd name="connsiteX309" fmla="*/ 509904 w 922171"/>
              <a:gd name="connsiteY309" fmla="*/ 39361 h 257762"/>
              <a:gd name="connsiteX310" fmla="*/ 515015 w 922171"/>
              <a:gd name="connsiteY310" fmla="*/ 37316 h 257762"/>
              <a:gd name="connsiteX311" fmla="*/ 531245 w 922171"/>
              <a:gd name="connsiteY311" fmla="*/ 37316 h 257762"/>
              <a:gd name="connsiteX312" fmla="*/ 531245 w 922171"/>
              <a:gd name="connsiteY312" fmla="*/ 117955 h 257762"/>
              <a:gd name="connsiteX313" fmla="*/ 570223 w 922171"/>
              <a:gd name="connsiteY313" fmla="*/ 117955 h 257762"/>
              <a:gd name="connsiteX314" fmla="*/ 563194 w 922171"/>
              <a:gd name="connsiteY314" fmla="*/ 135463 h 257762"/>
              <a:gd name="connsiteX315" fmla="*/ 560510 w 922171"/>
              <a:gd name="connsiteY315" fmla="*/ 138786 h 257762"/>
              <a:gd name="connsiteX316" fmla="*/ 605494 w 922171"/>
              <a:gd name="connsiteY316" fmla="*/ 122683 h 257762"/>
              <a:gd name="connsiteX317" fmla="*/ 647667 w 922171"/>
              <a:gd name="connsiteY317" fmla="*/ 122683 h 257762"/>
              <a:gd name="connsiteX318" fmla="*/ 652395 w 922171"/>
              <a:gd name="connsiteY318" fmla="*/ 135207 h 257762"/>
              <a:gd name="connsiteX319" fmla="*/ 655079 w 922171"/>
              <a:gd name="connsiteY319" fmla="*/ 138530 h 257762"/>
              <a:gd name="connsiteX320" fmla="*/ 659169 w 922171"/>
              <a:gd name="connsiteY320" fmla="*/ 139808 h 257762"/>
              <a:gd name="connsiteX321" fmla="*/ 679360 w 922171"/>
              <a:gd name="connsiteY321" fmla="*/ 139808 h 257762"/>
              <a:gd name="connsiteX322" fmla="*/ 637827 w 922171"/>
              <a:gd name="connsiteY322" fmla="*/ 37188 h 257762"/>
              <a:gd name="connsiteX323" fmla="*/ 621725 w 922171"/>
              <a:gd name="connsiteY323" fmla="*/ 37188 h 257762"/>
              <a:gd name="connsiteX324" fmla="*/ 617763 w 922171"/>
              <a:gd name="connsiteY324" fmla="*/ 38466 h 257762"/>
              <a:gd name="connsiteX325" fmla="*/ 615079 w 922171"/>
              <a:gd name="connsiteY325" fmla="*/ 41661 h 257762"/>
              <a:gd name="connsiteX326" fmla="*/ 575335 w 922171"/>
              <a:gd name="connsiteY326" fmla="*/ 139808 h 257762"/>
              <a:gd name="connsiteX327" fmla="*/ 593992 w 922171"/>
              <a:gd name="connsiteY327" fmla="*/ 139808 h 257762"/>
              <a:gd name="connsiteX328" fmla="*/ 598082 w 922171"/>
              <a:gd name="connsiteY328" fmla="*/ 138530 h 257762"/>
              <a:gd name="connsiteX329" fmla="*/ 600766 w 922171"/>
              <a:gd name="connsiteY329" fmla="*/ 135207 h 257762"/>
              <a:gd name="connsiteX330" fmla="*/ 605494 w 922171"/>
              <a:gd name="connsiteY330" fmla="*/ 122683 h 257762"/>
              <a:gd name="connsiteX331" fmla="*/ 626709 w 922171"/>
              <a:gd name="connsiteY331" fmla="*/ 67220 h 257762"/>
              <a:gd name="connsiteX332" fmla="*/ 639488 w 922171"/>
              <a:gd name="connsiteY332" fmla="*/ 100702 h 257762"/>
              <a:gd name="connsiteX333" fmla="*/ 613929 w 922171"/>
              <a:gd name="connsiteY333" fmla="*/ 100702 h 257762"/>
              <a:gd name="connsiteX334" fmla="*/ 626709 w 922171"/>
              <a:gd name="connsiteY334" fmla="*/ 67220 h 257762"/>
              <a:gd name="connsiteX335" fmla="*/ 905558 w 922171"/>
              <a:gd name="connsiteY335" fmla="*/ 49073 h 257762"/>
              <a:gd name="connsiteX336" fmla="*/ 888816 w 922171"/>
              <a:gd name="connsiteY336" fmla="*/ 65687 h 257762"/>
              <a:gd name="connsiteX337" fmla="*/ 905558 w 922171"/>
              <a:gd name="connsiteY337" fmla="*/ 82428 h 257762"/>
              <a:gd name="connsiteX338" fmla="*/ 922172 w 922171"/>
              <a:gd name="connsiteY338" fmla="*/ 65687 h 257762"/>
              <a:gd name="connsiteX339" fmla="*/ 905558 w 922171"/>
              <a:gd name="connsiteY339" fmla="*/ 49073 h 257762"/>
              <a:gd name="connsiteX340" fmla="*/ 905430 w 922171"/>
              <a:gd name="connsiteY340" fmla="*/ 78083 h 257762"/>
              <a:gd name="connsiteX341" fmla="*/ 892906 w 922171"/>
              <a:gd name="connsiteY341" fmla="*/ 65559 h 257762"/>
              <a:gd name="connsiteX342" fmla="*/ 905430 w 922171"/>
              <a:gd name="connsiteY342" fmla="*/ 53035 h 257762"/>
              <a:gd name="connsiteX343" fmla="*/ 917954 w 922171"/>
              <a:gd name="connsiteY343" fmla="*/ 65559 h 257762"/>
              <a:gd name="connsiteX344" fmla="*/ 905430 w 922171"/>
              <a:gd name="connsiteY344" fmla="*/ 78083 h 257762"/>
              <a:gd name="connsiteX345" fmla="*/ 912459 w 922171"/>
              <a:gd name="connsiteY345" fmla="*/ 61980 h 257762"/>
              <a:gd name="connsiteX346" fmla="*/ 905558 w 922171"/>
              <a:gd name="connsiteY346" fmla="*/ 56357 h 257762"/>
              <a:gd name="connsiteX347" fmla="*/ 899296 w 922171"/>
              <a:gd name="connsiteY347" fmla="*/ 56357 h 257762"/>
              <a:gd name="connsiteX348" fmla="*/ 899296 w 922171"/>
              <a:gd name="connsiteY348" fmla="*/ 74377 h 257762"/>
              <a:gd name="connsiteX349" fmla="*/ 902874 w 922171"/>
              <a:gd name="connsiteY349" fmla="*/ 74377 h 257762"/>
              <a:gd name="connsiteX350" fmla="*/ 902874 w 922171"/>
              <a:gd name="connsiteY350" fmla="*/ 67859 h 257762"/>
              <a:gd name="connsiteX351" fmla="*/ 905303 w 922171"/>
              <a:gd name="connsiteY351" fmla="*/ 67859 h 257762"/>
              <a:gd name="connsiteX352" fmla="*/ 909392 w 922171"/>
              <a:gd name="connsiteY352" fmla="*/ 74377 h 257762"/>
              <a:gd name="connsiteX353" fmla="*/ 913609 w 922171"/>
              <a:gd name="connsiteY353" fmla="*/ 74377 h 257762"/>
              <a:gd name="connsiteX354" fmla="*/ 908880 w 922171"/>
              <a:gd name="connsiteY354" fmla="*/ 67220 h 257762"/>
              <a:gd name="connsiteX355" fmla="*/ 912714 w 922171"/>
              <a:gd name="connsiteY355" fmla="*/ 61980 h 257762"/>
              <a:gd name="connsiteX356" fmla="*/ 905175 w 922171"/>
              <a:gd name="connsiteY356" fmla="*/ 65303 h 257762"/>
              <a:gd name="connsiteX357" fmla="*/ 902619 w 922171"/>
              <a:gd name="connsiteY357" fmla="*/ 65303 h 257762"/>
              <a:gd name="connsiteX358" fmla="*/ 902619 w 922171"/>
              <a:gd name="connsiteY358" fmla="*/ 58913 h 257762"/>
              <a:gd name="connsiteX359" fmla="*/ 904919 w 922171"/>
              <a:gd name="connsiteY359" fmla="*/ 58913 h 257762"/>
              <a:gd name="connsiteX360" fmla="*/ 908752 w 922171"/>
              <a:gd name="connsiteY360" fmla="*/ 61980 h 257762"/>
              <a:gd name="connsiteX361" fmla="*/ 905047 w 922171"/>
              <a:gd name="connsiteY361" fmla="*/ 65303 h 2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</a:cxnLst>
            <a:rect l="l" t="t" r="r" b="b"/>
            <a:pathLst>
              <a:path w="922171" h="257762">
                <a:moveTo>
                  <a:pt x="566517" y="234504"/>
                </a:moveTo>
                <a:cubicBezTo>
                  <a:pt x="564856" y="234504"/>
                  <a:pt x="563322" y="235143"/>
                  <a:pt x="562300" y="235910"/>
                </a:cubicBezTo>
                <a:lnTo>
                  <a:pt x="562300" y="226070"/>
                </a:lnTo>
                <a:lnTo>
                  <a:pt x="558210" y="226070"/>
                </a:lnTo>
                <a:lnTo>
                  <a:pt x="558210" y="249328"/>
                </a:lnTo>
                <a:cubicBezTo>
                  <a:pt x="559616" y="250223"/>
                  <a:pt x="562300" y="251118"/>
                  <a:pt x="564983" y="251118"/>
                </a:cubicBezTo>
                <a:cubicBezTo>
                  <a:pt x="570607" y="251118"/>
                  <a:pt x="574056" y="247795"/>
                  <a:pt x="574056" y="242555"/>
                </a:cubicBezTo>
                <a:cubicBezTo>
                  <a:pt x="574056" y="237955"/>
                  <a:pt x="571245" y="234504"/>
                  <a:pt x="566517" y="234504"/>
                </a:cubicBezTo>
                <a:close/>
                <a:moveTo>
                  <a:pt x="565111" y="247412"/>
                </a:moveTo>
                <a:cubicBezTo>
                  <a:pt x="563961" y="247412"/>
                  <a:pt x="563066" y="247156"/>
                  <a:pt x="562172" y="246645"/>
                </a:cubicBezTo>
                <a:lnTo>
                  <a:pt x="562172" y="239872"/>
                </a:lnTo>
                <a:cubicBezTo>
                  <a:pt x="562811" y="239105"/>
                  <a:pt x="563961" y="238338"/>
                  <a:pt x="565366" y="238338"/>
                </a:cubicBezTo>
                <a:cubicBezTo>
                  <a:pt x="567667" y="238338"/>
                  <a:pt x="569456" y="239872"/>
                  <a:pt x="569456" y="242811"/>
                </a:cubicBezTo>
                <a:cubicBezTo>
                  <a:pt x="569456" y="245623"/>
                  <a:pt x="567540" y="247284"/>
                  <a:pt x="564983" y="247284"/>
                </a:cubicBezTo>
                <a:close/>
                <a:moveTo>
                  <a:pt x="587476" y="234887"/>
                </a:moveTo>
                <a:lnTo>
                  <a:pt x="592076" y="234887"/>
                </a:lnTo>
                <a:lnTo>
                  <a:pt x="585814" y="250734"/>
                </a:lnTo>
                <a:cubicBezTo>
                  <a:pt x="583514" y="256357"/>
                  <a:pt x="581980" y="257763"/>
                  <a:pt x="579679" y="257763"/>
                </a:cubicBezTo>
                <a:cubicBezTo>
                  <a:pt x="578274" y="257763"/>
                  <a:pt x="577124" y="257252"/>
                  <a:pt x="576230" y="256485"/>
                </a:cubicBezTo>
                <a:lnTo>
                  <a:pt x="577507" y="253418"/>
                </a:lnTo>
                <a:cubicBezTo>
                  <a:pt x="577507" y="253418"/>
                  <a:pt x="578530" y="253929"/>
                  <a:pt x="579169" y="253929"/>
                </a:cubicBezTo>
                <a:cubicBezTo>
                  <a:pt x="580191" y="253929"/>
                  <a:pt x="580958" y="253163"/>
                  <a:pt x="581597" y="251501"/>
                </a:cubicBezTo>
                <a:lnTo>
                  <a:pt x="581980" y="250606"/>
                </a:lnTo>
                <a:lnTo>
                  <a:pt x="574696" y="234760"/>
                </a:lnTo>
                <a:lnTo>
                  <a:pt x="579552" y="234760"/>
                </a:lnTo>
                <a:lnTo>
                  <a:pt x="583258" y="243450"/>
                </a:lnTo>
                <a:cubicBezTo>
                  <a:pt x="583641" y="244217"/>
                  <a:pt x="583769" y="244983"/>
                  <a:pt x="584025" y="245750"/>
                </a:cubicBezTo>
                <a:cubicBezTo>
                  <a:pt x="584153" y="244983"/>
                  <a:pt x="584281" y="244217"/>
                  <a:pt x="584536" y="243450"/>
                </a:cubicBezTo>
                <a:lnTo>
                  <a:pt x="587348" y="234760"/>
                </a:lnTo>
                <a:close/>
                <a:moveTo>
                  <a:pt x="600127" y="226070"/>
                </a:moveTo>
                <a:lnTo>
                  <a:pt x="620446" y="226070"/>
                </a:lnTo>
                <a:lnTo>
                  <a:pt x="620446" y="230159"/>
                </a:lnTo>
                <a:lnTo>
                  <a:pt x="612523" y="230159"/>
                </a:lnTo>
                <a:lnTo>
                  <a:pt x="612523" y="250734"/>
                </a:lnTo>
                <a:lnTo>
                  <a:pt x="608178" y="250734"/>
                </a:lnTo>
                <a:lnTo>
                  <a:pt x="608178" y="230159"/>
                </a:lnTo>
                <a:lnTo>
                  <a:pt x="600255" y="230159"/>
                </a:lnTo>
                <a:lnTo>
                  <a:pt x="600255" y="226070"/>
                </a:lnTo>
                <a:close/>
                <a:moveTo>
                  <a:pt x="628497" y="246645"/>
                </a:moveTo>
                <a:lnTo>
                  <a:pt x="638721" y="246645"/>
                </a:lnTo>
                <a:lnTo>
                  <a:pt x="638721" y="250734"/>
                </a:lnTo>
                <a:lnTo>
                  <a:pt x="624153" y="250734"/>
                </a:lnTo>
                <a:lnTo>
                  <a:pt x="624153" y="226070"/>
                </a:lnTo>
                <a:lnTo>
                  <a:pt x="638338" y="226070"/>
                </a:lnTo>
                <a:lnTo>
                  <a:pt x="638338" y="230159"/>
                </a:lnTo>
                <a:lnTo>
                  <a:pt x="628369" y="230159"/>
                </a:lnTo>
                <a:lnTo>
                  <a:pt x="628369" y="236293"/>
                </a:lnTo>
                <a:lnTo>
                  <a:pt x="637187" y="236293"/>
                </a:lnTo>
                <a:lnTo>
                  <a:pt x="637187" y="240383"/>
                </a:lnTo>
                <a:lnTo>
                  <a:pt x="628369" y="240383"/>
                </a:lnTo>
                <a:lnTo>
                  <a:pt x="628369" y="246773"/>
                </a:lnTo>
                <a:close/>
                <a:moveTo>
                  <a:pt x="661469" y="245111"/>
                </a:moveTo>
                <a:lnTo>
                  <a:pt x="663130" y="248306"/>
                </a:lnTo>
                <a:cubicBezTo>
                  <a:pt x="661597" y="249968"/>
                  <a:pt x="658402" y="251118"/>
                  <a:pt x="655207" y="251118"/>
                </a:cubicBezTo>
                <a:cubicBezTo>
                  <a:pt x="647667" y="251118"/>
                  <a:pt x="642555" y="246134"/>
                  <a:pt x="642555" y="238466"/>
                </a:cubicBezTo>
                <a:cubicBezTo>
                  <a:pt x="642555" y="231437"/>
                  <a:pt x="647028" y="225814"/>
                  <a:pt x="655207" y="225814"/>
                </a:cubicBezTo>
                <a:cubicBezTo>
                  <a:pt x="658402" y="225814"/>
                  <a:pt x="661085" y="226837"/>
                  <a:pt x="662746" y="228370"/>
                </a:cubicBezTo>
                <a:lnTo>
                  <a:pt x="660830" y="231565"/>
                </a:lnTo>
                <a:cubicBezTo>
                  <a:pt x="659297" y="230543"/>
                  <a:pt x="657763" y="229904"/>
                  <a:pt x="655207" y="229904"/>
                </a:cubicBezTo>
                <a:cubicBezTo>
                  <a:pt x="650607" y="229904"/>
                  <a:pt x="647156" y="233226"/>
                  <a:pt x="647156" y="238594"/>
                </a:cubicBezTo>
                <a:cubicBezTo>
                  <a:pt x="647156" y="243961"/>
                  <a:pt x="650607" y="247284"/>
                  <a:pt x="655718" y="247284"/>
                </a:cubicBezTo>
                <a:cubicBezTo>
                  <a:pt x="657763" y="247284"/>
                  <a:pt x="659807" y="246645"/>
                  <a:pt x="661597" y="245367"/>
                </a:cubicBezTo>
                <a:close/>
                <a:moveTo>
                  <a:pt x="683066" y="226070"/>
                </a:moveTo>
                <a:lnTo>
                  <a:pt x="687412" y="226070"/>
                </a:lnTo>
                <a:lnTo>
                  <a:pt x="687412" y="250734"/>
                </a:lnTo>
                <a:lnTo>
                  <a:pt x="683066" y="250734"/>
                </a:lnTo>
                <a:lnTo>
                  <a:pt x="683066" y="240255"/>
                </a:lnTo>
                <a:lnTo>
                  <a:pt x="671820" y="240255"/>
                </a:lnTo>
                <a:lnTo>
                  <a:pt x="671820" y="250734"/>
                </a:lnTo>
                <a:lnTo>
                  <a:pt x="667475" y="250734"/>
                </a:lnTo>
                <a:lnTo>
                  <a:pt x="667475" y="226070"/>
                </a:lnTo>
                <a:lnTo>
                  <a:pt x="671820" y="226070"/>
                </a:lnTo>
                <a:lnTo>
                  <a:pt x="671820" y="236166"/>
                </a:lnTo>
                <a:lnTo>
                  <a:pt x="683066" y="236166"/>
                </a:lnTo>
                <a:lnTo>
                  <a:pt x="683066" y="226070"/>
                </a:lnTo>
                <a:close/>
                <a:moveTo>
                  <a:pt x="711181" y="226070"/>
                </a:moveTo>
                <a:lnTo>
                  <a:pt x="715271" y="226070"/>
                </a:lnTo>
                <a:lnTo>
                  <a:pt x="715271" y="250734"/>
                </a:lnTo>
                <a:lnTo>
                  <a:pt x="711820" y="250734"/>
                </a:lnTo>
                <a:lnTo>
                  <a:pt x="698274" y="233737"/>
                </a:lnTo>
                <a:lnTo>
                  <a:pt x="698274" y="250734"/>
                </a:lnTo>
                <a:lnTo>
                  <a:pt x="694184" y="250734"/>
                </a:lnTo>
                <a:lnTo>
                  <a:pt x="694184" y="226070"/>
                </a:lnTo>
                <a:lnTo>
                  <a:pt x="697635" y="226070"/>
                </a:lnTo>
                <a:lnTo>
                  <a:pt x="711181" y="243195"/>
                </a:lnTo>
                <a:lnTo>
                  <a:pt x="711181" y="226070"/>
                </a:lnTo>
                <a:close/>
                <a:moveTo>
                  <a:pt x="732907" y="225686"/>
                </a:moveTo>
                <a:cubicBezTo>
                  <a:pt x="725366" y="225686"/>
                  <a:pt x="720127" y="231309"/>
                  <a:pt x="720127" y="238338"/>
                </a:cubicBezTo>
                <a:cubicBezTo>
                  <a:pt x="720127" y="246006"/>
                  <a:pt x="725622" y="250990"/>
                  <a:pt x="732907" y="250990"/>
                </a:cubicBezTo>
                <a:cubicBezTo>
                  <a:pt x="740190" y="250990"/>
                  <a:pt x="745686" y="245623"/>
                  <a:pt x="745686" y="238338"/>
                </a:cubicBezTo>
                <a:cubicBezTo>
                  <a:pt x="745686" y="231054"/>
                  <a:pt x="740190" y="225686"/>
                  <a:pt x="732907" y="225686"/>
                </a:cubicBezTo>
                <a:close/>
                <a:moveTo>
                  <a:pt x="732907" y="247028"/>
                </a:moveTo>
                <a:cubicBezTo>
                  <a:pt x="728306" y="247028"/>
                  <a:pt x="724728" y="243322"/>
                  <a:pt x="724728" y="238338"/>
                </a:cubicBezTo>
                <a:cubicBezTo>
                  <a:pt x="724728" y="233354"/>
                  <a:pt x="728178" y="229648"/>
                  <a:pt x="732907" y="229648"/>
                </a:cubicBezTo>
                <a:cubicBezTo>
                  <a:pt x="737635" y="229648"/>
                  <a:pt x="741213" y="233226"/>
                  <a:pt x="741213" y="238338"/>
                </a:cubicBezTo>
                <a:cubicBezTo>
                  <a:pt x="741213" y="243450"/>
                  <a:pt x="738146" y="247028"/>
                  <a:pt x="732907" y="247028"/>
                </a:cubicBezTo>
                <a:close/>
                <a:moveTo>
                  <a:pt x="767795" y="226070"/>
                </a:moveTo>
                <a:lnTo>
                  <a:pt x="771884" y="226070"/>
                </a:lnTo>
                <a:lnTo>
                  <a:pt x="771884" y="250734"/>
                </a:lnTo>
                <a:lnTo>
                  <a:pt x="768433" y="250734"/>
                </a:lnTo>
                <a:lnTo>
                  <a:pt x="754887" y="233737"/>
                </a:lnTo>
                <a:lnTo>
                  <a:pt x="754887" y="250734"/>
                </a:lnTo>
                <a:lnTo>
                  <a:pt x="750798" y="250734"/>
                </a:lnTo>
                <a:lnTo>
                  <a:pt x="750798" y="226070"/>
                </a:lnTo>
                <a:lnTo>
                  <a:pt x="754248" y="226070"/>
                </a:lnTo>
                <a:lnTo>
                  <a:pt x="767795" y="243195"/>
                </a:lnTo>
                <a:lnTo>
                  <a:pt x="767795" y="226070"/>
                </a:lnTo>
                <a:close/>
                <a:moveTo>
                  <a:pt x="779169" y="226070"/>
                </a:moveTo>
                <a:lnTo>
                  <a:pt x="783513" y="226070"/>
                </a:lnTo>
                <a:lnTo>
                  <a:pt x="783513" y="250734"/>
                </a:lnTo>
                <a:lnTo>
                  <a:pt x="779169" y="250734"/>
                </a:lnTo>
                <a:lnTo>
                  <a:pt x="779169" y="226070"/>
                </a:lnTo>
                <a:close/>
                <a:moveTo>
                  <a:pt x="807923" y="245111"/>
                </a:moveTo>
                <a:lnTo>
                  <a:pt x="809584" y="248306"/>
                </a:lnTo>
                <a:cubicBezTo>
                  <a:pt x="808050" y="249968"/>
                  <a:pt x="804855" y="251118"/>
                  <a:pt x="801660" y="251118"/>
                </a:cubicBezTo>
                <a:cubicBezTo>
                  <a:pt x="794120" y="251118"/>
                  <a:pt x="789008" y="246134"/>
                  <a:pt x="789008" y="238466"/>
                </a:cubicBezTo>
                <a:cubicBezTo>
                  <a:pt x="789008" y="231437"/>
                  <a:pt x="793482" y="225814"/>
                  <a:pt x="801660" y="225814"/>
                </a:cubicBezTo>
                <a:cubicBezTo>
                  <a:pt x="804855" y="225814"/>
                  <a:pt x="807539" y="226837"/>
                  <a:pt x="809200" y="228370"/>
                </a:cubicBezTo>
                <a:lnTo>
                  <a:pt x="807283" y="231565"/>
                </a:lnTo>
                <a:cubicBezTo>
                  <a:pt x="805749" y="230543"/>
                  <a:pt x="804216" y="229904"/>
                  <a:pt x="801660" y="229904"/>
                </a:cubicBezTo>
                <a:cubicBezTo>
                  <a:pt x="797059" y="229904"/>
                  <a:pt x="793610" y="233226"/>
                  <a:pt x="793610" y="238594"/>
                </a:cubicBezTo>
                <a:cubicBezTo>
                  <a:pt x="793610" y="243961"/>
                  <a:pt x="797059" y="247284"/>
                  <a:pt x="802172" y="247284"/>
                </a:cubicBezTo>
                <a:cubicBezTo>
                  <a:pt x="804216" y="247284"/>
                  <a:pt x="806389" y="246645"/>
                  <a:pt x="808050" y="245367"/>
                </a:cubicBezTo>
                <a:close/>
                <a:moveTo>
                  <a:pt x="823897" y="225686"/>
                </a:moveTo>
                <a:cubicBezTo>
                  <a:pt x="816357" y="225686"/>
                  <a:pt x="811117" y="231309"/>
                  <a:pt x="811117" y="238338"/>
                </a:cubicBezTo>
                <a:cubicBezTo>
                  <a:pt x="811117" y="246006"/>
                  <a:pt x="816613" y="250990"/>
                  <a:pt x="823897" y="250990"/>
                </a:cubicBezTo>
                <a:cubicBezTo>
                  <a:pt x="831181" y="250990"/>
                  <a:pt x="836676" y="245623"/>
                  <a:pt x="836676" y="238338"/>
                </a:cubicBezTo>
                <a:cubicBezTo>
                  <a:pt x="836676" y="231054"/>
                  <a:pt x="831181" y="225686"/>
                  <a:pt x="823897" y="225686"/>
                </a:cubicBezTo>
                <a:close/>
                <a:moveTo>
                  <a:pt x="823897" y="247028"/>
                </a:moveTo>
                <a:cubicBezTo>
                  <a:pt x="819296" y="247028"/>
                  <a:pt x="815718" y="243322"/>
                  <a:pt x="815718" y="238338"/>
                </a:cubicBezTo>
                <a:cubicBezTo>
                  <a:pt x="815718" y="233354"/>
                  <a:pt x="819296" y="229648"/>
                  <a:pt x="823897" y="229648"/>
                </a:cubicBezTo>
                <a:cubicBezTo>
                  <a:pt x="828497" y="229648"/>
                  <a:pt x="832203" y="233226"/>
                  <a:pt x="832203" y="238338"/>
                </a:cubicBezTo>
                <a:cubicBezTo>
                  <a:pt x="832203" y="243450"/>
                  <a:pt x="829136" y="247028"/>
                  <a:pt x="823897" y="247028"/>
                </a:cubicBezTo>
                <a:close/>
                <a:moveTo>
                  <a:pt x="846005" y="246645"/>
                </a:moveTo>
                <a:lnTo>
                  <a:pt x="857123" y="246645"/>
                </a:lnTo>
                <a:lnTo>
                  <a:pt x="857123" y="250734"/>
                </a:lnTo>
                <a:lnTo>
                  <a:pt x="841660" y="250734"/>
                </a:lnTo>
                <a:lnTo>
                  <a:pt x="841660" y="226070"/>
                </a:lnTo>
                <a:lnTo>
                  <a:pt x="846005" y="226070"/>
                </a:lnTo>
                <a:lnTo>
                  <a:pt x="846005" y="246645"/>
                </a:lnTo>
                <a:close/>
                <a:moveTo>
                  <a:pt x="269137" y="212012"/>
                </a:moveTo>
                <a:lnTo>
                  <a:pt x="269137" y="211757"/>
                </a:lnTo>
                <a:cubicBezTo>
                  <a:pt x="275527" y="208818"/>
                  <a:pt x="279744" y="203322"/>
                  <a:pt x="279744" y="194760"/>
                </a:cubicBezTo>
                <a:cubicBezTo>
                  <a:pt x="279744" y="184409"/>
                  <a:pt x="272971" y="176357"/>
                  <a:pt x="255208" y="176357"/>
                </a:cubicBezTo>
                <a:cubicBezTo>
                  <a:pt x="247795" y="176357"/>
                  <a:pt x="237827" y="176613"/>
                  <a:pt x="233610" y="176869"/>
                </a:cubicBezTo>
                <a:lnTo>
                  <a:pt x="233610" y="251245"/>
                </a:lnTo>
                <a:cubicBezTo>
                  <a:pt x="237955" y="251629"/>
                  <a:pt x="247540" y="251757"/>
                  <a:pt x="254441" y="251757"/>
                </a:cubicBezTo>
                <a:cubicBezTo>
                  <a:pt x="270160" y="251757"/>
                  <a:pt x="282172" y="244728"/>
                  <a:pt x="282172" y="229392"/>
                </a:cubicBezTo>
                <a:cubicBezTo>
                  <a:pt x="282172" y="219424"/>
                  <a:pt x="276421" y="213801"/>
                  <a:pt x="269009" y="212012"/>
                </a:cubicBezTo>
                <a:close/>
                <a:moveTo>
                  <a:pt x="246901" y="189009"/>
                </a:moveTo>
                <a:cubicBezTo>
                  <a:pt x="249201" y="188754"/>
                  <a:pt x="252140" y="188626"/>
                  <a:pt x="255080" y="188626"/>
                </a:cubicBezTo>
                <a:cubicBezTo>
                  <a:pt x="262108" y="188626"/>
                  <a:pt x="266837" y="191821"/>
                  <a:pt x="266837" y="197955"/>
                </a:cubicBezTo>
                <a:cubicBezTo>
                  <a:pt x="266837" y="204728"/>
                  <a:pt x="261853" y="207923"/>
                  <a:pt x="255719" y="207923"/>
                </a:cubicBezTo>
                <a:lnTo>
                  <a:pt x="246901" y="207923"/>
                </a:lnTo>
                <a:lnTo>
                  <a:pt x="246901" y="189009"/>
                </a:lnTo>
                <a:close/>
                <a:moveTo>
                  <a:pt x="255463" y="239616"/>
                </a:moveTo>
                <a:cubicBezTo>
                  <a:pt x="251757" y="239616"/>
                  <a:pt x="248690" y="239233"/>
                  <a:pt x="246773" y="239105"/>
                </a:cubicBezTo>
                <a:lnTo>
                  <a:pt x="246773" y="219424"/>
                </a:lnTo>
                <a:lnTo>
                  <a:pt x="256102" y="219424"/>
                </a:lnTo>
                <a:cubicBezTo>
                  <a:pt x="264281" y="219424"/>
                  <a:pt x="269137" y="222619"/>
                  <a:pt x="269137" y="228881"/>
                </a:cubicBezTo>
                <a:cubicBezTo>
                  <a:pt x="269137" y="235910"/>
                  <a:pt x="264281" y="239616"/>
                  <a:pt x="255463" y="239616"/>
                </a:cubicBezTo>
                <a:close/>
                <a:moveTo>
                  <a:pt x="321534" y="176485"/>
                </a:moveTo>
                <a:lnTo>
                  <a:pt x="289968" y="251373"/>
                </a:lnTo>
                <a:lnTo>
                  <a:pt x="303131" y="251373"/>
                </a:lnTo>
                <a:lnTo>
                  <a:pt x="310926" y="232332"/>
                </a:lnTo>
                <a:lnTo>
                  <a:pt x="342747" y="232332"/>
                </a:lnTo>
                <a:lnTo>
                  <a:pt x="350543" y="251373"/>
                </a:lnTo>
                <a:lnTo>
                  <a:pt x="364473" y="251373"/>
                </a:lnTo>
                <a:lnTo>
                  <a:pt x="332907" y="176485"/>
                </a:lnTo>
                <a:lnTo>
                  <a:pt x="321406" y="176485"/>
                </a:lnTo>
                <a:close/>
                <a:moveTo>
                  <a:pt x="316038" y="220064"/>
                </a:moveTo>
                <a:lnTo>
                  <a:pt x="327029" y="193482"/>
                </a:lnTo>
                <a:lnTo>
                  <a:pt x="337891" y="220064"/>
                </a:lnTo>
                <a:lnTo>
                  <a:pt x="316038" y="220064"/>
                </a:lnTo>
                <a:close/>
                <a:moveTo>
                  <a:pt x="419680" y="231437"/>
                </a:moveTo>
                <a:cubicBezTo>
                  <a:pt x="419680" y="244089"/>
                  <a:pt x="408689" y="252523"/>
                  <a:pt x="394760" y="252523"/>
                </a:cubicBezTo>
                <a:cubicBezTo>
                  <a:pt x="385175" y="252523"/>
                  <a:pt x="373929" y="248306"/>
                  <a:pt x="370351" y="240766"/>
                </a:cubicBezTo>
                <a:lnTo>
                  <a:pt x="377763" y="231821"/>
                </a:lnTo>
                <a:cubicBezTo>
                  <a:pt x="382108" y="237444"/>
                  <a:pt x="389137" y="240255"/>
                  <a:pt x="394888" y="240255"/>
                </a:cubicBezTo>
                <a:cubicBezTo>
                  <a:pt x="401022" y="240255"/>
                  <a:pt x="405750" y="237188"/>
                  <a:pt x="405750" y="231565"/>
                </a:cubicBezTo>
                <a:cubicBezTo>
                  <a:pt x="405750" y="216869"/>
                  <a:pt x="371885" y="220447"/>
                  <a:pt x="371885" y="196166"/>
                </a:cubicBezTo>
                <a:cubicBezTo>
                  <a:pt x="371885" y="184920"/>
                  <a:pt x="380575" y="175591"/>
                  <a:pt x="395143" y="175591"/>
                </a:cubicBezTo>
                <a:cubicBezTo>
                  <a:pt x="404345" y="175591"/>
                  <a:pt x="412012" y="178658"/>
                  <a:pt x="416485" y="183642"/>
                </a:cubicBezTo>
                <a:lnTo>
                  <a:pt x="409457" y="193482"/>
                </a:lnTo>
                <a:cubicBezTo>
                  <a:pt x="405878" y="189904"/>
                  <a:pt x="402172" y="187987"/>
                  <a:pt x="396293" y="187987"/>
                </a:cubicBezTo>
                <a:cubicBezTo>
                  <a:pt x="389776" y="187987"/>
                  <a:pt x="385814" y="191310"/>
                  <a:pt x="385814" y="196166"/>
                </a:cubicBezTo>
                <a:cubicBezTo>
                  <a:pt x="385814" y="211629"/>
                  <a:pt x="419680" y="206773"/>
                  <a:pt x="419680" y="231565"/>
                </a:cubicBezTo>
                <a:close/>
                <a:moveTo>
                  <a:pt x="447923" y="239105"/>
                </a:moveTo>
                <a:lnTo>
                  <a:pt x="479105" y="239105"/>
                </a:lnTo>
                <a:lnTo>
                  <a:pt x="479105" y="251373"/>
                </a:lnTo>
                <a:lnTo>
                  <a:pt x="434888" y="251373"/>
                </a:lnTo>
                <a:lnTo>
                  <a:pt x="434888" y="176741"/>
                </a:lnTo>
                <a:lnTo>
                  <a:pt x="478083" y="176741"/>
                </a:lnTo>
                <a:lnTo>
                  <a:pt x="478083" y="189009"/>
                </a:lnTo>
                <a:lnTo>
                  <a:pt x="448050" y="189009"/>
                </a:lnTo>
                <a:lnTo>
                  <a:pt x="448050" y="207540"/>
                </a:lnTo>
                <a:lnTo>
                  <a:pt x="474888" y="207540"/>
                </a:lnTo>
                <a:lnTo>
                  <a:pt x="474888" y="219808"/>
                </a:lnTo>
                <a:lnTo>
                  <a:pt x="448050" y="219808"/>
                </a:lnTo>
                <a:lnTo>
                  <a:pt x="448050" y="239105"/>
                </a:lnTo>
                <a:close/>
                <a:moveTo>
                  <a:pt x="59297" y="117699"/>
                </a:moveTo>
                <a:lnTo>
                  <a:pt x="117955" y="117699"/>
                </a:lnTo>
                <a:lnTo>
                  <a:pt x="117955" y="176996"/>
                </a:lnTo>
                <a:lnTo>
                  <a:pt x="0" y="176996"/>
                </a:lnTo>
                <a:lnTo>
                  <a:pt x="0" y="59041"/>
                </a:lnTo>
                <a:lnTo>
                  <a:pt x="59297" y="59041"/>
                </a:lnTo>
                <a:lnTo>
                  <a:pt x="59297" y="117699"/>
                </a:lnTo>
                <a:close/>
                <a:moveTo>
                  <a:pt x="114888" y="0"/>
                </a:moveTo>
                <a:lnTo>
                  <a:pt x="176997" y="0"/>
                </a:lnTo>
                <a:lnTo>
                  <a:pt x="176997" y="62108"/>
                </a:lnTo>
                <a:cubicBezTo>
                  <a:pt x="176997" y="76294"/>
                  <a:pt x="171629" y="90607"/>
                  <a:pt x="160639" y="101469"/>
                </a:cubicBezTo>
                <a:cubicBezTo>
                  <a:pt x="149777" y="112332"/>
                  <a:pt x="135591" y="117699"/>
                  <a:pt x="121278" y="117699"/>
                </a:cubicBezTo>
                <a:lnTo>
                  <a:pt x="117828" y="117699"/>
                </a:lnTo>
                <a:lnTo>
                  <a:pt x="117828" y="59041"/>
                </a:lnTo>
                <a:lnTo>
                  <a:pt x="59169" y="59041"/>
                </a:lnTo>
                <a:lnTo>
                  <a:pt x="59169" y="55591"/>
                </a:lnTo>
                <a:cubicBezTo>
                  <a:pt x="59169" y="41406"/>
                  <a:pt x="64664" y="27093"/>
                  <a:pt x="75527" y="16230"/>
                </a:cubicBezTo>
                <a:cubicBezTo>
                  <a:pt x="86390" y="5367"/>
                  <a:pt x="100575" y="0"/>
                  <a:pt x="114888" y="0"/>
                </a:cubicBezTo>
                <a:close/>
                <a:moveTo>
                  <a:pt x="281789" y="111693"/>
                </a:moveTo>
                <a:cubicBezTo>
                  <a:pt x="281789" y="94057"/>
                  <a:pt x="234249" y="98274"/>
                  <a:pt x="234249" y="65048"/>
                </a:cubicBezTo>
                <a:cubicBezTo>
                  <a:pt x="234249" y="49201"/>
                  <a:pt x="248306" y="35399"/>
                  <a:pt x="271054" y="35399"/>
                </a:cubicBezTo>
                <a:cubicBezTo>
                  <a:pt x="285750" y="35399"/>
                  <a:pt x="297508" y="39744"/>
                  <a:pt x="304664" y="46645"/>
                </a:cubicBezTo>
                <a:cubicBezTo>
                  <a:pt x="304664" y="46645"/>
                  <a:pt x="296868" y="56357"/>
                  <a:pt x="293801" y="60319"/>
                </a:cubicBezTo>
                <a:cubicBezTo>
                  <a:pt x="289073" y="66325"/>
                  <a:pt x="281789" y="57380"/>
                  <a:pt x="273354" y="57380"/>
                </a:cubicBezTo>
                <a:cubicBezTo>
                  <a:pt x="266198" y="57380"/>
                  <a:pt x="261980" y="60319"/>
                  <a:pt x="261980" y="65048"/>
                </a:cubicBezTo>
                <a:cubicBezTo>
                  <a:pt x="261980" y="82044"/>
                  <a:pt x="309648" y="75527"/>
                  <a:pt x="309648" y="111310"/>
                </a:cubicBezTo>
                <a:cubicBezTo>
                  <a:pt x="309648" y="129201"/>
                  <a:pt x="292524" y="141469"/>
                  <a:pt x="270543" y="141469"/>
                </a:cubicBezTo>
                <a:cubicBezTo>
                  <a:pt x="255208" y="141469"/>
                  <a:pt x="237444" y="135591"/>
                  <a:pt x="231949" y="124600"/>
                </a:cubicBezTo>
                <a:cubicBezTo>
                  <a:pt x="231949" y="124600"/>
                  <a:pt x="237316" y="118850"/>
                  <a:pt x="242555" y="113099"/>
                </a:cubicBezTo>
                <a:cubicBezTo>
                  <a:pt x="247923" y="107348"/>
                  <a:pt x="255847" y="119488"/>
                  <a:pt x="271182" y="119488"/>
                </a:cubicBezTo>
                <a:cubicBezTo>
                  <a:pt x="278083" y="119488"/>
                  <a:pt x="281916" y="116421"/>
                  <a:pt x="281916" y="111565"/>
                </a:cubicBezTo>
                <a:close/>
                <a:moveTo>
                  <a:pt x="346070" y="137635"/>
                </a:moveTo>
                <a:cubicBezTo>
                  <a:pt x="347476" y="136229"/>
                  <a:pt x="348114" y="134441"/>
                  <a:pt x="348114" y="132524"/>
                </a:cubicBezTo>
                <a:lnTo>
                  <a:pt x="348114" y="109265"/>
                </a:lnTo>
                <a:cubicBezTo>
                  <a:pt x="351821" y="109776"/>
                  <a:pt x="359233" y="109776"/>
                  <a:pt x="361406" y="109776"/>
                </a:cubicBezTo>
                <a:cubicBezTo>
                  <a:pt x="388370" y="109776"/>
                  <a:pt x="400511" y="91629"/>
                  <a:pt x="400511" y="73226"/>
                </a:cubicBezTo>
                <a:cubicBezTo>
                  <a:pt x="400511" y="54824"/>
                  <a:pt x="391437" y="36805"/>
                  <a:pt x="357827" y="36805"/>
                </a:cubicBezTo>
                <a:cubicBezTo>
                  <a:pt x="354249" y="36805"/>
                  <a:pt x="339680" y="36805"/>
                  <a:pt x="339680" y="36805"/>
                </a:cubicBezTo>
                <a:lnTo>
                  <a:pt x="331629" y="36805"/>
                </a:lnTo>
                <a:cubicBezTo>
                  <a:pt x="329840" y="36805"/>
                  <a:pt x="327923" y="37699"/>
                  <a:pt x="326645" y="38977"/>
                </a:cubicBezTo>
                <a:cubicBezTo>
                  <a:pt x="325367" y="40255"/>
                  <a:pt x="324600" y="42172"/>
                  <a:pt x="324600" y="44089"/>
                </a:cubicBezTo>
                <a:lnTo>
                  <a:pt x="324600" y="139552"/>
                </a:lnTo>
                <a:lnTo>
                  <a:pt x="340830" y="139552"/>
                </a:lnTo>
                <a:cubicBezTo>
                  <a:pt x="342619" y="139552"/>
                  <a:pt x="344537" y="138913"/>
                  <a:pt x="345942" y="137380"/>
                </a:cubicBezTo>
                <a:close/>
                <a:moveTo>
                  <a:pt x="348242" y="59169"/>
                </a:moveTo>
                <a:cubicBezTo>
                  <a:pt x="353099" y="59041"/>
                  <a:pt x="357316" y="58913"/>
                  <a:pt x="360383" y="58913"/>
                </a:cubicBezTo>
                <a:cubicBezTo>
                  <a:pt x="368690" y="58913"/>
                  <a:pt x="375719" y="64025"/>
                  <a:pt x="375719" y="73099"/>
                </a:cubicBezTo>
                <a:cubicBezTo>
                  <a:pt x="375719" y="83067"/>
                  <a:pt x="366901" y="87795"/>
                  <a:pt x="360766" y="87795"/>
                </a:cubicBezTo>
                <a:cubicBezTo>
                  <a:pt x="357444" y="87795"/>
                  <a:pt x="351565" y="87539"/>
                  <a:pt x="348114" y="87029"/>
                </a:cubicBezTo>
                <a:lnTo>
                  <a:pt x="348114" y="59169"/>
                </a:lnTo>
                <a:close/>
                <a:moveTo>
                  <a:pt x="438977" y="117827"/>
                </a:moveTo>
                <a:lnTo>
                  <a:pt x="488178" y="117827"/>
                </a:lnTo>
                <a:lnTo>
                  <a:pt x="488178" y="132651"/>
                </a:lnTo>
                <a:cubicBezTo>
                  <a:pt x="488178" y="134441"/>
                  <a:pt x="487540" y="136357"/>
                  <a:pt x="486134" y="137763"/>
                </a:cubicBezTo>
                <a:cubicBezTo>
                  <a:pt x="484728" y="139169"/>
                  <a:pt x="482939" y="139808"/>
                  <a:pt x="481022" y="139808"/>
                </a:cubicBezTo>
                <a:lnTo>
                  <a:pt x="415591" y="139808"/>
                </a:lnTo>
                <a:lnTo>
                  <a:pt x="415591" y="44473"/>
                </a:lnTo>
                <a:cubicBezTo>
                  <a:pt x="415591" y="42684"/>
                  <a:pt x="416230" y="40766"/>
                  <a:pt x="417635" y="39361"/>
                </a:cubicBezTo>
                <a:cubicBezTo>
                  <a:pt x="419041" y="37955"/>
                  <a:pt x="420830" y="37316"/>
                  <a:pt x="422747" y="37316"/>
                </a:cubicBezTo>
                <a:lnTo>
                  <a:pt x="486645" y="37316"/>
                </a:lnTo>
                <a:lnTo>
                  <a:pt x="486645" y="52140"/>
                </a:lnTo>
                <a:cubicBezTo>
                  <a:pt x="486645" y="53930"/>
                  <a:pt x="486006" y="55846"/>
                  <a:pt x="484600" y="57252"/>
                </a:cubicBezTo>
                <a:cubicBezTo>
                  <a:pt x="483194" y="58658"/>
                  <a:pt x="481405" y="59297"/>
                  <a:pt x="479488" y="59297"/>
                </a:cubicBezTo>
                <a:lnTo>
                  <a:pt x="438977" y="59297"/>
                </a:lnTo>
                <a:lnTo>
                  <a:pt x="438977" y="77316"/>
                </a:lnTo>
                <a:lnTo>
                  <a:pt x="481533" y="77316"/>
                </a:lnTo>
                <a:lnTo>
                  <a:pt x="481533" y="92140"/>
                </a:lnTo>
                <a:cubicBezTo>
                  <a:pt x="481533" y="93929"/>
                  <a:pt x="480766" y="95847"/>
                  <a:pt x="479360" y="97252"/>
                </a:cubicBezTo>
                <a:cubicBezTo>
                  <a:pt x="477955" y="98658"/>
                  <a:pt x="476166" y="99297"/>
                  <a:pt x="474248" y="99297"/>
                </a:cubicBezTo>
                <a:lnTo>
                  <a:pt x="438850" y="99297"/>
                </a:lnTo>
                <a:lnTo>
                  <a:pt x="438850" y="117955"/>
                </a:lnTo>
                <a:close/>
                <a:moveTo>
                  <a:pt x="763194" y="37188"/>
                </a:moveTo>
                <a:lnTo>
                  <a:pt x="778018" y="37188"/>
                </a:lnTo>
                <a:lnTo>
                  <a:pt x="778018" y="139808"/>
                </a:lnTo>
                <a:lnTo>
                  <a:pt x="762810" y="139808"/>
                </a:lnTo>
                <a:cubicBezTo>
                  <a:pt x="761788" y="139808"/>
                  <a:pt x="760638" y="139552"/>
                  <a:pt x="759616" y="139041"/>
                </a:cubicBezTo>
                <a:cubicBezTo>
                  <a:pt x="758593" y="138530"/>
                  <a:pt x="757699" y="137891"/>
                  <a:pt x="757059" y="136997"/>
                </a:cubicBezTo>
                <a:lnTo>
                  <a:pt x="712587" y="78211"/>
                </a:lnTo>
                <a:lnTo>
                  <a:pt x="712587" y="132524"/>
                </a:lnTo>
                <a:cubicBezTo>
                  <a:pt x="712587" y="134313"/>
                  <a:pt x="711948" y="136229"/>
                  <a:pt x="710543" y="137635"/>
                </a:cubicBezTo>
                <a:cubicBezTo>
                  <a:pt x="709136" y="139041"/>
                  <a:pt x="707348" y="139808"/>
                  <a:pt x="705430" y="139808"/>
                </a:cubicBezTo>
                <a:lnTo>
                  <a:pt x="690607" y="139808"/>
                </a:lnTo>
                <a:lnTo>
                  <a:pt x="690607" y="37188"/>
                </a:lnTo>
                <a:lnTo>
                  <a:pt x="705813" y="37188"/>
                </a:lnTo>
                <a:cubicBezTo>
                  <a:pt x="706836" y="37188"/>
                  <a:pt x="707986" y="37444"/>
                  <a:pt x="709008" y="37955"/>
                </a:cubicBezTo>
                <a:cubicBezTo>
                  <a:pt x="710031" y="38466"/>
                  <a:pt x="710926" y="39105"/>
                  <a:pt x="711564" y="40000"/>
                </a:cubicBezTo>
                <a:lnTo>
                  <a:pt x="756038" y="99041"/>
                </a:lnTo>
                <a:lnTo>
                  <a:pt x="756038" y="44345"/>
                </a:lnTo>
                <a:cubicBezTo>
                  <a:pt x="756038" y="42556"/>
                  <a:pt x="756804" y="40639"/>
                  <a:pt x="758210" y="39233"/>
                </a:cubicBezTo>
                <a:cubicBezTo>
                  <a:pt x="759616" y="37827"/>
                  <a:pt x="761533" y="37188"/>
                  <a:pt x="763321" y="37188"/>
                </a:cubicBezTo>
                <a:close/>
                <a:moveTo>
                  <a:pt x="830287" y="36805"/>
                </a:moveTo>
                <a:cubicBezTo>
                  <a:pt x="827347" y="36805"/>
                  <a:pt x="814056" y="36933"/>
                  <a:pt x="814056" y="36933"/>
                </a:cubicBezTo>
                <a:lnTo>
                  <a:pt x="804983" y="36933"/>
                </a:lnTo>
                <a:cubicBezTo>
                  <a:pt x="803194" y="37061"/>
                  <a:pt x="801405" y="37827"/>
                  <a:pt x="799999" y="39233"/>
                </a:cubicBezTo>
                <a:cubicBezTo>
                  <a:pt x="798593" y="40639"/>
                  <a:pt x="797954" y="42428"/>
                  <a:pt x="797954" y="44345"/>
                </a:cubicBezTo>
                <a:lnTo>
                  <a:pt x="797954" y="139808"/>
                </a:lnTo>
                <a:cubicBezTo>
                  <a:pt x="797954" y="139808"/>
                  <a:pt x="815207" y="140064"/>
                  <a:pt x="829136" y="140064"/>
                </a:cubicBezTo>
                <a:cubicBezTo>
                  <a:pt x="865941" y="140064"/>
                  <a:pt x="884600" y="116293"/>
                  <a:pt x="884600" y="87667"/>
                </a:cubicBezTo>
                <a:cubicBezTo>
                  <a:pt x="884600" y="59041"/>
                  <a:pt x="866836" y="36805"/>
                  <a:pt x="830287" y="36805"/>
                </a:cubicBezTo>
                <a:close/>
                <a:moveTo>
                  <a:pt x="829775" y="118083"/>
                </a:moveTo>
                <a:cubicBezTo>
                  <a:pt x="826452" y="118083"/>
                  <a:pt x="824408" y="118083"/>
                  <a:pt x="821213" y="117827"/>
                </a:cubicBezTo>
                <a:lnTo>
                  <a:pt x="821213" y="59169"/>
                </a:lnTo>
                <a:cubicBezTo>
                  <a:pt x="824152" y="58658"/>
                  <a:pt x="827347" y="58658"/>
                  <a:pt x="829903" y="58658"/>
                </a:cubicBezTo>
                <a:cubicBezTo>
                  <a:pt x="847283" y="58658"/>
                  <a:pt x="859552" y="68626"/>
                  <a:pt x="859552" y="87539"/>
                </a:cubicBezTo>
                <a:cubicBezTo>
                  <a:pt x="859552" y="106453"/>
                  <a:pt x="848306" y="117955"/>
                  <a:pt x="829775" y="117955"/>
                </a:cubicBezTo>
                <a:close/>
                <a:moveTo>
                  <a:pt x="560510" y="138530"/>
                </a:moveTo>
                <a:cubicBezTo>
                  <a:pt x="559233" y="139424"/>
                  <a:pt x="557827" y="139808"/>
                  <a:pt x="556421" y="139808"/>
                </a:cubicBezTo>
                <a:lnTo>
                  <a:pt x="507731" y="139808"/>
                </a:lnTo>
                <a:lnTo>
                  <a:pt x="507731" y="44473"/>
                </a:lnTo>
                <a:cubicBezTo>
                  <a:pt x="507731" y="42684"/>
                  <a:pt x="508370" y="40766"/>
                  <a:pt x="509904" y="39361"/>
                </a:cubicBezTo>
                <a:cubicBezTo>
                  <a:pt x="511309" y="37955"/>
                  <a:pt x="513099" y="37316"/>
                  <a:pt x="515015" y="37316"/>
                </a:cubicBezTo>
                <a:lnTo>
                  <a:pt x="531245" y="37316"/>
                </a:lnTo>
                <a:lnTo>
                  <a:pt x="531245" y="117955"/>
                </a:lnTo>
                <a:lnTo>
                  <a:pt x="570223" y="117955"/>
                </a:lnTo>
                <a:lnTo>
                  <a:pt x="563194" y="135463"/>
                </a:lnTo>
                <a:cubicBezTo>
                  <a:pt x="562683" y="136741"/>
                  <a:pt x="561789" y="137891"/>
                  <a:pt x="560510" y="138786"/>
                </a:cubicBezTo>
                <a:close/>
                <a:moveTo>
                  <a:pt x="605494" y="122683"/>
                </a:moveTo>
                <a:lnTo>
                  <a:pt x="647667" y="122683"/>
                </a:lnTo>
                <a:lnTo>
                  <a:pt x="652395" y="135207"/>
                </a:lnTo>
                <a:cubicBezTo>
                  <a:pt x="652907" y="136485"/>
                  <a:pt x="653801" y="137635"/>
                  <a:pt x="655079" y="138530"/>
                </a:cubicBezTo>
                <a:cubicBezTo>
                  <a:pt x="656357" y="139424"/>
                  <a:pt x="657763" y="139808"/>
                  <a:pt x="659169" y="139808"/>
                </a:cubicBezTo>
                <a:lnTo>
                  <a:pt x="679360" y="139808"/>
                </a:lnTo>
                <a:lnTo>
                  <a:pt x="637827" y="37188"/>
                </a:lnTo>
                <a:lnTo>
                  <a:pt x="621725" y="37188"/>
                </a:lnTo>
                <a:cubicBezTo>
                  <a:pt x="620319" y="37188"/>
                  <a:pt x="618913" y="37571"/>
                  <a:pt x="617763" y="38466"/>
                </a:cubicBezTo>
                <a:cubicBezTo>
                  <a:pt x="616485" y="39233"/>
                  <a:pt x="615590" y="40383"/>
                  <a:pt x="615079" y="41661"/>
                </a:cubicBezTo>
                <a:lnTo>
                  <a:pt x="575335" y="139808"/>
                </a:lnTo>
                <a:lnTo>
                  <a:pt x="593992" y="139808"/>
                </a:lnTo>
                <a:cubicBezTo>
                  <a:pt x="595399" y="139808"/>
                  <a:pt x="596804" y="139424"/>
                  <a:pt x="598082" y="138530"/>
                </a:cubicBezTo>
                <a:cubicBezTo>
                  <a:pt x="599360" y="137635"/>
                  <a:pt x="600255" y="136485"/>
                  <a:pt x="600766" y="135207"/>
                </a:cubicBezTo>
                <a:lnTo>
                  <a:pt x="605494" y="122683"/>
                </a:lnTo>
                <a:close/>
                <a:moveTo>
                  <a:pt x="626709" y="67220"/>
                </a:moveTo>
                <a:lnTo>
                  <a:pt x="639488" y="100702"/>
                </a:lnTo>
                <a:lnTo>
                  <a:pt x="613929" y="100702"/>
                </a:lnTo>
                <a:lnTo>
                  <a:pt x="626709" y="67220"/>
                </a:lnTo>
                <a:close/>
                <a:moveTo>
                  <a:pt x="905558" y="49073"/>
                </a:moveTo>
                <a:cubicBezTo>
                  <a:pt x="896229" y="49073"/>
                  <a:pt x="888816" y="56485"/>
                  <a:pt x="888816" y="65687"/>
                </a:cubicBezTo>
                <a:cubicBezTo>
                  <a:pt x="888816" y="74888"/>
                  <a:pt x="896229" y="82428"/>
                  <a:pt x="905558" y="82428"/>
                </a:cubicBezTo>
                <a:cubicBezTo>
                  <a:pt x="914887" y="82428"/>
                  <a:pt x="922172" y="75016"/>
                  <a:pt x="922172" y="65687"/>
                </a:cubicBezTo>
                <a:cubicBezTo>
                  <a:pt x="922172" y="56357"/>
                  <a:pt x="914759" y="49073"/>
                  <a:pt x="905558" y="49073"/>
                </a:cubicBezTo>
                <a:close/>
                <a:moveTo>
                  <a:pt x="905430" y="78083"/>
                </a:moveTo>
                <a:cubicBezTo>
                  <a:pt x="898529" y="78083"/>
                  <a:pt x="892906" y="72460"/>
                  <a:pt x="892906" y="65559"/>
                </a:cubicBezTo>
                <a:cubicBezTo>
                  <a:pt x="892906" y="58658"/>
                  <a:pt x="898529" y="53035"/>
                  <a:pt x="905430" y="53035"/>
                </a:cubicBezTo>
                <a:cubicBezTo>
                  <a:pt x="912331" y="53035"/>
                  <a:pt x="917954" y="58658"/>
                  <a:pt x="917954" y="65559"/>
                </a:cubicBezTo>
                <a:cubicBezTo>
                  <a:pt x="917954" y="72460"/>
                  <a:pt x="912331" y="78083"/>
                  <a:pt x="905430" y="78083"/>
                </a:cubicBezTo>
                <a:close/>
                <a:moveTo>
                  <a:pt x="912459" y="61980"/>
                </a:moveTo>
                <a:cubicBezTo>
                  <a:pt x="912459" y="58786"/>
                  <a:pt x="910542" y="56357"/>
                  <a:pt x="905558" y="56357"/>
                </a:cubicBezTo>
                <a:lnTo>
                  <a:pt x="899296" y="56357"/>
                </a:lnTo>
                <a:lnTo>
                  <a:pt x="899296" y="74377"/>
                </a:lnTo>
                <a:lnTo>
                  <a:pt x="902874" y="74377"/>
                </a:lnTo>
                <a:lnTo>
                  <a:pt x="902874" y="67859"/>
                </a:lnTo>
                <a:lnTo>
                  <a:pt x="905303" y="67859"/>
                </a:lnTo>
                <a:lnTo>
                  <a:pt x="909392" y="74377"/>
                </a:lnTo>
                <a:lnTo>
                  <a:pt x="913609" y="74377"/>
                </a:lnTo>
                <a:lnTo>
                  <a:pt x="908880" y="67220"/>
                </a:lnTo>
                <a:cubicBezTo>
                  <a:pt x="911053" y="66581"/>
                  <a:pt x="912714" y="64536"/>
                  <a:pt x="912714" y="61980"/>
                </a:cubicBezTo>
                <a:close/>
                <a:moveTo>
                  <a:pt x="905175" y="65303"/>
                </a:moveTo>
                <a:lnTo>
                  <a:pt x="902619" y="65303"/>
                </a:lnTo>
                <a:lnTo>
                  <a:pt x="902619" y="58913"/>
                </a:lnTo>
                <a:lnTo>
                  <a:pt x="904919" y="58913"/>
                </a:lnTo>
                <a:cubicBezTo>
                  <a:pt x="907475" y="58913"/>
                  <a:pt x="908752" y="60191"/>
                  <a:pt x="908752" y="61980"/>
                </a:cubicBezTo>
                <a:cubicBezTo>
                  <a:pt x="908752" y="63770"/>
                  <a:pt x="907091" y="65303"/>
                  <a:pt x="905047" y="65303"/>
                </a:cubicBezTo>
                <a:close/>
              </a:path>
            </a:pathLst>
          </a:custGeom>
          <a:solidFill>
            <a:srgbClr val="9B9B9B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Полилиния: фигура 10">
            <a:extLst>
              <a:ext uri="{FF2B5EF4-FFF2-40B4-BE49-F238E27FC236}">
                <a16:creationId xmlns:a16="http://schemas.microsoft.com/office/drawing/2014/main" xmlns="" id="{8353B418-1511-C4BE-66B2-9B621A55023A}"/>
              </a:ext>
            </a:extLst>
          </p:cNvPr>
          <p:cNvSpPr/>
          <p:nvPr/>
        </p:nvSpPr>
        <p:spPr>
          <a:xfrm>
            <a:off x="505464" y="2529703"/>
            <a:ext cx="1836163" cy="471053"/>
          </a:xfrm>
          <a:custGeom>
            <a:avLst/>
            <a:gdLst>
              <a:gd name="connsiteX0" fmla="*/ 1836036 w 1836163"/>
              <a:gd name="connsiteY0" fmla="*/ 235527 h 471053"/>
              <a:gd name="connsiteX1" fmla="*/ 1600509 w 1836163"/>
              <a:gd name="connsiteY1" fmla="*/ 471054 h 471053"/>
              <a:gd name="connsiteX2" fmla="*/ 235527 w 1836163"/>
              <a:gd name="connsiteY2" fmla="*/ 471054 h 471053"/>
              <a:gd name="connsiteX3" fmla="*/ 0 w 1836163"/>
              <a:gd name="connsiteY3" fmla="*/ 235527 h 471053"/>
              <a:gd name="connsiteX4" fmla="*/ 235527 w 1836163"/>
              <a:gd name="connsiteY4" fmla="*/ 0 h 471053"/>
              <a:gd name="connsiteX5" fmla="*/ 1600637 w 1836163"/>
              <a:gd name="connsiteY5" fmla="*/ 0 h 471053"/>
              <a:gd name="connsiteX6" fmla="*/ 1836163 w 1836163"/>
              <a:gd name="connsiteY6" fmla="*/ 235527 h 47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6163" h="471053">
                <a:moveTo>
                  <a:pt x="1836036" y="235527"/>
                </a:moveTo>
                <a:cubicBezTo>
                  <a:pt x="1836036" y="364983"/>
                  <a:pt x="1730093" y="471054"/>
                  <a:pt x="1600509" y="471054"/>
                </a:cubicBezTo>
                <a:lnTo>
                  <a:pt x="235527" y="471054"/>
                </a:lnTo>
                <a:cubicBezTo>
                  <a:pt x="106070" y="471054"/>
                  <a:pt x="0" y="365111"/>
                  <a:pt x="0" y="235527"/>
                </a:cubicBezTo>
                <a:cubicBezTo>
                  <a:pt x="0" y="105942"/>
                  <a:pt x="105942" y="0"/>
                  <a:pt x="235527" y="0"/>
                </a:cubicBezTo>
                <a:lnTo>
                  <a:pt x="1600637" y="0"/>
                </a:lnTo>
                <a:cubicBezTo>
                  <a:pt x="1730093" y="0"/>
                  <a:pt x="1836163" y="105942"/>
                  <a:pt x="1836163" y="235527"/>
                </a:cubicBezTo>
                <a:close/>
              </a:path>
            </a:pathLst>
          </a:custGeom>
          <a:noFill/>
          <a:ln w="19932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Полилиния: фигура 11">
            <a:extLst>
              <a:ext uri="{FF2B5EF4-FFF2-40B4-BE49-F238E27FC236}">
                <a16:creationId xmlns:a16="http://schemas.microsoft.com/office/drawing/2014/main" xmlns="" id="{24A0E272-8DD0-4B4E-EA28-A4698F72B42D}"/>
              </a:ext>
            </a:extLst>
          </p:cNvPr>
          <p:cNvSpPr/>
          <p:nvPr/>
        </p:nvSpPr>
        <p:spPr>
          <a:xfrm>
            <a:off x="10853500" y="4773023"/>
            <a:ext cx="354121" cy="554887"/>
          </a:xfrm>
          <a:custGeom>
            <a:avLst/>
            <a:gdLst>
              <a:gd name="connsiteX0" fmla="*/ 349840 w 354121"/>
              <a:gd name="connsiteY0" fmla="*/ 368306 h 554887"/>
              <a:gd name="connsiteX1" fmla="*/ 330671 w 354121"/>
              <a:gd name="connsiteY1" fmla="*/ 368306 h 554887"/>
              <a:gd name="connsiteX2" fmla="*/ 190479 w 354121"/>
              <a:gd name="connsiteY2" fmla="*/ 508497 h 554887"/>
              <a:gd name="connsiteX3" fmla="*/ 190479 w 354121"/>
              <a:gd name="connsiteY3" fmla="*/ 13546 h 554887"/>
              <a:gd name="connsiteX4" fmla="*/ 176933 w 354121"/>
              <a:gd name="connsiteY4" fmla="*/ 0 h 554887"/>
              <a:gd name="connsiteX5" fmla="*/ 163386 w 354121"/>
              <a:gd name="connsiteY5" fmla="*/ 13546 h 554887"/>
              <a:gd name="connsiteX6" fmla="*/ 163386 w 354121"/>
              <a:gd name="connsiteY6" fmla="*/ 508497 h 554887"/>
              <a:gd name="connsiteX7" fmla="*/ 23195 w 354121"/>
              <a:gd name="connsiteY7" fmla="*/ 368306 h 554887"/>
              <a:gd name="connsiteX8" fmla="*/ 4026 w 354121"/>
              <a:gd name="connsiteY8" fmla="*/ 368306 h 554887"/>
              <a:gd name="connsiteX9" fmla="*/ 4026 w 354121"/>
              <a:gd name="connsiteY9" fmla="*/ 387475 h 554887"/>
              <a:gd name="connsiteX10" fmla="*/ 167476 w 354121"/>
              <a:gd name="connsiteY10" fmla="*/ 550926 h 554887"/>
              <a:gd name="connsiteX11" fmla="*/ 177061 w 354121"/>
              <a:gd name="connsiteY11" fmla="*/ 554887 h 554887"/>
              <a:gd name="connsiteX12" fmla="*/ 186645 w 354121"/>
              <a:gd name="connsiteY12" fmla="*/ 550926 h 554887"/>
              <a:gd name="connsiteX13" fmla="*/ 350095 w 354121"/>
              <a:gd name="connsiteY13" fmla="*/ 387475 h 554887"/>
              <a:gd name="connsiteX14" fmla="*/ 350095 w 354121"/>
              <a:gd name="connsiteY14" fmla="*/ 368306 h 55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4121" h="554887">
                <a:moveTo>
                  <a:pt x="349840" y="368306"/>
                </a:moveTo>
                <a:cubicBezTo>
                  <a:pt x="344472" y="363066"/>
                  <a:pt x="335910" y="363066"/>
                  <a:pt x="330671" y="368306"/>
                </a:cubicBezTo>
                <a:lnTo>
                  <a:pt x="190479" y="508497"/>
                </a:lnTo>
                <a:lnTo>
                  <a:pt x="190479" y="13546"/>
                </a:lnTo>
                <a:cubicBezTo>
                  <a:pt x="190479" y="6006"/>
                  <a:pt x="184345" y="0"/>
                  <a:pt x="176933" y="0"/>
                </a:cubicBezTo>
                <a:cubicBezTo>
                  <a:pt x="169520" y="0"/>
                  <a:pt x="163386" y="6134"/>
                  <a:pt x="163386" y="13546"/>
                </a:cubicBezTo>
                <a:lnTo>
                  <a:pt x="163386" y="508497"/>
                </a:lnTo>
                <a:lnTo>
                  <a:pt x="23195" y="368306"/>
                </a:lnTo>
                <a:cubicBezTo>
                  <a:pt x="17827" y="363066"/>
                  <a:pt x="9265" y="363066"/>
                  <a:pt x="4026" y="368306"/>
                </a:cubicBezTo>
                <a:cubicBezTo>
                  <a:pt x="-1342" y="373673"/>
                  <a:pt x="-1342" y="382236"/>
                  <a:pt x="4026" y="387475"/>
                </a:cubicBezTo>
                <a:lnTo>
                  <a:pt x="167476" y="550926"/>
                </a:lnTo>
                <a:cubicBezTo>
                  <a:pt x="170160" y="553609"/>
                  <a:pt x="173610" y="554887"/>
                  <a:pt x="177061" y="554887"/>
                </a:cubicBezTo>
                <a:cubicBezTo>
                  <a:pt x="180511" y="554887"/>
                  <a:pt x="183961" y="553609"/>
                  <a:pt x="186645" y="550926"/>
                </a:cubicBezTo>
                <a:lnTo>
                  <a:pt x="350095" y="387475"/>
                </a:lnTo>
                <a:cubicBezTo>
                  <a:pt x="355463" y="382108"/>
                  <a:pt x="355463" y="373546"/>
                  <a:pt x="350095" y="368306"/>
                </a:cubicBezTo>
                <a:close/>
              </a:path>
            </a:pathLst>
          </a:custGeom>
          <a:solidFill>
            <a:srgbClr val="AA4B20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Полилиния: фигура 12">
            <a:extLst>
              <a:ext uri="{FF2B5EF4-FFF2-40B4-BE49-F238E27FC236}">
                <a16:creationId xmlns:a16="http://schemas.microsoft.com/office/drawing/2014/main" xmlns="" id="{C8490513-D639-860C-DA2E-6070A54552C9}"/>
              </a:ext>
            </a:extLst>
          </p:cNvPr>
          <p:cNvSpPr/>
          <p:nvPr/>
        </p:nvSpPr>
        <p:spPr>
          <a:xfrm>
            <a:off x="4515810" y="4438710"/>
            <a:ext cx="2780698" cy="1612010"/>
          </a:xfrm>
          <a:custGeom>
            <a:avLst/>
            <a:gdLst>
              <a:gd name="connsiteX0" fmla="*/ 2217760 w 2780698"/>
              <a:gd name="connsiteY0" fmla="*/ 333162 h 1612010"/>
              <a:gd name="connsiteX1" fmla="*/ 1158976 w 2780698"/>
              <a:gd name="connsiteY1" fmla="*/ 333162 h 1612010"/>
              <a:gd name="connsiteX2" fmla="*/ 1158976 w 2780698"/>
              <a:gd name="connsiteY2" fmla="*/ 1314375 h 1612010"/>
              <a:gd name="connsiteX3" fmla="*/ 2217760 w 2780698"/>
              <a:gd name="connsiteY3" fmla="*/ 1314375 h 1612010"/>
              <a:gd name="connsiteX4" fmla="*/ 2217760 w 2780698"/>
              <a:gd name="connsiteY4" fmla="*/ 1072586 h 1612010"/>
              <a:gd name="connsiteX5" fmla="*/ 2218655 w 2780698"/>
              <a:gd name="connsiteY5" fmla="*/ 1069008 h 1612010"/>
              <a:gd name="connsiteX6" fmla="*/ 2218655 w 2780698"/>
              <a:gd name="connsiteY6" fmla="*/ 578529 h 1612010"/>
              <a:gd name="connsiteX7" fmla="*/ 2217760 w 2780698"/>
              <a:gd name="connsiteY7" fmla="*/ 574823 h 1612010"/>
              <a:gd name="connsiteX8" fmla="*/ 2217760 w 2780698"/>
              <a:gd name="connsiteY8" fmla="*/ 333035 h 1612010"/>
              <a:gd name="connsiteX9" fmla="*/ 2203320 w 2780698"/>
              <a:gd name="connsiteY9" fmla="*/ 575334 h 1612010"/>
              <a:gd name="connsiteX10" fmla="*/ 2202553 w 2780698"/>
              <a:gd name="connsiteY10" fmla="*/ 578785 h 1612010"/>
              <a:gd name="connsiteX11" fmla="*/ 2202553 w 2780698"/>
              <a:gd name="connsiteY11" fmla="*/ 1069263 h 1612010"/>
              <a:gd name="connsiteX12" fmla="*/ 2203320 w 2780698"/>
              <a:gd name="connsiteY12" fmla="*/ 1072842 h 1612010"/>
              <a:gd name="connsiteX13" fmla="*/ 2203320 w 2780698"/>
              <a:gd name="connsiteY13" fmla="*/ 1300062 h 1612010"/>
              <a:gd name="connsiteX14" fmla="*/ 1173544 w 2780698"/>
              <a:gd name="connsiteY14" fmla="*/ 1300062 h 1612010"/>
              <a:gd name="connsiteX15" fmla="*/ 1173544 w 2780698"/>
              <a:gd name="connsiteY15" fmla="*/ 347859 h 1612010"/>
              <a:gd name="connsiteX16" fmla="*/ 2203320 w 2780698"/>
              <a:gd name="connsiteY16" fmla="*/ 347859 h 1612010"/>
              <a:gd name="connsiteX17" fmla="*/ 2203320 w 2780698"/>
              <a:gd name="connsiteY17" fmla="*/ 575462 h 1612010"/>
              <a:gd name="connsiteX18" fmla="*/ 767539 w 2780698"/>
              <a:gd name="connsiteY18" fmla="*/ 419169 h 1612010"/>
              <a:gd name="connsiteX19" fmla="*/ 769456 w 2780698"/>
              <a:gd name="connsiteY19" fmla="*/ 416229 h 1612010"/>
              <a:gd name="connsiteX20" fmla="*/ 829008 w 2780698"/>
              <a:gd name="connsiteY20" fmla="*/ 358721 h 1612010"/>
              <a:gd name="connsiteX21" fmla="*/ 813801 w 2780698"/>
              <a:gd name="connsiteY21" fmla="*/ 348370 h 1612010"/>
              <a:gd name="connsiteX22" fmla="*/ 975590 w 2780698"/>
              <a:gd name="connsiteY22" fmla="*/ 100703 h 1612010"/>
              <a:gd name="connsiteX23" fmla="*/ 1158465 w 2780698"/>
              <a:gd name="connsiteY23" fmla="*/ 100703 h 1612010"/>
              <a:gd name="connsiteX24" fmla="*/ 1158465 w 2780698"/>
              <a:gd name="connsiteY24" fmla="*/ 94568 h 1612010"/>
              <a:gd name="connsiteX25" fmla="*/ 972267 w 2780698"/>
              <a:gd name="connsiteY25" fmla="*/ 94568 h 1612010"/>
              <a:gd name="connsiteX26" fmla="*/ 808689 w 2780698"/>
              <a:gd name="connsiteY26" fmla="*/ 344919 h 1612010"/>
              <a:gd name="connsiteX27" fmla="*/ 794376 w 2780698"/>
              <a:gd name="connsiteY27" fmla="*/ 335207 h 1612010"/>
              <a:gd name="connsiteX28" fmla="*/ 762044 w 2780698"/>
              <a:gd name="connsiteY28" fmla="*/ 415335 h 1612010"/>
              <a:gd name="connsiteX29" fmla="*/ 490606 w 2780698"/>
              <a:gd name="connsiteY29" fmla="*/ 333162 h 1612010"/>
              <a:gd name="connsiteX30" fmla="*/ 0 w 2780698"/>
              <a:gd name="connsiteY30" fmla="*/ 823769 h 1612010"/>
              <a:gd name="connsiteX31" fmla="*/ 226325 w 2780698"/>
              <a:gd name="connsiteY31" fmla="*/ 1236803 h 1612010"/>
              <a:gd name="connsiteX32" fmla="*/ 217380 w 2780698"/>
              <a:gd name="connsiteY32" fmla="*/ 1250477 h 1612010"/>
              <a:gd name="connsiteX33" fmla="*/ 156677 w 2780698"/>
              <a:gd name="connsiteY33" fmla="*/ 1309135 h 1612010"/>
              <a:gd name="connsiteX34" fmla="*/ 172268 w 2780698"/>
              <a:gd name="connsiteY34" fmla="*/ 1319614 h 1612010"/>
              <a:gd name="connsiteX35" fmla="*/ 143770 w 2780698"/>
              <a:gd name="connsiteY35" fmla="*/ 1363193 h 1612010"/>
              <a:gd name="connsiteX36" fmla="*/ 148881 w 2780698"/>
              <a:gd name="connsiteY36" fmla="*/ 1366515 h 1612010"/>
              <a:gd name="connsiteX37" fmla="*/ 177252 w 2780698"/>
              <a:gd name="connsiteY37" fmla="*/ 1323065 h 1612010"/>
              <a:gd name="connsiteX38" fmla="*/ 191310 w 2780698"/>
              <a:gd name="connsiteY38" fmla="*/ 1332522 h 1612010"/>
              <a:gd name="connsiteX39" fmla="*/ 224153 w 2780698"/>
              <a:gd name="connsiteY39" fmla="*/ 1251244 h 1612010"/>
              <a:gd name="connsiteX40" fmla="*/ 231437 w 2780698"/>
              <a:gd name="connsiteY40" fmla="*/ 1239998 h 1612010"/>
              <a:gd name="connsiteX41" fmla="*/ 490479 w 2780698"/>
              <a:gd name="connsiteY41" fmla="*/ 1314247 h 1612010"/>
              <a:gd name="connsiteX42" fmla="*/ 981085 w 2780698"/>
              <a:gd name="connsiteY42" fmla="*/ 823641 h 1612010"/>
              <a:gd name="connsiteX43" fmla="*/ 767539 w 2780698"/>
              <a:gd name="connsiteY43" fmla="*/ 419041 h 1612010"/>
              <a:gd name="connsiteX44" fmla="*/ 14313 w 2780698"/>
              <a:gd name="connsiteY44" fmla="*/ 823769 h 1612010"/>
              <a:gd name="connsiteX45" fmla="*/ 490479 w 2780698"/>
              <a:gd name="connsiteY45" fmla="*/ 347731 h 1612010"/>
              <a:gd name="connsiteX46" fmla="*/ 754504 w 2780698"/>
              <a:gd name="connsiteY46" fmla="*/ 427859 h 1612010"/>
              <a:gd name="connsiteX47" fmla="*/ 377763 w 2780698"/>
              <a:gd name="connsiteY47" fmla="*/ 1004727 h 1612010"/>
              <a:gd name="connsiteX48" fmla="*/ 375335 w 2780698"/>
              <a:gd name="connsiteY48" fmla="*/ 993609 h 1612010"/>
              <a:gd name="connsiteX49" fmla="*/ 364089 w 2780698"/>
              <a:gd name="connsiteY49" fmla="*/ 995781 h 1612010"/>
              <a:gd name="connsiteX50" fmla="*/ 366261 w 2780698"/>
              <a:gd name="connsiteY50" fmla="*/ 1007027 h 1612010"/>
              <a:gd name="connsiteX51" fmla="*/ 370734 w 2780698"/>
              <a:gd name="connsiteY51" fmla="*/ 1008433 h 1612010"/>
              <a:gd name="connsiteX52" fmla="*/ 377508 w 2780698"/>
              <a:gd name="connsiteY52" fmla="*/ 1004982 h 1612010"/>
              <a:gd name="connsiteX53" fmla="*/ 233993 w 2780698"/>
              <a:gd name="connsiteY53" fmla="*/ 1224663 h 1612010"/>
              <a:gd name="connsiteX54" fmla="*/ 14185 w 2780698"/>
              <a:gd name="connsiteY54" fmla="*/ 823769 h 1612010"/>
              <a:gd name="connsiteX55" fmla="*/ 490479 w 2780698"/>
              <a:gd name="connsiteY55" fmla="*/ 1299934 h 1612010"/>
              <a:gd name="connsiteX56" fmla="*/ 239360 w 2780698"/>
              <a:gd name="connsiteY56" fmla="*/ 1228113 h 1612010"/>
              <a:gd name="connsiteX57" fmla="*/ 759616 w 2780698"/>
              <a:gd name="connsiteY57" fmla="*/ 431437 h 1612010"/>
              <a:gd name="connsiteX58" fmla="*/ 966644 w 2780698"/>
              <a:gd name="connsiteY58" fmla="*/ 823897 h 1612010"/>
              <a:gd name="connsiteX59" fmla="*/ 490479 w 2780698"/>
              <a:gd name="connsiteY59" fmla="*/ 1300062 h 1612010"/>
              <a:gd name="connsiteX60" fmla="*/ 673737 w 2780698"/>
              <a:gd name="connsiteY60" fmla="*/ 948114 h 1612010"/>
              <a:gd name="connsiteX61" fmla="*/ 673865 w 2780698"/>
              <a:gd name="connsiteY61" fmla="*/ 948114 h 1612010"/>
              <a:gd name="connsiteX62" fmla="*/ 667091 w 2780698"/>
              <a:gd name="connsiteY62" fmla="*/ 951692 h 1612010"/>
              <a:gd name="connsiteX63" fmla="*/ 662491 w 2780698"/>
              <a:gd name="connsiteY63" fmla="*/ 950286 h 1612010"/>
              <a:gd name="connsiteX64" fmla="*/ 660318 w 2780698"/>
              <a:gd name="connsiteY64" fmla="*/ 938912 h 1612010"/>
              <a:gd name="connsiteX65" fmla="*/ 671692 w 2780698"/>
              <a:gd name="connsiteY65" fmla="*/ 936740 h 1612010"/>
              <a:gd name="connsiteX66" fmla="*/ 673737 w 2780698"/>
              <a:gd name="connsiteY66" fmla="*/ 948114 h 1612010"/>
              <a:gd name="connsiteX67" fmla="*/ 703897 w 2780698"/>
              <a:gd name="connsiteY67" fmla="*/ 883065 h 1612010"/>
              <a:gd name="connsiteX68" fmla="*/ 696101 w 2780698"/>
              <a:gd name="connsiteY68" fmla="*/ 889072 h 1612010"/>
              <a:gd name="connsiteX69" fmla="*/ 693929 w 2780698"/>
              <a:gd name="connsiteY69" fmla="*/ 888688 h 1612010"/>
              <a:gd name="connsiteX70" fmla="*/ 688178 w 2780698"/>
              <a:gd name="connsiteY70" fmla="*/ 878720 h 1612010"/>
              <a:gd name="connsiteX71" fmla="*/ 698274 w 2780698"/>
              <a:gd name="connsiteY71" fmla="*/ 873097 h 1612010"/>
              <a:gd name="connsiteX72" fmla="*/ 703897 w 2780698"/>
              <a:gd name="connsiteY72" fmla="*/ 883065 h 1612010"/>
              <a:gd name="connsiteX73" fmla="*/ 691500 w 2780698"/>
              <a:gd name="connsiteY73" fmla="*/ 916804 h 1612010"/>
              <a:gd name="connsiteX74" fmla="*/ 684088 w 2780698"/>
              <a:gd name="connsiteY74" fmla="*/ 921532 h 1612010"/>
              <a:gd name="connsiteX75" fmla="*/ 680638 w 2780698"/>
              <a:gd name="connsiteY75" fmla="*/ 920765 h 1612010"/>
              <a:gd name="connsiteX76" fmla="*/ 676676 w 2780698"/>
              <a:gd name="connsiteY76" fmla="*/ 909903 h 1612010"/>
              <a:gd name="connsiteX77" fmla="*/ 687539 w 2780698"/>
              <a:gd name="connsiteY77" fmla="*/ 905941 h 1612010"/>
              <a:gd name="connsiteX78" fmla="*/ 691500 w 2780698"/>
              <a:gd name="connsiteY78" fmla="*/ 916804 h 1612010"/>
              <a:gd name="connsiteX79" fmla="*/ 685622 w 2780698"/>
              <a:gd name="connsiteY79" fmla="*/ 737251 h 1612010"/>
              <a:gd name="connsiteX80" fmla="*/ 696229 w 2780698"/>
              <a:gd name="connsiteY80" fmla="*/ 741852 h 1612010"/>
              <a:gd name="connsiteX81" fmla="*/ 691628 w 2780698"/>
              <a:gd name="connsiteY81" fmla="*/ 752459 h 1612010"/>
              <a:gd name="connsiteX82" fmla="*/ 688689 w 2780698"/>
              <a:gd name="connsiteY82" fmla="*/ 752970 h 1612010"/>
              <a:gd name="connsiteX83" fmla="*/ 681149 w 2780698"/>
              <a:gd name="connsiteY83" fmla="*/ 747858 h 1612010"/>
              <a:gd name="connsiteX84" fmla="*/ 685622 w 2780698"/>
              <a:gd name="connsiteY84" fmla="*/ 737251 h 1612010"/>
              <a:gd name="connsiteX85" fmla="*/ 710670 w 2780698"/>
              <a:gd name="connsiteY85" fmla="*/ 847794 h 1612010"/>
              <a:gd name="connsiteX86" fmla="*/ 702619 w 2780698"/>
              <a:gd name="connsiteY86" fmla="*/ 855079 h 1612010"/>
              <a:gd name="connsiteX87" fmla="*/ 701596 w 2780698"/>
              <a:gd name="connsiteY87" fmla="*/ 855079 h 1612010"/>
              <a:gd name="connsiteX88" fmla="*/ 694440 w 2780698"/>
              <a:gd name="connsiteY88" fmla="*/ 846133 h 1612010"/>
              <a:gd name="connsiteX89" fmla="*/ 703386 w 2780698"/>
              <a:gd name="connsiteY89" fmla="*/ 838848 h 1612010"/>
              <a:gd name="connsiteX90" fmla="*/ 710670 w 2780698"/>
              <a:gd name="connsiteY90" fmla="*/ 847922 h 1612010"/>
              <a:gd name="connsiteX91" fmla="*/ 697123 w 2780698"/>
              <a:gd name="connsiteY91" fmla="*/ 769967 h 1612010"/>
              <a:gd name="connsiteX92" fmla="*/ 706836 w 2780698"/>
              <a:gd name="connsiteY92" fmla="*/ 776229 h 1612010"/>
              <a:gd name="connsiteX93" fmla="*/ 700574 w 2780698"/>
              <a:gd name="connsiteY93" fmla="*/ 785941 h 1612010"/>
              <a:gd name="connsiteX94" fmla="*/ 698785 w 2780698"/>
              <a:gd name="connsiteY94" fmla="*/ 786197 h 1612010"/>
              <a:gd name="connsiteX95" fmla="*/ 690862 w 2780698"/>
              <a:gd name="connsiteY95" fmla="*/ 779679 h 1612010"/>
              <a:gd name="connsiteX96" fmla="*/ 697123 w 2780698"/>
              <a:gd name="connsiteY96" fmla="*/ 769967 h 1612010"/>
              <a:gd name="connsiteX97" fmla="*/ 711564 w 2780698"/>
              <a:gd name="connsiteY97" fmla="*/ 811884 h 1612010"/>
              <a:gd name="connsiteX98" fmla="*/ 703897 w 2780698"/>
              <a:gd name="connsiteY98" fmla="*/ 820446 h 1612010"/>
              <a:gd name="connsiteX99" fmla="*/ 703386 w 2780698"/>
              <a:gd name="connsiteY99" fmla="*/ 820446 h 1612010"/>
              <a:gd name="connsiteX100" fmla="*/ 695334 w 2780698"/>
              <a:gd name="connsiteY100" fmla="*/ 812650 h 1612010"/>
              <a:gd name="connsiteX101" fmla="*/ 703002 w 2780698"/>
              <a:gd name="connsiteY101" fmla="*/ 804088 h 1612010"/>
              <a:gd name="connsiteX102" fmla="*/ 711564 w 2780698"/>
              <a:gd name="connsiteY102" fmla="*/ 811884 h 1612010"/>
              <a:gd name="connsiteX103" fmla="*/ 666197 w 2780698"/>
              <a:gd name="connsiteY103" fmla="*/ 718082 h 1612010"/>
              <a:gd name="connsiteX104" fmla="*/ 669009 w 2780698"/>
              <a:gd name="connsiteY104" fmla="*/ 706836 h 1612010"/>
              <a:gd name="connsiteX105" fmla="*/ 680254 w 2780698"/>
              <a:gd name="connsiteY105" fmla="*/ 709647 h 1612010"/>
              <a:gd name="connsiteX106" fmla="*/ 677443 w 2780698"/>
              <a:gd name="connsiteY106" fmla="*/ 720766 h 1612010"/>
              <a:gd name="connsiteX107" fmla="*/ 673226 w 2780698"/>
              <a:gd name="connsiteY107" fmla="*/ 722044 h 1612010"/>
              <a:gd name="connsiteX108" fmla="*/ 666197 w 2780698"/>
              <a:gd name="connsiteY108" fmla="*/ 718082 h 1612010"/>
              <a:gd name="connsiteX109" fmla="*/ 441405 w 2780698"/>
              <a:gd name="connsiteY109" fmla="*/ 1031564 h 1612010"/>
              <a:gd name="connsiteX110" fmla="*/ 433609 w 2780698"/>
              <a:gd name="connsiteY110" fmla="*/ 1037570 h 1612010"/>
              <a:gd name="connsiteX111" fmla="*/ 431437 w 2780698"/>
              <a:gd name="connsiteY111" fmla="*/ 1037315 h 1612010"/>
              <a:gd name="connsiteX112" fmla="*/ 425686 w 2780698"/>
              <a:gd name="connsiteY112" fmla="*/ 1027219 h 1612010"/>
              <a:gd name="connsiteX113" fmla="*/ 435782 w 2780698"/>
              <a:gd name="connsiteY113" fmla="*/ 1021596 h 1612010"/>
              <a:gd name="connsiteX114" fmla="*/ 441405 w 2780698"/>
              <a:gd name="connsiteY114" fmla="*/ 1031564 h 1612010"/>
              <a:gd name="connsiteX115" fmla="*/ 533034 w 2780698"/>
              <a:gd name="connsiteY115" fmla="*/ 1032970 h 1612010"/>
              <a:gd name="connsiteX116" fmla="*/ 526261 w 2780698"/>
              <a:gd name="connsiteY116" fmla="*/ 1042426 h 1612010"/>
              <a:gd name="connsiteX117" fmla="*/ 524983 w 2780698"/>
              <a:gd name="connsiteY117" fmla="*/ 1042426 h 1612010"/>
              <a:gd name="connsiteX118" fmla="*/ 516932 w 2780698"/>
              <a:gd name="connsiteY118" fmla="*/ 1035653 h 1612010"/>
              <a:gd name="connsiteX119" fmla="*/ 523705 w 2780698"/>
              <a:gd name="connsiteY119" fmla="*/ 1026324 h 1612010"/>
              <a:gd name="connsiteX120" fmla="*/ 533034 w 2780698"/>
              <a:gd name="connsiteY120" fmla="*/ 1032970 h 1612010"/>
              <a:gd name="connsiteX121" fmla="*/ 498657 w 2780698"/>
              <a:gd name="connsiteY121" fmla="*/ 1037059 h 1612010"/>
              <a:gd name="connsiteX122" fmla="*/ 490479 w 2780698"/>
              <a:gd name="connsiteY122" fmla="*/ 1045238 h 1612010"/>
              <a:gd name="connsiteX123" fmla="*/ 482299 w 2780698"/>
              <a:gd name="connsiteY123" fmla="*/ 1037059 h 1612010"/>
              <a:gd name="connsiteX124" fmla="*/ 490479 w 2780698"/>
              <a:gd name="connsiteY124" fmla="*/ 1029008 h 1612010"/>
              <a:gd name="connsiteX125" fmla="*/ 498657 w 2780698"/>
              <a:gd name="connsiteY125" fmla="*/ 1037059 h 1612010"/>
              <a:gd name="connsiteX126" fmla="*/ 475654 w 2780698"/>
              <a:gd name="connsiteY126" fmla="*/ 1036804 h 1612010"/>
              <a:gd name="connsiteX127" fmla="*/ 467475 w 2780698"/>
              <a:gd name="connsiteY127" fmla="*/ 1044088 h 1612010"/>
              <a:gd name="connsiteX128" fmla="*/ 466708 w 2780698"/>
              <a:gd name="connsiteY128" fmla="*/ 1044088 h 1612010"/>
              <a:gd name="connsiteX129" fmla="*/ 459424 w 2780698"/>
              <a:gd name="connsiteY129" fmla="*/ 1035142 h 1612010"/>
              <a:gd name="connsiteX130" fmla="*/ 468498 w 2780698"/>
              <a:gd name="connsiteY130" fmla="*/ 1027858 h 1612010"/>
              <a:gd name="connsiteX131" fmla="*/ 475654 w 2780698"/>
              <a:gd name="connsiteY131" fmla="*/ 1036931 h 1612010"/>
              <a:gd name="connsiteX132" fmla="*/ 408434 w 2780698"/>
              <a:gd name="connsiteY132" fmla="*/ 1020957 h 1612010"/>
              <a:gd name="connsiteX133" fmla="*/ 401022 w 2780698"/>
              <a:gd name="connsiteY133" fmla="*/ 1025685 h 1612010"/>
              <a:gd name="connsiteX134" fmla="*/ 397699 w 2780698"/>
              <a:gd name="connsiteY134" fmla="*/ 1024918 h 1612010"/>
              <a:gd name="connsiteX135" fmla="*/ 393609 w 2780698"/>
              <a:gd name="connsiteY135" fmla="*/ 1014056 h 1612010"/>
              <a:gd name="connsiteX136" fmla="*/ 404472 w 2780698"/>
              <a:gd name="connsiteY136" fmla="*/ 1010094 h 1612010"/>
              <a:gd name="connsiteX137" fmla="*/ 408434 w 2780698"/>
              <a:gd name="connsiteY137" fmla="*/ 1020957 h 1612010"/>
              <a:gd name="connsiteX138" fmla="*/ 597571 w 2780698"/>
              <a:gd name="connsiteY138" fmla="*/ 1008433 h 1612010"/>
              <a:gd name="connsiteX139" fmla="*/ 594248 w 2780698"/>
              <a:gd name="connsiteY139" fmla="*/ 1019551 h 1612010"/>
              <a:gd name="connsiteX140" fmla="*/ 590414 w 2780698"/>
              <a:gd name="connsiteY140" fmla="*/ 1020445 h 1612010"/>
              <a:gd name="connsiteX141" fmla="*/ 583258 w 2780698"/>
              <a:gd name="connsiteY141" fmla="*/ 1016100 h 1612010"/>
              <a:gd name="connsiteX142" fmla="*/ 586581 w 2780698"/>
              <a:gd name="connsiteY142" fmla="*/ 1005110 h 1612010"/>
              <a:gd name="connsiteX143" fmla="*/ 597571 w 2780698"/>
              <a:gd name="connsiteY143" fmla="*/ 1008433 h 1612010"/>
              <a:gd name="connsiteX144" fmla="*/ 566389 w 2780698"/>
              <a:gd name="connsiteY144" fmla="*/ 1023385 h 1612010"/>
              <a:gd name="connsiteX145" fmla="*/ 561149 w 2780698"/>
              <a:gd name="connsiteY145" fmla="*/ 1033736 h 1612010"/>
              <a:gd name="connsiteX146" fmla="*/ 558593 w 2780698"/>
              <a:gd name="connsiteY146" fmla="*/ 1034120 h 1612010"/>
              <a:gd name="connsiteX147" fmla="*/ 550926 w 2780698"/>
              <a:gd name="connsiteY147" fmla="*/ 1028625 h 1612010"/>
              <a:gd name="connsiteX148" fmla="*/ 556037 w 2780698"/>
              <a:gd name="connsiteY148" fmla="*/ 1018273 h 1612010"/>
              <a:gd name="connsiteX149" fmla="*/ 566389 w 2780698"/>
              <a:gd name="connsiteY149" fmla="*/ 1023385 h 1612010"/>
              <a:gd name="connsiteX150" fmla="*/ 626069 w 2780698"/>
              <a:gd name="connsiteY150" fmla="*/ 988625 h 1612010"/>
              <a:gd name="connsiteX151" fmla="*/ 624536 w 2780698"/>
              <a:gd name="connsiteY151" fmla="*/ 1000126 h 1612010"/>
              <a:gd name="connsiteX152" fmla="*/ 619552 w 2780698"/>
              <a:gd name="connsiteY152" fmla="*/ 1001787 h 1612010"/>
              <a:gd name="connsiteX153" fmla="*/ 613162 w 2780698"/>
              <a:gd name="connsiteY153" fmla="*/ 998593 h 1612010"/>
              <a:gd name="connsiteX154" fmla="*/ 614696 w 2780698"/>
              <a:gd name="connsiteY154" fmla="*/ 987091 h 1612010"/>
              <a:gd name="connsiteX155" fmla="*/ 626069 w 2780698"/>
              <a:gd name="connsiteY155" fmla="*/ 988625 h 1612010"/>
              <a:gd name="connsiteX156" fmla="*/ 633865 w 2780698"/>
              <a:gd name="connsiteY156" fmla="*/ 655079 h 1612010"/>
              <a:gd name="connsiteX157" fmla="*/ 634759 w 2780698"/>
              <a:gd name="connsiteY157" fmla="*/ 666581 h 1612010"/>
              <a:gd name="connsiteX158" fmla="*/ 628497 w 2780698"/>
              <a:gd name="connsiteY158" fmla="*/ 669392 h 1612010"/>
              <a:gd name="connsiteX159" fmla="*/ 623258 w 2780698"/>
              <a:gd name="connsiteY159" fmla="*/ 667475 h 1612010"/>
              <a:gd name="connsiteX160" fmla="*/ 622363 w 2780698"/>
              <a:gd name="connsiteY160" fmla="*/ 655973 h 1612010"/>
              <a:gd name="connsiteX161" fmla="*/ 633865 w 2780698"/>
              <a:gd name="connsiteY161" fmla="*/ 655079 h 1612010"/>
              <a:gd name="connsiteX162" fmla="*/ 650989 w 2780698"/>
              <a:gd name="connsiteY162" fmla="*/ 964599 h 1612010"/>
              <a:gd name="connsiteX163" fmla="*/ 651245 w 2780698"/>
              <a:gd name="connsiteY163" fmla="*/ 976101 h 1612010"/>
              <a:gd name="connsiteX164" fmla="*/ 645366 w 2780698"/>
              <a:gd name="connsiteY164" fmla="*/ 978657 h 1612010"/>
              <a:gd name="connsiteX165" fmla="*/ 639743 w 2780698"/>
              <a:gd name="connsiteY165" fmla="*/ 976356 h 1612010"/>
              <a:gd name="connsiteX166" fmla="*/ 639488 w 2780698"/>
              <a:gd name="connsiteY166" fmla="*/ 964855 h 1612010"/>
              <a:gd name="connsiteX167" fmla="*/ 650989 w 2780698"/>
              <a:gd name="connsiteY167" fmla="*/ 964599 h 1612010"/>
              <a:gd name="connsiteX168" fmla="*/ 658274 w 2780698"/>
              <a:gd name="connsiteY168" fmla="*/ 691884 h 1612010"/>
              <a:gd name="connsiteX169" fmla="*/ 653034 w 2780698"/>
              <a:gd name="connsiteY169" fmla="*/ 693929 h 1612010"/>
              <a:gd name="connsiteX170" fmla="*/ 646772 w 2780698"/>
              <a:gd name="connsiteY170" fmla="*/ 690989 h 1612010"/>
              <a:gd name="connsiteX171" fmla="*/ 647667 w 2780698"/>
              <a:gd name="connsiteY171" fmla="*/ 679488 h 1612010"/>
              <a:gd name="connsiteX172" fmla="*/ 659168 w 2780698"/>
              <a:gd name="connsiteY172" fmla="*/ 680510 h 1612010"/>
              <a:gd name="connsiteX173" fmla="*/ 659168 w 2780698"/>
              <a:gd name="connsiteY173" fmla="*/ 680510 h 1612010"/>
              <a:gd name="connsiteX174" fmla="*/ 658274 w 2780698"/>
              <a:gd name="connsiteY174" fmla="*/ 691884 h 1612010"/>
              <a:gd name="connsiteX175" fmla="*/ 280638 w 2780698"/>
              <a:gd name="connsiteY175" fmla="*/ 753226 h 1612010"/>
              <a:gd name="connsiteX176" fmla="*/ 290990 w 2780698"/>
              <a:gd name="connsiteY176" fmla="*/ 748114 h 1612010"/>
              <a:gd name="connsiteX177" fmla="*/ 296102 w 2780698"/>
              <a:gd name="connsiteY177" fmla="*/ 758465 h 1612010"/>
              <a:gd name="connsiteX178" fmla="*/ 288306 w 2780698"/>
              <a:gd name="connsiteY178" fmla="*/ 763961 h 1612010"/>
              <a:gd name="connsiteX179" fmla="*/ 285750 w 2780698"/>
              <a:gd name="connsiteY179" fmla="*/ 763577 h 1612010"/>
              <a:gd name="connsiteX180" fmla="*/ 280638 w 2780698"/>
              <a:gd name="connsiteY180" fmla="*/ 753226 h 1612010"/>
              <a:gd name="connsiteX181" fmla="*/ 425558 w 2780698"/>
              <a:gd name="connsiteY181" fmla="*/ 620446 h 1612010"/>
              <a:gd name="connsiteX182" fmla="*/ 431181 w 2780698"/>
              <a:gd name="connsiteY182" fmla="*/ 610478 h 1612010"/>
              <a:gd name="connsiteX183" fmla="*/ 441277 w 2780698"/>
              <a:gd name="connsiteY183" fmla="*/ 616101 h 1612010"/>
              <a:gd name="connsiteX184" fmla="*/ 435526 w 2780698"/>
              <a:gd name="connsiteY184" fmla="*/ 626197 h 1612010"/>
              <a:gd name="connsiteX185" fmla="*/ 433354 w 2780698"/>
              <a:gd name="connsiteY185" fmla="*/ 626453 h 1612010"/>
              <a:gd name="connsiteX186" fmla="*/ 425558 w 2780698"/>
              <a:gd name="connsiteY186" fmla="*/ 620446 h 1612010"/>
              <a:gd name="connsiteX187" fmla="*/ 393482 w 2780698"/>
              <a:gd name="connsiteY187" fmla="*/ 633737 h 1612010"/>
              <a:gd name="connsiteX188" fmla="*/ 397444 w 2780698"/>
              <a:gd name="connsiteY188" fmla="*/ 622874 h 1612010"/>
              <a:gd name="connsiteX189" fmla="*/ 408306 w 2780698"/>
              <a:gd name="connsiteY189" fmla="*/ 626836 h 1612010"/>
              <a:gd name="connsiteX190" fmla="*/ 404344 w 2780698"/>
              <a:gd name="connsiteY190" fmla="*/ 637699 h 1612010"/>
              <a:gd name="connsiteX191" fmla="*/ 400894 w 2780698"/>
              <a:gd name="connsiteY191" fmla="*/ 638465 h 1612010"/>
              <a:gd name="connsiteX192" fmla="*/ 393482 w 2780698"/>
              <a:gd name="connsiteY192" fmla="*/ 633737 h 1612010"/>
              <a:gd name="connsiteX193" fmla="*/ 294824 w 2780698"/>
              <a:gd name="connsiteY193" fmla="*/ 720254 h 1612010"/>
              <a:gd name="connsiteX194" fmla="*/ 294824 w 2780698"/>
              <a:gd name="connsiteY194" fmla="*/ 720254 h 1612010"/>
              <a:gd name="connsiteX195" fmla="*/ 305814 w 2780698"/>
              <a:gd name="connsiteY195" fmla="*/ 716804 h 1612010"/>
              <a:gd name="connsiteX196" fmla="*/ 309264 w 2780698"/>
              <a:gd name="connsiteY196" fmla="*/ 727794 h 1612010"/>
              <a:gd name="connsiteX197" fmla="*/ 301980 w 2780698"/>
              <a:gd name="connsiteY197" fmla="*/ 732139 h 1612010"/>
              <a:gd name="connsiteX198" fmla="*/ 298146 w 2780698"/>
              <a:gd name="connsiteY198" fmla="*/ 731245 h 1612010"/>
              <a:gd name="connsiteX199" fmla="*/ 294824 w 2780698"/>
              <a:gd name="connsiteY199" fmla="*/ 720254 h 1612010"/>
              <a:gd name="connsiteX200" fmla="*/ 459296 w 2780698"/>
              <a:gd name="connsiteY200" fmla="*/ 612651 h 1612010"/>
              <a:gd name="connsiteX201" fmla="*/ 466453 w 2780698"/>
              <a:gd name="connsiteY201" fmla="*/ 603705 h 1612010"/>
              <a:gd name="connsiteX202" fmla="*/ 475526 w 2780698"/>
              <a:gd name="connsiteY202" fmla="*/ 610989 h 1612010"/>
              <a:gd name="connsiteX203" fmla="*/ 468242 w 2780698"/>
              <a:gd name="connsiteY203" fmla="*/ 619935 h 1612010"/>
              <a:gd name="connsiteX204" fmla="*/ 467475 w 2780698"/>
              <a:gd name="connsiteY204" fmla="*/ 619935 h 1612010"/>
              <a:gd name="connsiteX205" fmla="*/ 459296 w 2780698"/>
              <a:gd name="connsiteY205" fmla="*/ 612651 h 1612010"/>
              <a:gd name="connsiteX206" fmla="*/ 593482 w 2780698"/>
              <a:gd name="connsiteY206" fmla="*/ 636804 h 1612010"/>
              <a:gd name="connsiteX207" fmla="*/ 604600 w 2780698"/>
              <a:gd name="connsiteY207" fmla="*/ 634120 h 1612010"/>
              <a:gd name="connsiteX208" fmla="*/ 604600 w 2780698"/>
              <a:gd name="connsiteY208" fmla="*/ 634120 h 1612010"/>
              <a:gd name="connsiteX209" fmla="*/ 607411 w 2780698"/>
              <a:gd name="connsiteY209" fmla="*/ 645239 h 1612010"/>
              <a:gd name="connsiteX210" fmla="*/ 600382 w 2780698"/>
              <a:gd name="connsiteY210" fmla="*/ 649200 h 1612010"/>
              <a:gd name="connsiteX211" fmla="*/ 596165 w 2780698"/>
              <a:gd name="connsiteY211" fmla="*/ 648050 h 1612010"/>
              <a:gd name="connsiteX212" fmla="*/ 593482 w 2780698"/>
              <a:gd name="connsiteY212" fmla="*/ 636804 h 1612010"/>
              <a:gd name="connsiteX213" fmla="*/ 493801 w 2780698"/>
              <a:gd name="connsiteY213" fmla="*/ 610478 h 1612010"/>
              <a:gd name="connsiteX214" fmla="*/ 502491 w 2780698"/>
              <a:gd name="connsiteY214" fmla="*/ 602683 h 1612010"/>
              <a:gd name="connsiteX215" fmla="*/ 510159 w 2780698"/>
              <a:gd name="connsiteY215" fmla="*/ 611373 h 1612010"/>
              <a:gd name="connsiteX216" fmla="*/ 501980 w 2780698"/>
              <a:gd name="connsiteY216" fmla="*/ 619041 h 1612010"/>
              <a:gd name="connsiteX217" fmla="*/ 501597 w 2780698"/>
              <a:gd name="connsiteY217" fmla="*/ 619041 h 1612010"/>
              <a:gd name="connsiteX218" fmla="*/ 493801 w 2780698"/>
              <a:gd name="connsiteY218" fmla="*/ 610478 h 1612010"/>
              <a:gd name="connsiteX219" fmla="*/ 561788 w 2780698"/>
              <a:gd name="connsiteY219" fmla="*/ 622619 h 1612010"/>
              <a:gd name="connsiteX220" fmla="*/ 572395 w 2780698"/>
              <a:gd name="connsiteY220" fmla="*/ 618018 h 1612010"/>
              <a:gd name="connsiteX221" fmla="*/ 576996 w 2780698"/>
              <a:gd name="connsiteY221" fmla="*/ 628625 h 1612010"/>
              <a:gd name="connsiteX222" fmla="*/ 569456 w 2780698"/>
              <a:gd name="connsiteY222" fmla="*/ 633865 h 1612010"/>
              <a:gd name="connsiteX223" fmla="*/ 566389 w 2780698"/>
              <a:gd name="connsiteY223" fmla="*/ 633226 h 1612010"/>
              <a:gd name="connsiteX224" fmla="*/ 561788 w 2780698"/>
              <a:gd name="connsiteY224" fmla="*/ 622619 h 1612010"/>
              <a:gd name="connsiteX225" fmla="*/ 528306 w 2780698"/>
              <a:gd name="connsiteY225" fmla="*/ 613801 h 1612010"/>
              <a:gd name="connsiteX226" fmla="*/ 538018 w 2780698"/>
              <a:gd name="connsiteY226" fmla="*/ 607539 h 1612010"/>
              <a:gd name="connsiteX227" fmla="*/ 544280 w 2780698"/>
              <a:gd name="connsiteY227" fmla="*/ 617251 h 1612010"/>
              <a:gd name="connsiteX228" fmla="*/ 536357 w 2780698"/>
              <a:gd name="connsiteY228" fmla="*/ 623641 h 1612010"/>
              <a:gd name="connsiteX229" fmla="*/ 534568 w 2780698"/>
              <a:gd name="connsiteY229" fmla="*/ 623641 h 1612010"/>
              <a:gd name="connsiteX230" fmla="*/ 528306 w 2780698"/>
              <a:gd name="connsiteY230" fmla="*/ 613929 h 1612010"/>
              <a:gd name="connsiteX231" fmla="*/ 315782 w 2780698"/>
              <a:gd name="connsiteY231" fmla="*/ 701341 h 1612010"/>
              <a:gd name="connsiteX232" fmla="*/ 314249 w 2780698"/>
              <a:gd name="connsiteY232" fmla="*/ 689967 h 1612010"/>
              <a:gd name="connsiteX233" fmla="*/ 325622 w 2780698"/>
              <a:gd name="connsiteY233" fmla="*/ 688305 h 1612010"/>
              <a:gd name="connsiteX234" fmla="*/ 327156 w 2780698"/>
              <a:gd name="connsiteY234" fmla="*/ 699807 h 1612010"/>
              <a:gd name="connsiteX235" fmla="*/ 320638 w 2780698"/>
              <a:gd name="connsiteY235" fmla="*/ 703002 h 1612010"/>
              <a:gd name="connsiteX236" fmla="*/ 315782 w 2780698"/>
              <a:gd name="connsiteY236" fmla="*/ 701341 h 1612010"/>
              <a:gd name="connsiteX237" fmla="*/ 271948 w 2780698"/>
              <a:gd name="connsiteY237" fmla="*/ 788114 h 1612010"/>
              <a:gd name="connsiteX238" fmla="*/ 281277 w 2780698"/>
              <a:gd name="connsiteY238" fmla="*/ 781340 h 1612010"/>
              <a:gd name="connsiteX239" fmla="*/ 288051 w 2780698"/>
              <a:gd name="connsiteY239" fmla="*/ 790798 h 1612010"/>
              <a:gd name="connsiteX240" fmla="*/ 280000 w 2780698"/>
              <a:gd name="connsiteY240" fmla="*/ 797571 h 1612010"/>
              <a:gd name="connsiteX241" fmla="*/ 278722 w 2780698"/>
              <a:gd name="connsiteY241" fmla="*/ 797571 h 1612010"/>
              <a:gd name="connsiteX242" fmla="*/ 271948 w 2780698"/>
              <a:gd name="connsiteY242" fmla="*/ 788242 h 1612010"/>
              <a:gd name="connsiteX243" fmla="*/ 363961 w 2780698"/>
              <a:gd name="connsiteY243" fmla="*/ 652012 h 1612010"/>
              <a:gd name="connsiteX244" fmla="*/ 366134 w 2780698"/>
              <a:gd name="connsiteY244" fmla="*/ 640638 h 1612010"/>
              <a:gd name="connsiteX245" fmla="*/ 377508 w 2780698"/>
              <a:gd name="connsiteY245" fmla="*/ 642810 h 1612010"/>
              <a:gd name="connsiteX246" fmla="*/ 375335 w 2780698"/>
              <a:gd name="connsiteY246" fmla="*/ 654056 h 1612010"/>
              <a:gd name="connsiteX247" fmla="*/ 370734 w 2780698"/>
              <a:gd name="connsiteY247" fmla="*/ 655462 h 1612010"/>
              <a:gd name="connsiteX248" fmla="*/ 363961 w 2780698"/>
              <a:gd name="connsiteY248" fmla="*/ 652012 h 1612010"/>
              <a:gd name="connsiteX249" fmla="*/ 327284 w 2780698"/>
              <a:gd name="connsiteY249" fmla="*/ 948114 h 1612010"/>
              <a:gd name="connsiteX250" fmla="*/ 325750 w 2780698"/>
              <a:gd name="connsiteY250" fmla="*/ 959487 h 1612010"/>
              <a:gd name="connsiteX251" fmla="*/ 320766 w 2780698"/>
              <a:gd name="connsiteY251" fmla="*/ 961149 h 1612010"/>
              <a:gd name="connsiteX252" fmla="*/ 314377 w 2780698"/>
              <a:gd name="connsiteY252" fmla="*/ 957954 h 1612010"/>
              <a:gd name="connsiteX253" fmla="*/ 315910 w 2780698"/>
              <a:gd name="connsiteY253" fmla="*/ 946580 h 1612010"/>
              <a:gd name="connsiteX254" fmla="*/ 327284 w 2780698"/>
              <a:gd name="connsiteY254" fmla="*/ 948114 h 1612010"/>
              <a:gd name="connsiteX255" fmla="*/ 349520 w 2780698"/>
              <a:gd name="connsiteY255" fmla="*/ 972778 h 1612010"/>
              <a:gd name="connsiteX256" fmla="*/ 349904 w 2780698"/>
              <a:gd name="connsiteY256" fmla="*/ 984407 h 1612010"/>
              <a:gd name="connsiteX257" fmla="*/ 343897 w 2780698"/>
              <a:gd name="connsiteY257" fmla="*/ 986963 h 1612010"/>
              <a:gd name="connsiteX258" fmla="*/ 338402 w 2780698"/>
              <a:gd name="connsiteY258" fmla="*/ 984663 h 1612010"/>
              <a:gd name="connsiteX259" fmla="*/ 338018 w 2780698"/>
              <a:gd name="connsiteY259" fmla="*/ 973161 h 1612010"/>
              <a:gd name="connsiteX260" fmla="*/ 349520 w 2780698"/>
              <a:gd name="connsiteY260" fmla="*/ 972906 h 1612010"/>
              <a:gd name="connsiteX261" fmla="*/ 349520 w 2780698"/>
              <a:gd name="connsiteY261" fmla="*/ 972906 h 1612010"/>
              <a:gd name="connsiteX262" fmla="*/ 337891 w 2780698"/>
              <a:gd name="connsiteY262" fmla="*/ 674759 h 1612010"/>
              <a:gd name="connsiteX263" fmla="*/ 338146 w 2780698"/>
              <a:gd name="connsiteY263" fmla="*/ 663130 h 1612010"/>
              <a:gd name="connsiteX264" fmla="*/ 349648 w 2780698"/>
              <a:gd name="connsiteY264" fmla="*/ 663513 h 1612010"/>
              <a:gd name="connsiteX265" fmla="*/ 349392 w 2780698"/>
              <a:gd name="connsiteY265" fmla="*/ 675015 h 1612010"/>
              <a:gd name="connsiteX266" fmla="*/ 343769 w 2780698"/>
              <a:gd name="connsiteY266" fmla="*/ 677187 h 1612010"/>
              <a:gd name="connsiteX267" fmla="*/ 337891 w 2780698"/>
              <a:gd name="connsiteY267" fmla="*/ 674759 h 1612010"/>
              <a:gd name="connsiteX268" fmla="*/ 281405 w 2780698"/>
              <a:gd name="connsiteY268" fmla="*/ 866452 h 1612010"/>
              <a:gd name="connsiteX269" fmla="*/ 280000 w 2780698"/>
              <a:gd name="connsiteY269" fmla="*/ 866452 h 1612010"/>
              <a:gd name="connsiteX270" fmla="*/ 271948 w 2780698"/>
              <a:gd name="connsiteY270" fmla="*/ 859679 h 1612010"/>
              <a:gd name="connsiteX271" fmla="*/ 278722 w 2780698"/>
              <a:gd name="connsiteY271" fmla="*/ 850350 h 1612010"/>
              <a:gd name="connsiteX272" fmla="*/ 288051 w 2780698"/>
              <a:gd name="connsiteY272" fmla="*/ 856995 h 1612010"/>
              <a:gd name="connsiteX273" fmla="*/ 281405 w 2780698"/>
              <a:gd name="connsiteY273" fmla="*/ 866324 h 1612010"/>
              <a:gd name="connsiteX274" fmla="*/ 277316 w 2780698"/>
              <a:gd name="connsiteY274" fmla="*/ 832075 h 1612010"/>
              <a:gd name="connsiteX275" fmla="*/ 269137 w 2780698"/>
              <a:gd name="connsiteY275" fmla="*/ 823897 h 1612010"/>
              <a:gd name="connsiteX276" fmla="*/ 277316 w 2780698"/>
              <a:gd name="connsiteY276" fmla="*/ 815845 h 1612010"/>
              <a:gd name="connsiteX277" fmla="*/ 285367 w 2780698"/>
              <a:gd name="connsiteY277" fmla="*/ 823897 h 1612010"/>
              <a:gd name="connsiteX278" fmla="*/ 277316 w 2780698"/>
              <a:gd name="connsiteY278" fmla="*/ 832075 h 1612010"/>
              <a:gd name="connsiteX279" fmla="*/ 290990 w 2780698"/>
              <a:gd name="connsiteY279" fmla="*/ 899807 h 1612010"/>
              <a:gd name="connsiteX280" fmla="*/ 288434 w 2780698"/>
              <a:gd name="connsiteY280" fmla="*/ 900190 h 1612010"/>
              <a:gd name="connsiteX281" fmla="*/ 280638 w 2780698"/>
              <a:gd name="connsiteY281" fmla="*/ 894695 h 1612010"/>
              <a:gd name="connsiteX282" fmla="*/ 285750 w 2780698"/>
              <a:gd name="connsiteY282" fmla="*/ 884343 h 1612010"/>
              <a:gd name="connsiteX283" fmla="*/ 296102 w 2780698"/>
              <a:gd name="connsiteY283" fmla="*/ 889455 h 1612010"/>
              <a:gd name="connsiteX284" fmla="*/ 290990 w 2780698"/>
              <a:gd name="connsiteY284" fmla="*/ 899807 h 1612010"/>
              <a:gd name="connsiteX285" fmla="*/ 309264 w 2780698"/>
              <a:gd name="connsiteY285" fmla="*/ 919998 h 1612010"/>
              <a:gd name="connsiteX286" fmla="*/ 305942 w 2780698"/>
              <a:gd name="connsiteY286" fmla="*/ 931117 h 1612010"/>
              <a:gd name="connsiteX287" fmla="*/ 302108 w 2780698"/>
              <a:gd name="connsiteY287" fmla="*/ 932011 h 1612010"/>
              <a:gd name="connsiteX288" fmla="*/ 294951 w 2780698"/>
              <a:gd name="connsiteY288" fmla="*/ 927666 h 1612010"/>
              <a:gd name="connsiteX289" fmla="*/ 298274 w 2780698"/>
              <a:gd name="connsiteY289" fmla="*/ 916676 h 1612010"/>
              <a:gd name="connsiteX290" fmla="*/ 309264 w 2780698"/>
              <a:gd name="connsiteY290" fmla="*/ 919998 h 1612010"/>
              <a:gd name="connsiteX291" fmla="*/ 2082169 w 2780698"/>
              <a:gd name="connsiteY291" fmla="*/ 707091 h 1612010"/>
              <a:gd name="connsiteX292" fmla="*/ 2082169 w 2780698"/>
              <a:gd name="connsiteY292" fmla="*/ 695590 h 1612010"/>
              <a:gd name="connsiteX293" fmla="*/ 2093671 w 2780698"/>
              <a:gd name="connsiteY293" fmla="*/ 695590 h 1612010"/>
              <a:gd name="connsiteX294" fmla="*/ 2093671 w 2780698"/>
              <a:gd name="connsiteY294" fmla="*/ 707091 h 1612010"/>
              <a:gd name="connsiteX295" fmla="*/ 2087920 w 2780698"/>
              <a:gd name="connsiteY295" fmla="*/ 709520 h 1612010"/>
              <a:gd name="connsiteX296" fmla="*/ 2082169 w 2780698"/>
              <a:gd name="connsiteY296" fmla="*/ 707091 h 1612010"/>
              <a:gd name="connsiteX297" fmla="*/ 2008559 w 2780698"/>
              <a:gd name="connsiteY297" fmla="*/ 780702 h 1612010"/>
              <a:gd name="connsiteX298" fmla="*/ 2008559 w 2780698"/>
              <a:gd name="connsiteY298" fmla="*/ 769072 h 1612010"/>
              <a:gd name="connsiteX299" fmla="*/ 2020189 w 2780698"/>
              <a:gd name="connsiteY299" fmla="*/ 769072 h 1612010"/>
              <a:gd name="connsiteX300" fmla="*/ 2020189 w 2780698"/>
              <a:gd name="connsiteY300" fmla="*/ 780702 h 1612010"/>
              <a:gd name="connsiteX301" fmla="*/ 2014310 w 2780698"/>
              <a:gd name="connsiteY301" fmla="*/ 783002 h 1612010"/>
              <a:gd name="connsiteX302" fmla="*/ 2008559 w 2780698"/>
              <a:gd name="connsiteY302" fmla="*/ 780702 h 1612010"/>
              <a:gd name="connsiteX303" fmla="*/ 2033096 w 2780698"/>
              <a:gd name="connsiteY303" fmla="*/ 756165 h 1612010"/>
              <a:gd name="connsiteX304" fmla="*/ 2033096 w 2780698"/>
              <a:gd name="connsiteY304" fmla="*/ 744663 h 1612010"/>
              <a:gd name="connsiteX305" fmla="*/ 2044597 w 2780698"/>
              <a:gd name="connsiteY305" fmla="*/ 744663 h 1612010"/>
              <a:gd name="connsiteX306" fmla="*/ 2044597 w 2780698"/>
              <a:gd name="connsiteY306" fmla="*/ 756165 h 1612010"/>
              <a:gd name="connsiteX307" fmla="*/ 2038847 w 2780698"/>
              <a:gd name="connsiteY307" fmla="*/ 758465 h 1612010"/>
              <a:gd name="connsiteX308" fmla="*/ 2033096 w 2780698"/>
              <a:gd name="connsiteY308" fmla="*/ 756165 h 1612010"/>
              <a:gd name="connsiteX309" fmla="*/ 2131243 w 2780698"/>
              <a:gd name="connsiteY309" fmla="*/ 658018 h 1612010"/>
              <a:gd name="connsiteX310" fmla="*/ 2131243 w 2780698"/>
              <a:gd name="connsiteY310" fmla="*/ 646517 h 1612010"/>
              <a:gd name="connsiteX311" fmla="*/ 2142744 w 2780698"/>
              <a:gd name="connsiteY311" fmla="*/ 646517 h 1612010"/>
              <a:gd name="connsiteX312" fmla="*/ 2142744 w 2780698"/>
              <a:gd name="connsiteY312" fmla="*/ 658018 h 1612010"/>
              <a:gd name="connsiteX313" fmla="*/ 2136994 w 2780698"/>
              <a:gd name="connsiteY313" fmla="*/ 660446 h 1612010"/>
              <a:gd name="connsiteX314" fmla="*/ 2131243 w 2780698"/>
              <a:gd name="connsiteY314" fmla="*/ 658018 h 1612010"/>
              <a:gd name="connsiteX315" fmla="*/ 2106706 w 2780698"/>
              <a:gd name="connsiteY315" fmla="*/ 682555 h 1612010"/>
              <a:gd name="connsiteX316" fmla="*/ 2106706 w 2780698"/>
              <a:gd name="connsiteY316" fmla="*/ 671053 h 1612010"/>
              <a:gd name="connsiteX317" fmla="*/ 2118208 w 2780698"/>
              <a:gd name="connsiteY317" fmla="*/ 671053 h 1612010"/>
              <a:gd name="connsiteX318" fmla="*/ 2118208 w 2780698"/>
              <a:gd name="connsiteY318" fmla="*/ 682555 h 1612010"/>
              <a:gd name="connsiteX319" fmla="*/ 2112457 w 2780698"/>
              <a:gd name="connsiteY319" fmla="*/ 684983 h 1612010"/>
              <a:gd name="connsiteX320" fmla="*/ 2106706 w 2780698"/>
              <a:gd name="connsiteY320" fmla="*/ 682555 h 1612010"/>
              <a:gd name="connsiteX321" fmla="*/ 2057632 w 2780698"/>
              <a:gd name="connsiteY321" fmla="*/ 731628 h 1612010"/>
              <a:gd name="connsiteX322" fmla="*/ 2057632 w 2780698"/>
              <a:gd name="connsiteY322" fmla="*/ 720126 h 1612010"/>
              <a:gd name="connsiteX323" fmla="*/ 2069134 w 2780698"/>
              <a:gd name="connsiteY323" fmla="*/ 720126 h 1612010"/>
              <a:gd name="connsiteX324" fmla="*/ 2069134 w 2780698"/>
              <a:gd name="connsiteY324" fmla="*/ 731628 h 1612010"/>
              <a:gd name="connsiteX325" fmla="*/ 2063383 w 2780698"/>
              <a:gd name="connsiteY325" fmla="*/ 734056 h 1612010"/>
              <a:gd name="connsiteX326" fmla="*/ 2057632 w 2780698"/>
              <a:gd name="connsiteY326" fmla="*/ 731628 h 1612010"/>
              <a:gd name="connsiteX327" fmla="*/ 1984150 w 2780698"/>
              <a:gd name="connsiteY327" fmla="*/ 805111 h 1612010"/>
              <a:gd name="connsiteX328" fmla="*/ 1984150 w 2780698"/>
              <a:gd name="connsiteY328" fmla="*/ 793609 h 1612010"/>
              <a:gd name="connsiteX329" fmla="*/ 1995652 w 2780698"/>
              <a:gd name="connsiteY329" fmla="*/ 793609 h 1612010"/>
              <a:gd name="connsiteX330" fmla="*/ 1995652 w 2780698"/>
              <a:gd name="connsiteY330" fmla="*/ 805111 h 1612010"/>
              <a:gd name="connsiteX331" fmla="*/ 1989901 w 2780698"/>
              <a:gd name="connsiteY331" fmla="*/ 807539 h 1612010"/>
              <a:gd name="connsiteX332" fmla="*/ 1984150 w 2780698"/>
              <a:gd name="connsiteY332" fmla="*/ 805111 h 1612010"/>
              <a:gd name="connsiteX333" fmla="*/ 2180189 w 2780698"/>
              <a:gd name="connsiteY333" fmla="*/ 609073 h 1612010"/>
              <a:gd name="connsiteX334" fmla="*/ 2180189 w 2780698"/>
              <a:gd name="connsiteY334" fmla="*/ 597571 h 1612010"/>
              <a:gd name="connsiteX335" fmla="*/ 2191690 w 2780698"/>
              <a:gd name="connsiteY335" fmla="*/ 597571 h 1612010"/>
              <a:gd name="connsiteX336" fmla="*/ 2191690 w 2780698"/>
              <a:gd name="connsiteY336" fmla="*/ 609073 h 1612010"/>
              <a:gd name="connsiteX337" fmla="*/ 2185939 w 2780698"/>
              <a:gd name="connsiteY337" fmla="*/ 611500 h 1612010"/>
              <a:gd name="connsiteX338" fmla="*/ 2180189 w 2780698"/>
              <a:gd name="connsiteY338" fmla="*/ 609073 h 1612010"/>
              <a:gd name="connsiteX339" fmla="*/ 2155652 w 2780698"/>
              <a:gd name="connsiteY339" fmla="*/ 633609 h 1612010"/>
              <a:gd name="connsiteX340" fmla="*/ 2155652 w 2780698"/>
              <a:gd name="connsiteY340" fmla="*/ 622108 h 1612010"/>
              <a:gd name="connsiteX341" fmla="*/ 2167153 w 2780698"/>
              <a:gd name="connsiteY341" fmla="*/ 622108 h 1612010"/>
              <a:gd name="connsiteX342" fmla="*/ 2167153 w 2780698"/>
              <a:gd name="connsiteY342" fmla="*/ 633609 h 1612010"/>
              <a:gd name="connsiteX343" fmla="*/ 2161403 w 2780698"/>
              <a:gd name="connsiteY343" fmla="*/ 635909 h 1612010"/>
              <a:gd name="connsiteX344" fmla="*/ 2155652 w 2780698"/>
              <a:gd name="connsiteY344" fmla="*/ 633609 h 1612010"/>
              <a:gd name="connsiteX345" fmla="*/ 2106578 w 2780698"/>
              <a:gd name="connsiteY345" fmla="*/ 976868 h 1612010"/>
              <a:gd name="connsiteX346" fmla="*/ 2106578 w 2780698"/>
              <a:gd name="connsiteY346" fmla="*/ 965366 h 1612010"/>
              <a:gd name="connsiteX347" fmla="*/ 2118208 w 2780698"/>
              <a:gd name="connsiteY347" fmla="*/ 965366 h 1612010"/>
              <a:gd name="connsiteX348" fmla="*/ 2118208 w 2780698"/>
              <a:gd name="connsiteY348" fmla="*/ 976868 h 1612010"/>
              <a:gd name="connsiteX349" fmla="*/ 2112329 w 2780698"/>
              <a:gd name="connsiteY349" fmla="*/ 979168 h 1612010"/>
              <a:gd name="connsiteX350" fmla="*/ 2106578 w 2780698"/>
              <a:gd name="connsiteY350" fmla="*/ 976868 h 1612010"/>
              <a:gd name="connsiteX351" fmla="*/ 2131115 w 2780698"/>
              <a:gd name="connsiteY351" fmla="*/ 1001404 h 1612010"/>
              <a:gd name="connsiteX352" fmla="*/ 2131115 w 2780698"/>
              <a:gd name="connsiteY352" fmla="*/ 989775 h 1612010"/>
              <a:gd name="connsiteX353" fmla="*/ 2142617 w 2780698"/>
              <a:gd name="connsiteY353" fmla="*/ 989775 h 1612010"/>
              <a:gd name="connsiteX354" fmla="*/ 2142617 w 2780698"/>
              <a:gd name="connsiteY354" fmla="*/ 1001404 h 1612010"/>
              <a:gd name="connsiteX355" fmla="*/ 2136866 w 2780698"/>
              <a:gd name="connsiteY355" fmla="*/ 1003704 h 1612010"/>
              <a:gd name="connsiteX356" fmla="*/ 2131115 w 2780698"/>
              <a:gd name="connsiteY356" fmla="*/ 1001404 h 1612010"/>
              <a:gd name="connsiteX357" fmla="*/ 2180189 w 2780698"/>
              <a:gd name="connsiteY357" fmla="*/ 1050350 h 1612010"/>
              <a:gd name="connsiteX358" fmla="*/ 2180189 w 2780698"/>
              <a:gd name="connsiteY358" fmla="*/ 1038848 h 1612010"/>
              <a:gd name="connsiteX359" fmla="*/ 2191690 w 2780698"/>
              <a:gd name="connsiteY359" fmla="*/ 1038848 h 1612010"/>
              <a:gd name="connsiteX360" fmla="*/ 2191690 w 2780698"/>
              <a:gd name="connsiteY360" fmla="*/ 1050350 h 1612010"/>
              <a:gd name="connsiteX361" fmla="*/ 2185939 w 2780698"/>
              <a:gd name="connsiteY361" fmla="*/ 1052778 h 1612010"/>
              <a:gd name="connsiteX362" fmla="*/ 2180189 w 2780698"/>
              <a:gd name="connsiteY362" fmla="*/ 1050350 h 1612010"/>
              <a:gd name="connsiteX363" fmla="*/ 2155652 w 2780698"/>
              <a:gd name="connsiteY363" fmla="*/ 1025813 h 1612010"/>
              <a:gd name="connsiteX364" fmla="*/ 2155652 w 2780698"/>
              <a:gd name="connsiteY364" fmla="*/ 1014312 h 1612010"/>
              <a:gd name="connsiteX365" fmla="*/ 2167153 w 2780698"/>
              <a:gd name="connsiteY365" fmla="*/ 1014312 h 1612010"/>
              <a:gd name="connsiteX366" fmla="*/ 2167153 w 2780698"/>
              <a:gd name="connsiteY366" fmla="*/ 1025813 h 1612010"/>
              <a:gd name="connsiteX367" fmla="*/ 2161403 w 2780698"/>
              <a:gd name="connsiteY367" fmla="*/ 1028241 h 1612010"/>
              <a:gd name="connsiteX368" fmla="*/ 2155652 w 2780698"/>
              <a:gd name="connsiteY368" fmla="*/ 1025813 h 1612010"/>
              <a:gd name="connsiteX369" fmla="*/ 2082169 w 2780698"/>
              <a:gd name="connsiteY369" fmla="*/ 952331 h 1612010"/>
              <a:gd name="connsiteX370" fmla="*/ 2082169 w 2780698"/>
              <a:gd name="connsiteY370" fmla="*/ 940829 h 1612010"/>
              <a:gd name="connsiteX371" fmla="*/ 2093671 w 2780698"/>
              <a:gd name="connsiteY371" fmla="*/ 940829 h 1612010"/>
              <a:gd name="connsiteX372" fmla="*/ 2093671 w 2780698"/>
              <a:gd name="connsiteY372" fmla="*/ 952331 h 1612010"/>
              <a:gd name="connsiteX373" fmla="*/ 2087920 w 2780698"/>
              <a:gd name="connsiteY373" fmla="*/ 954759 h 1612010"/>
              <a:gd name="connsiteX374" fmla="*/ 2082169 w 2780698"/>
              <a:gd name="connsiteY374" fmla="*/ 952331 h 1612010"/>
              <a:gd name="connsiteX375" fmla="*/ 1984023 w 2780698"/>
              <a:gd name="connsiteY375" fmla="*/ 854312 h 1612010"/>
              <a:gd name="connsiteX376" fmla="*/ 1984023 w 2780698"/>
              <a:gd name="connsiteY376" fmla="*/ 842682 h 1612010"/>
              <a:gd name="connsiteX377" fmla="*/ 1995652 w 2780698"/>
              <a:gd name="connsiteY377" fmla="*/ 842682 h 1612010"/>
              <a:gd name="connsiteX378" fmla="*/ 1995652 w 2780698"/>
              <a:gd name="connsiteY378" fmla="*/ 854312 h 1612010"/>
              <a:gd name="connsiteX379" fmla="*/ 1989773 w 2780698"/>
              <a:gd name="connsiteY379" fmla="*/ 856612 h 1612010"/>
              <a:gd name="connsiteX380" fmla="*/ 1984023 w 2780698"/>
              <a:gd name="connsiteY380" fmla="*/ 854312 h 1612010"/>
              <a:gd name="connsiteX381" fmla="*/ 2008559 w 2780698"/>
              <a:gd name="connsiteY381" fmla="*/ 878720 h 1612010"/>
              <a:gd name="connsiteX382" fmla="*/ 2008559 w 2780698"/>
              <a:gd name="connsiteY382" fmla="*/ 867219 h 1612010"/>
              <a:gd name="connsiteX383" fmla="*/ 2020061 w 2780698"/>
              <a:gd name="connsiteY383" fmla="*/ 867219 h 1612010"/>
              <a:gd name="connsiteX384" fmla="*/ 2020061 w 2780698"/>
              <a:gd name="connsiteY384" fmla="*/ 878720 h 1612010"/>
              <a:gd name="connsiteX385" fmla="*/ 2014310 w 2780698"/>
              <a:gd name="connsiteY385" fmla="*/ 881149 h 1612010"/>
              <a:gd name="connsiteX386" fmla="*/ 2008559 w 2780698"/>
              <a:gd name="connsiteY386" fmla="*/ 878720 h 1612010"/>
              <a:gd name="connsiteX387" fmla="*/ 2057632 w 2780698"/>
              <a:gd name="connsiteY387" fmla="*/ 927794 h 1612010"/>
              <a:gd name="connsiteX388" fmla="*/ 2057632 w 2780698"/>
              <a:gd name="connsiteY388" fmla="*/ 916292 h 1612010"/>
              <a:gd name="connsiteX389" fmla="*/ 2069134 w 2780698"/>
              <a:gd name="connsiteY389" fmla="*/ 916292 h 1612010"/>
              <a:gd name="connsiteX390" fmla="*/ 2069134 w 2780698"/>
              <a:gd name="connsiteY390" fmla="*/ 927794 h 1612010"/>
              <a:gd name="connsiteX391" fmla="*/ 2063383 w 2780698"/>
              <a:gd name="connsiteY391" fmla="*/ 930222 h 1612010"/>
              <a:gd name="connsiteX392" fmla="*/ 2057632 w 2780698"/>
              <a:gd name="connsiteY392" fmla="*/ 927794 h 1612010"/>
              <a:gd name="connsiteX393" fmla="*/ 2033096 w 2780698"/>
              <a:gd name="connsiteY393" fmla="*/ 903257 h 1612010"/>
              <a:gd name="connsiteX394" fmla="*/ 2033096 w 2780698"/>
              <a:gd name="connsiteY394" fmla="*/ 891756 h 1612010"/>
              <a:gd name="connsiteX395" fmla="*/ 2044597 w 2780698"/>
              <a:gd name="connsiteY395" fmla="*/ 891756 h 1612010"/>
              <a:gd name="connsiteX396" fmla="*/ 2044597 w 2780698"/>
              <a:gd name="connsiteY396" fmla="*/ 903257 h 1612010"/>
              <a:gd name="connsiteX397" fmla="*/ 2038847 w 2780698"/>
              <a:gd name="connsiteY397" fmla="*/ 905685 h 1612010"/>
              <a:gd name="connsiteX398" fmla="*/ 2033096 w 2780698"/>
              <a:gd name="connsiteY398" fmla="*/ 903257 h 1612010"/>
              <a:gd name="connsiteX399" fmla="*/ 2209965 w 2780698"/>
              <a:gd name="connsiteY399" fmla="*/ 1384407 h 1612010"/>
              <a:gd name="connsiteX400" fmla="*/ 2216099 w 2780698"/>
              <a:gd name="connsiteY400" fmla="*/ 1384407 h 1612010"/>
              <a:gd name="connsiteX401" fmla="*/ 2216099 w 2780698"/>
              <a:gd name="connsiteY401" fmla="*/ 1612010 h 1612010"/>
              <a:gd name="connsiteX402" fmla="*/ 2209965 w 2780698"/>
              <a:gd name="connsiteY402" fmla="*/ 1612010 h 1612010"/>
              <a:gd name="connsiteX403" fmla="*/ 2209965 w 2780698"/>
              <a:gd name="connsiteY403" fmla="*/ 1558208 h 1612010"/>
              <a:gd name="connsiteX404" fmla="*/ 2198591 w 2780698"/>
              <a:gd name="connsiteY404" fmla="*/ 1558208 h 1612010"/>
              <a:gd name="connsiteX405" fmla="*/ 2114502 w 2780698"/>
              <a:gd name="connsiteY405" fmla="*/ 1576100 h 1612010"/>
              <a:gd name="connsiteX406" fmla="*/ 2114502 w 2780698"/>
              <a:gd name="connsiteY406" fmla="*/ 1558208 h 1612010"/>
              <a:gd name="connsiteX407" fmla="*/ 1256867 w 2780698"/>
              <a:gd name="connsiteY407" fmla="*/ 1558208 h 1612010"/>
              <a:gd name="connsiteX408" fmla="*/ 1256867 w 2780698"/>
              <a:gd name="connsiteY408" fmla="*/ 1576100 h 1612010"/>
              <a:gd name="connsiteX409" fmla="*/ 1172778 w 2780698"/>
              <a:gd name="connsiteY409" fmla="*/ 1558208 h 1612010"/>
              <a:gd name="connsiteX410" fmla="*/ 1163960 w 2780698"/>
              <a:gd name="connsiteY410" fmla="*/ 1558208 h 1612010"/>
              <a:gd name="connsiteX411" fmla="*/ 1163960 w 2780698"/>
              <a:gd name="connsiteY411" fmla="*/ 1612010 h 1612010"/>
              <a:gd name="connsiteX412" fmla="*/ 1157826 w 2780698"/>
              <a:gd name="connsiteY412" fmla="*/ 1612010 h 1612010"/>
              <a:gd name="connsiteX413" fmla="*/ 1157826 w 2780698"/>
              <a:gd name="connsiteY413" fmla="*/ 1384407 h 1612010"/>
              <a:gd name="connsiteX414" fmla="*/ 1163960 w 2780698"/>
              <a:gd name="connsiteY414" fmla="*/ 1384407 h 1612010"/>
              <a:gd name="connsiteX415" fmla="*/ 1163960 w 2780698"/>
              <a:gd name="connsiteY415" fmla="*/ 1552074 h 1612010"/>
              <a:gd name="connsiteX416" fmla="*/ 1172906 w 2780698"/>
              <a:gd name="connsiteY416" fmla="*/ 1552074 h 1612010"/>
              <a:gd name="connsiteX417" fmla="*/ 1256867 w 2780698"/>
              <a:gd name="connsiteY417" fmla="*/ 1534183 h 1612010"/>
              <a:gd name="connsiteX418" fmla="*/ 1256867 w 2780698"/>
              <a:gd name="connsiteY418" fmla="*/ 1552074 h 1612010"/>
              <a:gd name="connsiteX419" fmla="*/ 2114502 w 2780698"/>
              <a:gd name="connsiteY419" fmla="*/ 1552074 h 1612010"/>
              <a:gd name="connsiteX420" fmla="*/ 2114502 w 2780698"/>
              <a:gd name="connsiteY420" fmla="*/ 1534183 h 1612010"/>
              <a:gd name="connsiteX421" fmla="*/ 2198463 w 2780698"/>
              <a:gd name="connsiteY421" fmla="*/ 1552074 h 1612010"/>
              <a:gd name="connsiteX422" fmla="*/ 2209965 w 2780698"/>
              <a:gd name="connsiteY422" fmla="*/ 1552074 h 1612010"/>
              <a:gd name="connsiteX423" fmla="*/ 2209965 w 2780698"/>
              <a:gd name="connsiteY423" fmla="*/ 1384407 h 1612010"/>
              <a:gd name="connsiteX424" fmla="*/ 2607152 w 2780698"/>
              <a:gd name="connsiteY424" fmla="*/ 823769 h 1612010"/>
              <a:gd name="connsiteX425" fmla="*/ 2484086 w 2780698"/>
              <a:gd name="connsiteY425" fmla="*/ 1209327 h 1612010"/>
              <a:gd name="connsiteX426" fmla="*/ 2499293 w 2780698"/>
              <a:gd name="connsiteY426" fmla="*/ 1222618 h 1612010"/>
              <a:gd name="connsiteX427" fmla="*/ 2432456 w 2780698"/>
              <a:gd name="connsiteY427" fmla="*/ 1272969 h 1612010"/>
              <a:gd name="connsiteX428" fmla="*/ 2426323 w 2780698"/>
              <a:gd name="connsiteY428" fmla="*/ 1279742 h 1612010"/>
              <a:gd name="connsiteX429" fmla="*/ 2425044 w 2780698"/>
              <a:gd name="connsiteY429" fmla="*/ 1278464 h 1612010"/>
              <a:gd name="connsiteX430" fmla="*/ 2423383 w 2780698"/>
              <a:gd name="connsiteY430" fmla="*/ 1279742 h 1612010"/>
              <a:gd name="connsiteX431" fmla="*/ 2464661 w 2780698"/>
              <a:gd name="connsiteY431" fmla="*/ 1321020 h 1612010"/>
              <a:gd name="connsiteX432" fmla="*/ 2460316 w 2780698"/>
              <a:gd name="connsiteY432" fmla="*/ 1325365 h 1612010"/>
              <a:gd name="connsiteX433" fmla="*/ 2232712 w 2780698"/>
              <a:gd name="connsiteY433" fmla="*/ 1097762 h 1612010"/>
              <a:gd name="connsiteX434" fmla="*/ 2237057 w 2780698"/>
              <a:gd name="connsiteY434" fmla="*/ 1093417 h 1612010"/>
              <a:gd name="connsiteX435" fmla="*/ 2421594 w 2780698"/>
              <a:gd name="connsiteY435" fmla="*/ 1277953 h 1612010"/>
              <a:gd name="connsiteX436" fmla="*/ 2422616 w 2780698"/>
              <a:gd name="connsiteY436" fmla="*/ 1276164 h 1612010"/>
              <a:gd name="connsiteX437" fmla="*/ 2421849 w 2780698"/>
              <a:gd name="connsiteY437" fmla="*/ 1275397 h 1612010"/>
              <a:gd name="connsiteX438" fmla="*/ 2424916 w 2780698"/>
              <a:gd name="connsiteY438" fmla="*/ 1271947 h 1612010"/>
              <a:gd name="connsiteX439" fmla="*/ 2467600 w 2780698"/>
              <a:gd name="connsiteY439" fmla="*/ 1195014 h 1612010"/>
              <a:gd name="connsiteX440" fmla="*/ 2479357 w 2780698"/>
              <a:gd name="connsiteY440" fmla="*/ 1205238 h 1612010"/>
              <a:gd name="connsiteX441" fmla="*/ 2600891 w 2780698"/>
              <a:gd name="connsiteY441" fmla="*/ 823769 h 1612010"/>
              <a:gd name="connsiteX442" fmla="*/ 2479229 w 2780698"/>
              <a:gd name="connsiteY442" fmla="*/ 442427 h 1612010"/>
              <a:gd name="connsiteX443" fmla="*/ 2467600 w 2780698"/>
              <a:gd name="connsiteY443" fmla="*/ 452523 h 1612010"/>
              <a:gd name="connsiteX444" fmla="*/ 2422361 w 2780698"/>
              <a:gd name="connsiteY444" fmla="*/ 370990 h 1612010"/>
              <a:gd name="connsiteX445" fmla="*/ 2237057 w 2780698"/>
              <a:gd name="connsiteY445" fmla="*/ 556293 h 1612010"/>
              <a:gd name="connsiteX446" fmla="*/ 2232712 w 2780698"/>
              <a:gd name="connsiteY446" fmla="*/ 551948 h 1612010"/>
              <a:gd name="connsiteX447" fmla="*/ 2419166 w 2780698"/>
              <a:gd name="connsiteY447" fmla="*/ 365494 h 1612010"/>
              <a:gd name="connsiteX448" fmla="*/ 2418654 w 2780698"/>
              <a:gd name="connsiteY448" fmla="*/ 364472 h 1612010"/>
              <a:gd name="connsiteX449" fmla="*/ 2419549 w 2780698"/>
              <a:gd name="connsiteY449" fmla="*/ 365111 h 1612010"/>
              <a:gd name="connsiteX450" fmla="*/ 2460316 w 2780698"/>
              <a:gd name="connsiteY450" fmla="*/ 324345 h 1612010"/>
              <a:gd name="connsiteX451" fmla="*/ 2464661 w 2780698"/>
              <a:gd name="connsiteY451" fmla="*/ 328690 h 1612010"/>
              <a:gd name="connsiteX452" fmla="*/ 2424533 w 2780698"/>
              <a:gd name="connsiteY452" fmla="*/ 368817 h 1612010"/>
              <a:gd name="connsiteX453" fmla="*/ 2499165 w 2780698"/>
              <a:gd name="connsiteY453" fmla="*/ 425047 h 1612010"/>
              <a:gd name="connsiteX454" fmla="*/ 2483830 w 2780698"/>
              <a:gd name="connsiteY454" fmla="*/ 438338 h 1612010"/>
              <a:gd name="connsiteX455" fmla="*/ 2607025 w 2780698"/>
              <a:gd name="connsiteY455" fmla="*/ 823769 h 1612010"/>
              <a:gd name="connsiteX456" fmla="*/ 976101 w 2780698"/>
              <a:gd name="connsiteY456" fmla="*/ 57380 h 1612010"/>
              <a:gd name="connsiteX457" fmla="*/ 980446 w 2780698"/>
              <a:gd name="connsiteY457" fmla="*/ 61725 h 1612010"/>
              <a:gd name="connsiteX458" fmla="*/ 984535 w 2780698"/>
              <a:gd name="connsiteY458" fmla="*/ 57763 h 1612010"/>
              <a:gd name="connsiteX459" fmla="*/ 1006388 w 2780698"/>
              <a:gd name="connsiteY459" fmla="*/ 65687 h 1612010"/>
              <a:gd name="connsiteX460" fmla="*/ 1038976 w 2780698"/>
              <a:gd name="connsiteY460" fmla="*/ 32843 h 1612010"/>
              <a:gd name="connsiteX461" fmla="*/ 1031819 w 2780698"/>
              <a:gd name="connsiteY461" fmla="*/ 11502 h 1612010"/>
              <a:gd name="connsiteX462" fmla="*/ 1035781 w 2780698"/>
              <a:gd name="connsiteY462" fmla="*/ 7667 h 1612010"/>
              <a:gd name="connsiteX463" fmla="*/ 1031564 w 2780698"/>
              <a:gd name="connsiteY463" fmla="*/ 3322 h 1612010"/>
              <a:gd name="connsiteX464" fmla="*/ 1027602 w 2780698"/>
              <a:gd name="connsiteY464" fmla="*/ 7284 h 1612010"/>
              <a:gd name="connsiteX465" fmla="*/ 1006516 w 2780698"/>
              <a:gd name="connsiteY465" fmla="*/ 0 h 1612010"/>
              <a:gd name="connsiteX466" fmla="*/ 973928 w 2780698"/>
              <a:gd name="connsiteY466" fmla="*/ 32843 h 1612010"/>
              <a:gd name="connsiteX467" fmla="*/ 980446 w 2780698"/>
              <a:gd name="connsiteY467" fmla="*/ 53290 h 1612010"/>
              <a:gd name="connsiteX468" fmla="*/ 976228 w 2780698"/>
              <a:gd name="connsiteY468" fmla="*/ 57380 h 1612010"/>
              <a:gd name="connsiteX469" fmla="*/ 1030797 w 2780698"/>
              <a:gd name="connsiteY469" fmla="*/ 32843 h 1612010"/>
              <a:gd name="connsiteX470" fmla="*/ 1006388 w 2780698"/>
              <a:gd name="connsiteY470" fmla="*/ 58402 h 1612010"/>
              <a:gd name="connsiteX471" fmla="*/ 990158 w 2780698"/>
              <a:gd name="connsiteY471" fmla="*/ 52140 h 1612010"/>
              <a:gd name="connsiteX472" fmla="*/ 1025941 w 2780698"/>
              <a:gd name="connsiteY472" fmla="*/ 17252 h 1612010"/>
              <a:gd name="connsiteX473" fmla="*/ 1030797 w 2780698"/>
              <a:gd name="connsiteY473" fmla="*/ 32843 h 1612010"/>
              <a:gd name="connsiteX474" fmla="*/ 1006388 w 2780698"/>
              <a:gd name="connsiteY474" fmla="*/ 7284 h 1612010"/>
              <a:gd name="connsiteX475" fmla="*/ 1021851 w 2780698"/>
              <a:gd name="connsiteY475" fmla="*/ 12780 h 1612010"/>
              <a:gd name="connsiteX476" fmla="*/ 986324 w 2780698"/>
              <a:gd name="connsiteY476" fmla="*/ 47540 h 1612010"/>
              <a:gd name="connsiteX477" fmla="*/ 982107 w 2780698"/>
              <a:gd name="connsiteY477" fmla="*/ 32843 h 1612010"/>
              <a:gd name="connsiteX478" fmla="*/ 1006516 w 2780698"/>
              <a:gd name="connsiteY478" fmla="*/ 7284 h 1612010"/>
              <a:gd name="connsiteX479" fmla="*/ 1095334 w 2780698"/>
              <a:gd name="connsiteY479" fmla="*/ 48818 h 1612010"/>
              <a:gd name="connsiteX480" fmla="*/ 1065813 w 2780698"/>
              <a:gd name="connsiteY480" fmla="*/ 48818 h 1612010"/>
              <a:gd name="connsiteX481" fmla="*/ 1065813 w 2780698"/>
              <a:gd name="connsiteY481" fmla="*/ 43578 h 1612010"/>
              <a:gd name="connsiteX482" fmla="*/ 1092267 w 2780698"/>
              <a:gd name="connsiteY482" fmla="*/ 894 h 1612010"/>
              <a:gd name="connsiteX483" fmla="*/ 1100701 w 2780698"/>
              <a:gd name="connsiteY483" fmla="*/ 894 h 1612010"/>
              <a:gd name="connsiteX484" fmla="*/ 1075398 w 2780698"/>
              <a:gd name="connsiteY484" fmla="*/ 41533 h 1612010"/>
              <a:gd name="connsiteX485" fmla="*/ 1095334 w 2780698"/>
              <a:gd name="connsiteY485" fmla="*/ 41533 h 1612010"/>
              <a:gd name="connsiteX486" fmla="*/ 1095334 w 2780698"/>
              <a:gd name="connsiteY486" fmla="*/ 23770 h 1612010"/>
              <a:gd name="connsiteX487" fmla="*/ 1102618 w 2780698"/>
              <a:gd name="connsiteY487" fmla="*/ 23770 h 1612010"/>
              <a:gd name="connsiteX488" fmla="*/ 1102618 w 2780698"/>
              <a:gd name="connsiteY488" fmla="*/ 41533 h 1612010"/>
              <a:gd name="connsiteX489" fmla="*/ 1111436 w 2780698"/>
              <a:gd name="connsiteY489" fmla="*/ 41533 h 1612010"/>
              <a:gd name="connsiteX490" fmla="*/ 1111436 w 2780698"/>
              <a:gd name="connsiteY490" fmla="*/ 48818 h 1612010"/>
              <a:gd name="connsiteX491" fmla="*/ 1102618 w 2780698"/>
              <a:gd name="connsiteY491" fmla="*/ 48818 h 1612010"/>
              <a:gd name="connsiteX492" fmla="*/ 1102618 w 2780698"/>
              <a:gd name="connsiteY492" fmla="*/ 64792 h 1612010"/>
              <a:gd name="connsiteX493" fmla="*/ 1095334 w 2780698"/>
              <a:gd name="connsiteY493" fmla="*/ 64792 h 1612010"/>
              <a:gd name="connsiteX494" fmla="*/ 1095334 w 2780698"/>
              <a:gd name="connsiteY494" fmla="*/ 48818 h 1612010"/>
              <a:gd name="connsiteX495" fmla="*/ 1119359 w 2780698"/>
              <a:gd name="connsiteY495" fmla="*/ 55974 h 1612010"/>
              <a:gd name="connsiteX496" fmla="*/ 1123576 w 2780698"/>
              <a:gd name="connsiteY496" fmla="*/ 50607 h 1612010"/>
              <a:gd name="connsiteX497" fmla="*/ 1137890 w 2780698"/>
              <a:gd name="connsiteY497" fmla="*/ 58402 h 1612010"/>
              <a:gd name="connsiteX498" fmla="*/ 1150797 w 2780698"/>
              <a:gd name="connsiteY498" fmla="*/ 44856 h 1612010"/>
              <a:gd name="connsiteX499" fmla="*/ 1135334 w 2780698"/>
              <a:gd name="connsiteY499" fmla="*/ 31310 h 1612010"/>
              <a:gd name="connsiteX500" fmla="*/ 1125238 w 2780698"/>
              <a:gd name="connsiteY500" fmla="*/ 32971 h 1612010"/>
              <a:gd name="connsiteX501" fmla="*/ 1129199 w 2780698"/>
              <a:gd name="connsiteY501" fmla="*/ 894 h 1612010"/>
              <a:gd name="connsiteX502" fmla="*/ 1158081 w 2780698"/>
              <a:gd name="connsiteY502" fmla="*/ 894 h 1612010"/>
              <a:gd name="connsiteX503" fmla="*/ 1158081 w 2780698"/>
              <a:gd name="connsiteY503" fmla="*/ 8179 h 1612010"/>
              <a:gd name="connsiteX504" fmla="*/ 1135589 w 2780698"/>
              <a:gd name="connsiteY504" fmla="*/ 8179 h 1612010"/>
              <a:gd name="connsiteX505" fmla="*/ 1133161 w 2780698"/>
              <a:gd name="connsiteY505" fmla="*/ 25431 h 1612010"/>
              <a:gd name="connsiteX506" fmla="*/ 1138273 w 2780698"/>
              <a:gd name="connsiteY506" fmla="*/ 24792 h 1612010"/>
              <a:gd name="connsiteX507" fmla="*/ 1158465 w 2780698"/>
              <a:gd name="connsiteY507" fmla="*/ 44600 h 1612010"/>
              <a:gd name="connsiteX508" fmla="*/ 1137634 w 2780698"/>
              <a:gd name="connsiteY508" fmla="*/ 65687 h 1612010"/>
              <a:gd name="connsiteX509" fmla="*/ 1119359 w 2780698"/>
              <a:gd name="connsiteY509" fmla="*/ 55974 h 1612010"/>
              <a:gd name="connsiteX510" fmla="*/ 1675525 w 2780698"/>
              <a:gd name="connsiteY510" fmla="*/ 1458272 h 1612010"/>
              <a:gd name="connsiteX511" fmla="*/ 1650221 w 2780698"/>
              <a:gd name="connsiteY511" fmla="*/ 1498911 h 1612010"/>
              <a:gd name="connsiteX512" fmla="*/ 1670157 w 2780698"/>
              <a:gd name="connsiteY512" fmla="*/ 1498911 h 1612010"/>
              <a:gd name="connsiteX513" fmla="*/ 1670157 w 2780698"/>
              <a:gd name="connsiteY513" fmla="*/ 1481148 h 1612010"/>
              <a:gd name="connsiteX514" fmla="*/ 1677441 w 2780698"/>
              <a:gd name="connsiteY514" fmla="*/ 1481148 h 1612010"/>
              <a:gd name="connsiteX515" fmla="*/ 1677441 w 2780698"/>
              <a:gd name="connsiteY515" fmla="*/ 1498911 h 1612010"/>
              <a:gd name="connsiteX516" fmla="*/ 1686259 w 2780698"/>
              <a:gd name="connsiteY516" fmla="*/ 1498911 h 1612010"/>
              <a:gd name="connsiteX517" fmla="*/ 1686259 w 2780698"/>
              <a:gd name="connsiteY517" fmla="*/ 1506196 h 1612010"/>
              <a:gd name="connsiteX518" fmla="*/ 1677441 w 2780698"/>
              <a:gd name="connsiteY518" fmla="*/ 1506196 h 1612010"/>
              <a:gd name="connsiteX519" fmla="*/ 1677441 w 2780698"/>
              <a:gd name="connsiteY519" fmla="*/ 1522170 h 1612010"/>
              <a:gd name="connsiteX520" fmla="*/ 1670157 w 2780698"/>
              <a:gd name="connsiteY520" fmla="*/ 1522170 h 1612010"/>
              <a:gd name="connsiteX521" fmla="*/ 1670157 w 2780698"/>
              <a:gd name="connsiteY521" fmla="*/ 1506196 h 1612010"/>
              <a:gd name="connsiteX522" fmla="*/ 1640637 w 2780698"/>
              <a:gd name="connsiteY522" fmla="*/ 1506196 h 1612010"/>
              <a:gd name="connsiteX523" fmla="*/ 1640637 w 2780698"/>
              <a:gd name="connsiteY523" fmla="*/ 1500956 h 1612010"/>
              <a:gd name="connsiteX524" fmla="*/ 1667090 w 2780698"/>
              <a:gd name="connsiteY524" fmla="*/ 1458272 h 1612010"/>
              <a:gd name="connsiteX525" fmla="*/ 1675525 w 2780698"/>
              <a:gd name="connsiteY525" fmla="*/ 1458272 h 1612010"/>
              <a:gd name="connsiteX526" fmla="*/ 1725365 w 2780698"/>
              <a:gd name="connsiteY526" fmla="*/ 1502362 h 1612010"/>
              <a:gd name="connsiteX527" fmla="*/ 1709901 w 2780698"/>
              <a:gd name="connsiteY527" fmla="*/ 1488816 h 1612010"/>
              <a:gd name="connsiteX528" fmla="*/ 1699806 w 2780698"/>
              <a:gd name="connsiteY528" fmla="*/ 1490477 h 1612010"/>
              <a:gd name="connsiteX529" fmla="*/ 1703768 w 2780698"/>
              <a:gd name="connsiteY529" fmla="*/ 1458400 h 1612010"/>
              <a:gd name="connsiteX530" fmla="*/ 1732649 w 2780698"/>
              <a:gd name="connsiteY530" fmla="*/ 1458400 h 1612010"/>
              <a:gd name="connsiteX531" fmla="*/ 1732649 w 2780698"/>
              <a:gd name="connsiteY531" fmla="*/ 1465685 h 1612010"/>
              <a:gd name="connsiteX532" fmla="*/ 1710157 w 2780698"/>
              <a:gd name="connsiteY532" fmla="*/ 1465685 h 1612010"/>
              <a:gd name="connsiteX533" fmla="*/ 1707729 w 2780698"/>
              <a:gd name="connsiteY533" fmla="*/ 1482937 h 1612010"/>
              <a:gd name="connsiteX534" fmla="*/ 1712841 w 2780698"/>
              <a:gd name="connsiteY534" fmla="*/ 1482298 h 1612010"/>
              <a:gd name="connsiteX535" fmla="*/ 1733032 w 2780698"/>
              <a:gd name="connsiteY535" fmla="*/ 1502106 h 1612010"/>
              <a:gd name="connsiteX536" fmla="*/ 1712202 w 2780698"/>
              <a:gd name="connsiteY536" fmla="*/ 1523193 h 1612010"/>
              <a:gd name="connsiteX537" fmla="*/ 1693800 w 2780698"/>
              <a:gd name="connsiteY537" fmla="*/ 1513480 h 1612010"/>
              <a:gd name="connsiteX538" fmla="*/ 1698017 w 2780698"/>
              <a:gd name="connsiteY538" fmla="*/ 1508112 h 1612010"/>
              <a:gd name="connsiteX539" fmla="*/ 1712330 w 2780698"/>
              <a:gd name="connsiteY539" fmla="*/ 1515908 h 1612010"/>
              <a:gd name="connsiteX540" fmla="*/ 1725237 w 2780698"/>
              <a:gd name="connsiteY540" fmla="*/ 1502362 h 1612010"/>
              <a:gd name="connsiteX541" fmla="*/ 2664022 w 2780698"/>
              <a:gd name="connsiteY541" fmla="*/ 829647 h 1612010"/>
              <a:gd name="connsiteX542" fmla="*/ 2643702 w 2780698"/>
              <a:gd name="connsiteY542" fmla="*/ 850222 h 1612010"/>
              <a:gd name="connsiteX543" fmla="*/ 2662744 w 2780698"/>
              <a:gd name="connsiteY543" fmla="*/ 869775 h 1612010"/>
              <a:gd name="connsiteX544" fmla="*/ 2677185 w 2780698"/>
              <a:gd name="connsiteY544" fmla="*/ 861852 h 1612010"/>
              <a:gd name="connsiteX545" fmla="*/ 2651370 w 2780698"/>
              <a:gd name="connsiteY545" fmla="*/ 889455 h 1612010"/>
              <a:gd name="connsiteX546" fmla="*/ 2653798 w 2780698"/>
              <a:gd name="connsiteY546" fmla="*/ 895206 h 1612010"/>
              <a:gd name="connsiteX547" fmla="*/ 2685747 w 2780698"/>
              <a:gd name="connsiteY547" fmla="*/ 853545 h 1612010"/>
              <a:gd name="connsiteX548" fmla="*/ 2664022 w 2780698"/>
              <a:gd name="connsiteY548" fmla="*/ 829520 h 1612010"/>
              <a:gd name="connsiteX549" fmla="*/ 2664660 w 2780698"/>
              <a:gd name="connsiteY549" fmla="*/ 863002 h 1612010"/>
              <a:gd name="connsiteX550" fmla="*/ 2651498 w 2780698"/>
              <a:gd name="connsiteY550" fmla="*/ 849711 h 1612010"/>
              <a:gd name="connsiteX551" fmla="*/ 2664149 w 2780698"/>
              <a:gd name="connsiteY551" fmla="*/ 836932 h 1612010"/>
              <a:gd name="connsiteX552" fmla="*/ 2678079 w 2780698"/>
              <a:gd name="connsiteY552" fmla="*/ 853673 h 1612010"/>
              <a:gd name="connsiteX553" fmla="*/ 2664660 w 2780698"/>
              <a:gd name="connsiteY553" fmla="*/ 863129 h 1612010"/>
              <a:gd name="connsiteX554" fmla="*/ 2718973 w 2780698"/>
              <a:gd name="connsiteY554" fmla="*/ 829775 h 1612010"/>
              <a:gd name="connsiteX555" fmla="*/ 2698271 w 2780698"/>
              <a:gd name="connsiteY555" fmla="*/ 862491 h 1612010"/>
              <a:gd name="connsiteX556" fmla="*/ 2719101 w 2780698"/>
              <a:gd name="connsiteY556" fmla="*/ 895206 h 1612010"/>
              <a:gd name="connsiteX557" fmla="*/ 2739676 w 2780698"/>
              <a:gd name="connsiteY557" fmla="*/ 862491 h 1612010"/>
              <a:gd name="connsiteX558" fmla="*/ 2718973 w 2780698"/>
              <a:gd name="connsiteY558" fmla="*/ 829775 h 1612010"/>
              <a:gd name="connsiteX559" fmla="*/ 2719229 w 2780698"/>
              <a:gd name="connsiteY559" fmla="*/ 888305 h 1612010"/>
              <a:gd name="connsiteX560" fmla="*/ 2706066 w 2780698"/>
              <a:gd name="connsiteY560" fmla="*/ 862491 h 1612010"/>
              <a:gd name="connsiteX561" fmla="*/ 2718973 w 2780698"/>
              <a:gd name="connsiteY561" fmla="*/ 836676 h 1612010"/>
              <a:gd name="connsiteX562" fmla="*/ 2731881 w 2780698"/>
              <a:gd name="connsiteY562" fmla="*/ 862491 h 1612010"/>
              <a:gd name="connsiteX563" fmla="*/ 2719101 w 2780698"/>
              <a:gd name="connsiteY563" fmla="*/ 888305 h 1612010"/>
              <a:gd name="connsiteX564" fmla="*/ 2766514 w 2780698"/>
              <a:gd name="connsiteY564" fmla="*/ 828242 h 1612010"/>
              <a:gd name="connsiteX565" fmla="*/ 2752456 w 2780698"/>
              <a:gd name="connsiteY565" fmla="*/ 842427 h 1612010"/>
              <a:gd name="connsiteX566" fmla="*/ 2766514 w 2780698"/>
              <a:gd name="connsiteY566" fmla="*/ 856484 h 1612010"/>
              <a:gd name="connsiteX567" fmla="*/ 2780699 w 2780698"/>
              <a:gd name="connsiteY567" fmla="*/ 842171 h 1612010"/>
              <a:gd name="connsiteX568" fmla="*/ 2766514 w 2780698"/>
              <a:gd name="connsiteY568" fmla="*/ 828242 h 1612010"/>
              <a:gd name="connsiteX569" fmla="*/ 2766514 w 2780698"/>
              <a:gd name="connsiteY569" fmla="*/ 850094 h 1612010"/>
              <a:gd name="connsiteX570" fmla="*/ 2758718 w 2780698"/>
              <a:gd name="connsiteY570" fmla="*/ 842299 h 1612010"/>
              <a:gd name="connsiteX571" fmla="*/ 2766514 w 2780698"/>
              <a:gd name="connsiteY571" fmla="*/ 834503 h 1612010"/>
              <a:gd name="connsiteX572" fmla="*/ 2774309 w 2780698"/>
              <a:gd name="connsiteY572" fmla="*/ 842299 h 1612010"/>
              <a:gd name="connsiteX573" fmla="*/ 2766514 w 2780698"/>
              <a:gd name="connsiteY573" fmla="*/ 850094 h 16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</a:cxnLst>
            <a:rect l="l" t="t" r="r" b="b"/>
            <a:pathLst>
              <a:path w="2780698" h="1612010">
                <a:moveTo>
                  <a:pt x="2217760" y="333162"/>
                </a:moveTo>
                <a:lnTo>
                  <a:pt x="1158976" y="333162"/>
                </a:lnTo>
                <a:lnTo>
                  <a:pt x="1158976" y="1314375"/>
                </a:lnTo>
                <a:lnTo>
                  <a:pt x="2217760" y="1314375"/>
                </a:lnTo>
                <a:lnTo>
                  <a:pt x="2217760" y="1072586"/>
                </a:lnTo>
                <a:cubicBezTo>
                  <a:pt x="2218271" y="1071564"/>
                  <a:pt x="2218655" y="1070286"/>
                  <a:pt x="2218655" y="1069008"/>
                </a:cubicBezTo>
                <a:lnTo>
                  <a:pt x="2218655" y="578529"/>
                </a:lnTo>
                <a:cubicBezTo>
                  <a:pt x="2218655" y="577124"/>
                  <a:pt x="2218399" y="575973"/>
                  <a:pt x="2217760" y="574823"/>
                </a:cubicBezTo>
                <a:lnTo>
                  <a:pt x="2217760" y="333035"/>
                </a:lnTo>
                <a:close/>
                <a:moveTo>
                  <a:pt x="2203320" y="575334"/>
                </a:moveTo>
                <a:cubicBezTo>
                  <a:pt x="2202808" y="576357"/>
                  <a:pt x="2202553" y="577507"/>
                  <a:pt x="2202553" y="578785"/>
                </a:cubicBezTo>
                <a:lnTo>
                  <a:pt x="2202553" y="1069263"/>
                </a:lnTo>
                <a:cubicBezTo>
                  <a:pt x="2202553" y="1070541"/>
                  <a:pt x="2202808" y="1071692"/>
                  <a:pt x="2203320" y="1072842"/>
                </a:cubicBezTo>
                <a:lnTo>
                  <a:pt x="2203320" y="1300062"/>
                </a:lnTo>
                <a:lnTo>
                  <a:pt x="1173544" y="1300062"/>
                </a:lnTo>
                <a:lnTo>
                  <a:pt x="1173544" y="347859"/>
                </a:lnTo>
                <a:lnTo>
                  <a:pt x="2203320" y="347859"/>
                </a:lnTo>
                <a:lnTo>
                  <a:pt x="2203320" y="575462"/>
                </a:lnTo>
                <a:close/>
                <a:moveTo>
                  <a:pt x="767539" y="419169"/>
                </a:moveTo>
                <a:lnTo>
                  <a:pt x="769456" y="416229"/>
                </a:lnTo>
                <a:lnTo>
                  <a:pt x="829008" y="358721"/>
                </a:lnTo>
                <a:lnTo>
                  <a:pt x="813801" y="348370"/>
                </a:lnTo>
                <a:lnTo>
                  <a:pt x="975590" y="100703"/>
                </a:lnTo>
                <a:lnTo>
                  <a:pt x="1158465" y="100703"/>
                </a:lnTo>
                <a:lnTo>
                  <a:pt x="1158465" y="94568"/>
                </a:lnTo>
                <a:lnTo>
                  <a:pt x="972267" y="94568"/>
                </a:lnTo>
                <a:lnTo>
                  <a:pt x="808689" y="344919"/>
                </a:lnTo>
                <a:lnTo>
                  <a:pt x="794376" y="335207"/>
                </a:lnTo>
                <a:lnTo>
                  <a:pt x="762044" y="415335"/>
                </a:lnTo>
                <a:cubicBezTo>
                  <a:pt x="684216" y="363450"/>
                  <a:pt x="590926" y="333162"/>
                  <a:pt x="490606" y="333162"/>
                </a:cubicBezTo>
                <a:cubicBezTo>
                  <a:pt x="220064" y="333162"/>
                  <a:pt x="0" y="553226"/>
                  <a:pt x="0" y="823769"/>
                </a:cubicBezTo>
                <a:cubicBezTo>
                  <a:pt x="0" y="997059"/>
                  <a:pt x="90351" y="1149519"/>
                  <a:pt x="226325" y="1236803"/>
                </a:cubicBezTo>
                <a:lnTo>
                  <a:pt x="217380" y="1250477"/>
                </a:lnTo>
                <a:lnTo>
                  <a:pt x="156677" y="1309135"/>
                </a:lnTo>
                <a:lnTo>
                  <a:pt x="172268" y="1319614"/>
                </a:lnTo>
                <a:lnTo>
                  <a:pt x="143770" y="1363193"/>
                </a:lnTo>
                <a:lnTo>
                  <a:pt x="148881" y="1366515"/>
                </a:lnTo>
                <a:lnTo>
                  <a:pt x="177252" y="1323065"/>
                </a:lnTo>
                <a:lnTo>
                  <a:pt x="191310" y="1332522"/>
                </a:lnTo>
                <a:lnTo>
                  <a:pt x="224153" y="1251244"/>
                </a:lnTo>
                <a:lnTo>
                  <a:pt x="231437" y="1239998"/>
                </a:lnTo>
                <a:cubicBezTo>
                  <a:pt x="306709" y="1287027"/>
                  <a:pt x="395399" y="1314247"/>
                  <a:pt x="490479" y="1314247"/>
                </a:cubicBezTo>
                <a:cubicBezTo>
                  <a:pt x="761021" y="1314247"/>
                  <a:pt x="981085" y="1094184"/>
                  <a:pt x="981085" y="823641"/>
                </a:cubicBezTo>
                <a:cubicBezTo>
                  <a:pt x="981085" y="655845"/>
                  <a:pt x="896356" y="507603"/>
                  <a:pt x="767539" y="419041"/>
                </a:cubicBezTo>
                <a:close/>
                <a:moveTo>
                  <a:pt x="14313" y="823769"/>
                </a:moveTo>
                <a:cubicBezTo>
                  <a:pt x="14313" y="561277"/>
                  <a:pt x="227859" y="347731"/>
                  <a:pt x="490479" y="347731"/>
                </a:cubicBezTo>
                <a:cubicBezTo>
                  <a:pt x="588114" y="347731"/>
                  <a:pt x="678977" y="377252"/>
                  <a:pt x="754504" y="427859"/>
                </a:cubicBezTo>
                <a:lnTo>
                  <a:pt x="377763" y="1004727"/>
                </a:lnTo>
                <a:cubicBezTo>
                  <a:pt x="380063" y="1001021"/>
                  <a:pt x="379041" y="996037"/>
                  <a:pt x="375335" y="993609"/>
                </a:cubicBezTo>
                <a:cubicBezTo>
                  <a:pt x="371629" y="991053"/>
                  <a:pt x="366645" y="992075"/>
                  <a:pt x="364089" y="995781"/>
                </a:cubicBezTo>
                <a:cubicBezTo>
                  <a:pt x="361533" y="999487"/>
                  <a:pt x="362555" y="1004471"/>
                  <a:pt x="366261" y="1007027"/>
                </a:cubicBezTo>
                <a:cubicBezTo>
                  <a:pt x="367667" y="1008050"/>
                  <a:pt x="369201" y="1008433"/>
                  <a:pt x="370734" y="1008433"/>
                </a:cubicBezTo>
                <a:cubicBezTo>
                  <a:pt x="373418" y="1008433"/>
                  <a:pt x="375846" y="1007155"/>
                  <a:pt x="377508" y="1004982"/>
                </a:cubicBezTo>
                <a:lnTo>
                  <a:pt x="233993" y="1224663"/>
                </a:lnTo>
                <a:cubicBezTo>
                  <a:pt x="101980" y="1139934"/>
                  <a:pt x="14185" y="991947"/>
                  <a:pt x="14185" y="823769"/>
                </a:cubicBezTo>
                <a:close/>
                <a:moveTo>
                  <a:pt x="490479" y="1299934"/>
                </a:moveTo>
                <a:cubicBezTo>
                  <a:pt x="398338" y="1299934"/>
                  <a:pt x="312332" y="1273608"/>
                  <a:pt x="239360" y="1228113"/>
                </a:cubicBezTo>
                <a:lnTo>
                  <a:pt x="759616" y="431437"/>
                </a:lnTo>
                <a:cubicBezTo>
                  <a:pt x="884471" y="517315"/>
                  <a:pt x="966644" y="661213"/>
                  <a:pt x="966644" y="823897"/>
                </a:cubicBezTo>
                <a:cubicBezTo>
                  <a:pt x="966644" y="1086388"/>
                  <a:pt x="753098" y="1300062"/>
                  <a:pt x="490479" y="1300062"/>
                </a:cubicBezTo>
                <a:close/>
                <a:moveTo>
                  <a:pt x="673737" y="948114"/>
                </a:moveTo>
                <a:lnTo>
                  <a:pt x="673865" y="948114"/>
                </a:lnTo>
                <a:cubicBezTo>
                  <a:pt x="672204" y="950414"/>
                  <a:pt x="669648" y="951692"/>
                  <a:pt x="667091" y="951692"/>
                </a:cubicBezTo>
                <a:cubicBezTo>
                  <a:pt x="665430" y="951692"/>
                  <a:pt x="663897" y="951181"/>
                  <a:pt x="662491" y="950286"/>
                </a:cubicBezTo>
                <a:cubicBezTo>
                  <a:pt x="658785" y="947730"/>
                  <a:pt x="657763" y="942618"/>
                  <a:pt x="660318" y="938912"/>
                </a:cubicBezTo>
                <a:cubicBezTo>
                  <a:pt x="662874" y="935206"/>
                  <a:pt x="667858" y="934184"/>
                  <a:pt x="671692" y="936740"/>
                </a:cubicBezTo>
                <a:cubicBezTo>
                  <a:pt x="675398" y="939296"/>
                  <a:pt x="676293" y="944407"/>
                  <a:pt x="673737" y="948114"/>
                </a:cubicBezTo>
                <a:close/>
                <a:moveTo>
                  <a:pt x="703897" y="883065"/>
                </a:moveTo>
                <a:cubicBezTo>
                  <a:pt x="702874" y="886644"/>
                  <a:pt x="699679" y="889072"/>
                  <a:pt x="696101" y="889072"/>
                </a:cubicBezTo>
                <a:cubicBezTo>
                  <a:pt x="695334" y="889072"/>
                  <a:pt x="694568" y="889072"/>
                  <a:pt x="693929" y="888688"/>
                </a:cubicBezTo>
                <a:cubicBezTo>
                  <a:pt x="689584" y="887538"/>
                  <a:pt x="687027" y="883065"/>
                  <a:pt x="688178" y="878720"/>
                </a:cubicBezTo>
                <a:cubicBezTo>
                  <a:pt x="689328" y="874375"/>
                  <a:pt x="693929" y="871820"/>
                  <a:pt x="698274" y="873097"/>
                </a:cubicBezTo>
                <a:cubicBezTo>
                  <a:pt x="702619" y="874248"/>
                  <a:pt x="705175" y="878720"/>
                  <a:pt x="703897" y="883065"/>
                </a:cubicBezTo>
                <a:close/>
                <a:moveTo>
                  <a:pt x="691500" y="916804"/>
                </a:moveTo>
                <a:cubicBezTo>
                  <a:pt x="690095" y="919743"/>
                  <a:pt x="687155" y="921532"/>
                  <a:pt x="684088" y="921532"/>
                </a:cubicBezTo>
                <a:cubicBezTo>
                  <a:pt x="682938" y="921532"/>
                  <a:pt x="681788" y="921277"/>
                  <a:pt x="680638" y="920765"/>
                </a:cubicBezTo>
                <a:cubicBezTo>
                  <a:pt x="676549" y="918848"/>
                  <a:pt x="674887" y="913992"/>
                  <a:pt x="676676" y="909903"/>
                </a:cubicBezTo>
                <a:cubicBezTo>
                  <a:pt x="678593" y="905941"/>
                  <a:pt x="683449" y="904152"/>
                  <a:pt x="687539" y="905941"/>
                </a:cubicBezTo>
                <a:cubicBezTo>
                  <a:pt x="691628" y="907858"/>
                  <a:pt x="693417" y="912714"/>
                  <a:pt x="691500" y="916804"/>
                </a:cubicBezTo>
                <a:close/>
                <a:moveTo>
                  <a:pt x="685622" y="737251"/>
                </a:moveTo>
                <a:cubicBezTo>
                  <a:pt x="689839" y="735590"/>
                  <a:pt x="694568" y="737635"/>
                  <a:pt x="696229" y="741852"/>
                </a:cubicBezTo>
                <a:cubicBezTo>
                  <a:pt x="697890" y="745941"/>
                  <a:pt x="695845" y="750670"/>
                  <a:pt x="691628" y="752459"/>
                </a:cubicBezTo>
                <a:cubicBezTo>
                  <a:pt x="690734" y="752842"/>
                  <a:pt x="689711" y="752970"/>
                  <a:pt x="688689" y="752970"/>
                </a:cubicBezTo>
                <a:cubicBezTo>
                  <a:pt x="685494" y="752970"/>
                  <a:pt x="682427" y="751053"/>
                  <a:pt x="681149" y="747858"/>
                </a:cubicBezTo>
                <a:cubicBezTo>
                  <a:pt x="679360" y="743641"/>
                  <a:pt x="681405" y="738912"/>
                  <a:pt x="685622" y="737251"/>
                </a:cubicBezTo>
                <a:close/>
                <a:moveTo>
                  <a:pt x="710670" y="847794"/>
                </a:moveTo>
                <a:cubicBezTo>
                  <a:pt x="710159" y="851884"/>
                  <a:pt x="706708" y="855079"/>
                  <a:pt x="702619" y="855079"/>
                </a:cubicBezTo>
                <a:cubicBezTo>
                  <a:pt x="702235" y="855079"/>
                  <a:pt x="701980" y="855079"/>
                  <a:pt x="701596" y="855079"/>
                </a:cubicBezTo>
                <a:cubicBezTo>
                  <a:pt x="697123" y="854567"/>
                  <a:pt x="693929" y="850606"/>
                  <a:pt x="694440" y="846133"/>
                </a:cubicBezTo>
                <a:cubicBezTo>
                  <a:pt x="694951" y="841660"/>
                  <a:pt x="698913" y="838465"/>
                  <a:pt x="703386" y="838848"/>
                </a:cubicBezTo>
                <a:cubicBezTo>
                  <a:pt x="707858" y="839360"/>
                  <a:pt x="711053" y="843449"/>
                  <a:pt x="710670" y="847922"/>
                </a:cubicBezTo>
                <a:close/>
                <a:moveTo>
                  <a:pt x="697123" y="769967"/>
                </a:moveTo>
                <a:cubicBezTo>
                  <a:pt x="701468" y="769072"/>
                  <a:pt x="705813" y="771884"/>
                  <a:pt x="706836" y="776229"/>
                </a:cubicBezTo>
                <a:cubicBezTo>
                  <a:pt x="707731" y="780574"/>
                  <a:pt x="704919" y="784919"/>
                  <a:pt x="700574" y="785941"/>
                </a:cubicBezTo>
                <a:cubicBezTo>
                  <a:pt x="699935" y="785941"/>
                  <a:pt x="699424" y="786197"/>
                  <a:pt x="698785" y="786197"/>
                </a:cubicBezTo>
                <a:cubicBezTo>
                  <a:pt x="695079" y="786197"/>
                  <a:pt x="691628" y="783513"/>
                  <a:pt x="690862" y="779679"/>
                </a:cubicBezTo>
                <a:cubicBezTo>
                  <a:pt x="689839" y="775334"/>
                  <a:pt x="692651" y="770989"/>
                  <a:pt x="697123" y="769967"/>
                </a:cubicBezTo>
                <a:close/>
                <a:moveTo>
                  <a:pt x="711564" y="811884"/>
                </a:moveTo>
                <a:cubicBezTo>
                  <a:pt x="711820" y="816357"/>
                  <a:pt x="708369" y="820190"/>
                  <a:pt x="703897" y="820446"/>
                </a:cubicBezTo>
                <a:lnTo>
                  <a:pt x="703386" y="820446"/>
                </a:lnTo>
                <a:cubicBezTo>
                  <a:pt x="699168" y="820446"/>
                  <a:pt x="695590" y="817123"/>
                  <a:pt x="695334" y="812650"/>
                </a:cubicBezTo>
                <a:cubicBezTo>
                  <a:pt x="695079" y="808178"/>
                  <a:pt x="698529" y="804344"/>
                  <a:pt x="703002" y="804088"/>
                </a:cubicBezTo>
                <a:cubicBezTo>
                  <a:pt x="707475" y="803833"/>
                  <a:pt x="711309" y="807283"/>
                  <a:pt x="711564" y="811884"/>
                </a:cubicBezTo>
                <a:close/>
                <a:moveTo>
                  <a:pt x="666197" y="718082"/>
                </a:moveTo>
                <a:cubicBezTo>
                  <a:pt x="663897" y="714120"/>
                  <a:pt x="665175" y="709136"/>
                  <a:pt x="669009" y="706836"/>
                </a:cubicBezTo>
                <a:cubicBezTo>
                  <a:pt x="672842" y="704536"/>
                  <a:pt x="677827" y="705813"/>
                  <a:pt x="680254" y="709647"/>
                </a:cubicBezTo>
                <a:cubicBezTo>
                  <a:pt x="682555" y="713481"/>
                  <a:pt x="681277" y="718465"/>
                  <a:pt x="677443" y="720766"/>
                </a:cubicBezTo>
                <a:cubicBezTo>
                  <a:pt x="676165" y="721660"/>
                  <a:pt x="674632" y="722044"/>
                  <a:pt x="673226" y="722044"/>
                </a:cubicBezTo>
                <a:cubicBezTo>
                  <a:pt x="670542" y="722044"/>
                  <a:pt x="667731" y="720638"/>
                  <a:pt x="666197" y="718082"/>
                </a:cubicBezTo>
                <a:close/>
                <a:moveTo>
                  <a:pt x="441405" y="1031564"/>
                </a:moveTo>
                <a:cubicBezTo>
                  <a:pt x="440383" y="1035142"/>
                  <a:pt x="437188" y="1037570"/>
                  <a:pt x="433609" y="1037570"/>
                </a:cubicBezTo>
                <a:cubicBezTo>
                  <a:pt x="432843" y="1037570"/>
                  <a:pt x="432076" y="1037570"/>
                  <a:pt x="431437" y="1037315"/>
                </a:cubicBezTo>
                <a:cubicBezTo>
                  <a:pt x="427092" y="1036036"/>
                  <a:pt x="424536" y="1031564"/>
                  <a:pt x="425686" y="1027219"/>
                </a:cubicBezTo>
                <a:cubicBezTo>
                  <a:pt x="426836" y="1022874"/>
                  <a:pt x="431437" y="1020318"/>
                  <a:pt x="435782" y="1021596"/>
                </a:cubicBezTo>
                <a:cubicBezTo>
                  <a:pt x="439999" y="1022746"/>
                  <a:pt x="442683" y="1027219"/>
                  <a:pt x="441405" y="1031564"/>
                </a:cubicBezTo>
                <a:close/>
                <a:moveTo>
                  <a:pt x="533034" y="1032970"/>
                </a:moveTo>
                <a:cubicBezTo>
                  <a:pt x="533801" y="1037442"/>
                  <a:pt x="530734" y="1041660"/>
                  <a:pt x="526261" y="1042426"/>
                </a:cubicBezTo>
                <a:lnTo>
                  <a:pt x="524983" y="1042426"/>
                </a:lnTo>
                <a:cubicBezTo>
                  <a:pt x="521021" y="1042426"/>
                  <a:pt x="517571" y="1039615"/>
                  <a:pt x="516932" y="1035653"/>
                </a:cubicBezTo>
                <a:cubicBezTo>
                  <a:pt x="516293" y="1031181"/>
                  <a:pt x="519233" y="1026963"/>
                  <a:pt x="523705" y="1026324"/>
                </a:cubicBezTo>
                <a:cubicBezTo>
                  <a:pt x="528178" y="1025558"/>
                  <a:pt x="532395" y="1028625"/>
                  <a:pt x="533034" y="1032970"/>
                </a:cubicBezTo>
                <a:close/>
                <a:moveTo>
                  <a:pt x="498657" y="1037059"/>
                </a:moveTo>
                <a:cubicBezTo>
                  <a:pt x="498657" y="1041660"/>
                  <a:pt x="495079" y="1045238"/>
                  <a:pt x="490479" y="1045238"/>
                </a:cubicBezTo>
                <a:cubicBezTo>
                  <a:pt x="485878" y="1045238"/>
                  <a:pt x="482299" y="1041660"/>
                  <a:pt x="482299" y="1037059"/>
                </a:cubicBezTo>
                <a:cubicBezTo>
                  <a:pt x="482299" y="1032458"/>
                  <a:pt x="486006" y="1029008"/>
                  <a:pt x="490479" y="1029008"/>
                </a:cubicBezTo>
                <a:cubicBezTo>
                  <a:pt x="494951" y="1029008"/>
                  <a:pt x="498657" y="1032586"/>
                  <a:pt x="498657" y="1037059"/>
                </a:cubicBezTo>
                <a:close/>
                <a:moveTo>
                  <a:pt x="475654" y="1036804"/>
                </a:moveTo>
                <a:cubicBezTo>
                  <a:pt x="475271" y="1040893"/>
                  <a:pt x="471693" y="1044088"/>
                  <a:pt x="467475" y="1044088"/>
                </a:cubicBezTo>
                <a:cubicBezTo>
                  <a:pt x="467220" y="1044088"/>
                  <a:pt x="466964" y="1044088"/>
                  <a:pt x="466708" y="1044088"/>
                </a:cubicBezTo>
                <a:cubicBezTo>
                  <a:pt x="462236" y="1043704"/>
                  <a:pt x="458913" y="1039615"/>
                  <a:pt x="459424" y="1035142"/>
                </a:cubicBezTo>
                <a:cubicBezTo>
                  <a:pt x="459935" y="1030669"/>
                  <a:pt x="464025" y="1027474"/>
                  <a:pt x="468498" y="1027858"/>
                </a:cubicBezTo>
                <a:cubicBezTo>
                  <a:pt x="472970" y="1028369"/>
                  <a:pt x="476165" y="1032458"/>
                  <a:pt x="475654" y="1036931"/>
                </a:cubicBezTo>
                <a:close/>
                <a:moveTo>
                  <a:pt x="408434" y="1020957"/>
                </a:moveTo>
                <a:cubicBezTo>
                  <a:pt x="407028" y="1023896"/>
                  <a:pt x="404089" y="1025685"/>
                  <a:pt x="401022" y="1025685"/>
                </a:cubicBezTo>
                <a:cubicBezTo>
                  <a:pt x="399872" y="1025685"/>
                  <a:pt x="398721" y="1025430"/>
                  <a:pt x="397699" y="1024918"/>
                </a:cubicBezTo>
                <a:cubicBezTo>
                  <a:pt x="393482" y="1023001"/>
                  <a:pt x="391821" y="1018145"/>
                  <a:pt x="393609" y="1014056"/>
                </a:cubicBezTo>
                <a:cubicBezTo>
                  <a:pt x="395526" y="1009967"/>
                  <a:pt x="400383" y="1008177"/>
                  <a:pt x="404472" y="1010094"/>
                </a:cubicBezTo>
                <a:cubicBezTo>
                  <a:pt x="408562" y="1012011"/>
                  <a:pt x="410351" y="1016867"/>
                  <a:pt x="408434" y="1020957"/>
                </a:cubicBezTo>
                <a:close/>
                <a:moveTo>
                  <a:pt x="597571" y="1008433"/>
                </a:moveTo>
                <a:cubicBezTo>
                  <a:pt x="599743" y="1012395"/>
                  <a:pt x="598210" y="1017378"/>
                  <a:pt x="594248" y="1019551"/>
                </a:cubicBezTo>
                <a:cubicBezTo>
                  <a:pt x="593098" y="1020062"/>
                  <a:pt x="591692" y="1020445"/>
                  <a:pt x="590414" y="1020445"/>
                </a:cubicBezTo>
                <a:cubicBezTo>
                  <a:pt x="587475" y="1020445"/>
                  <a:pt x="584664" y="1018912"/>
                  <a:pt x="583258" y="1016100"/>
                </a:cubicBezTo>
                <a:cubicBezTo>
                  <a:pt x="581085" y="1012139"/>
                  <a:pt x="582619" y="1007155"/>
                  <a:pt x="586581" y="1005110"/>
                </a:cubicBezTo>
                <a:cubicBezTo>
                  <a:pt x="590542" y="1002938"/>
                  <a:pt x="595526" y="1004471"/>
                  <a:pt x="597571" y="1008433"/>
                </a:cubicBezTo>
                <a:close/>
                <a:moveTo>
                  <a:pt x="566389" y="1023385"/>
                </a:moveTo>
                <a:cubicBezTo>
                  <a:pt x="567795" y="1027602"/>
                  <a:pt x="565494" y="1032331"/>
                  <a:pt x="561149" y="1033736"/>
                </a:cubicBezTo>
                <a:cubicBezTo>
                  <a:pt x="560383" y="1033992"/>
                  <a:pt x="559488" y="1034120"/>
                  <a:pt x="558593" y="1034120"/>
                </a:cubicBezTo>
                <a:cubicBezTo>
                  <a:pt x="555271" y="1034120"/>
                  <a:pt x="552076" y="1031947"/>
                  <a:pt x="550926" y="1028625"/>
                </a:cubicBezTo>
                <a:cubicBezTo>
                  <a:pt x="549392" y="1024280"/>
                  <a:pt x="551692" y="1019679"/>
                  <a:pt x="556037" y="1018273"/>
                </a:cubicBezTo>
                <a:cubicBezTo>
                  <a:pt x="560255" y="1016867"/>
                  <a:pt x="564855" y="1019168"/>
                  <a:pt x="566389" y="1023385"/>
                </a:cubicBezTo>
                <a:close/>
                <a:moveTo>
                  <a:pt x="626069" y="988625"/>
                </a:moveTo>
                <a:cubicBezTo>
                  <a:pt x="628753" y="992203"/>
                  <a:pt x="628114" y="997315"/>
                  <a:pt x="624536" y="1000126"/>
                </a:cubicBezTo>
                <a:cubicBezTo>
                  <a:pt x="623002" y="1001149"/>
                  <a:pt x="621341" y="1001787"/>
                  <a:pt x="619552" y="1001787"/>
                </a:cubicBezTo>
                <a:cubicBezTo>
                  <a:pt x="617124" y="1001787"/>
                  <a:pt x="614696" y="1000637"/>
                  <a:pt x="613162" y="998593"/>
                </a:cubicBezTo>
                <a:cubicBezTo>
                  <a:pt x="610350" y="995014"/>
                  <a:pt x="611117" y="989903"/>
                  <a:pt x="614696" y="987091"/>
                </a:cubicBezTo>
                <a:cubicBezTo>
                  <a:pt x="618274" y="984407"/>
                  <a:pt x="623386" y="985046"/>
                  <a:pt x="626069" y="988625"/>
                </a:cubicBezTo>
                <a:close/>
                <a:moveTo>
                  <a:pt x="633865" y="655079"/>
                </a:moveTo>
                <a:cubicBezTo>
                  <a:pt x="637187" y="658018"/>
                  <a:pt x="637699" y="663130"/>
                  <a:pt x="634759" y="666581"/>
                </a:cubicBezTo>
                <a:cubicBezTo>
                  <a:pt x="633098" y="668369"/>
                  <a:pt x="630798" y="669392"/>
                  <a:pt x="628497" y="669392"/>
                </a:cubicBezTo>
                <a:cubicBezTo>
                  <a:pt x="626708" y="669392"/>
                  <a:pt x="624791" y="668753"/>
                  <a:pt x="623258" y="667475"/>
                </a:cubicBezTo>
                <a:cubicBezTo>
                  <a:pt x="619807" y="664536"/>
                  <a:pt x="619424" y="659424"/>
                  <a:pt x="622363" y="655973"/>
                </a:cubicBezTo>
                <a:cubicBezTo>
                  <a:pt x="625175" y="652523"/>
                  <a:pt x="630414" y="652140"/>
                  <a:pt x="633865" y="655079"/>
                </a:cubicBezTo>
                <a:close/>
                <a:moveTo>
                  <a:pt x="650989" y="964599"/>
                </a:moveTo>
                <a:cubicBezTo>
                  <a:pt x="654184" y="967666"/>
                  <a:pt x="654312" y="972778"/>
                  <a:pt x="651245" y="976101"/>
                </a:cubicBezTo>
                <a:cubicBezTo>
                  <a:pt x="649711" y="977762"/>
                  <a:pt x="647539" y="978657"/>
                  <a:pt x="645366" y="978657"/>
                </a:cubicBezTo>
                <a:cubicBezTo>
                  <a:pt x="643322" y="978657"/>
                  <a:pt x="641277" y="977890"/>
                  <a:pt x="639743" y="976356"/>
                </a:cubicBezTo>
                <a:cubicBezTo>
                  <a:pt x="636421" y="973289"/>
                  <a:pt x="636293" y="968177"/>
                  <a:pt x="639488" y="964855"/>
                </a:cubicBezTo>
                <a:cubicBezTo>
                  <a:pt x="642555" y="961660"/>
                  <a:pt x="647667" y="961532"/>
                  <a:pt x="650989" y="964599"/>
                </a:cubicBezTo>
                <a:close/>
                <a:moveTo>
                  <a:pt x="658274" y="691884"/>
                </a:moveTo>
                <a:cubicBezTo>
                  <a:pt x="656740" y="693290"/>
                  <a:pt x="654823" y="693929"/>
                  <a:pt x="653034" y="693929"/>
                </a:cubicBezTo>
                <a:cubicBezTo>
                  <a:pt x="650734" y="693929"/>
                  <a:pt x="648433" y="692906"/>
                  <a:pt x="646772" y="690989"/>
                </a:cubicBezTo>
                <a:cubicBezTo>
                  <a:pt x="643833" y="687539"/>
                  <a:pt x="644344" y="682427"/>
                  <a:pt x="647667" y="679488"/>
                </a:cubicBezTo>
                <a:cubicBezTo>
                  <a:pt x="651117" y="676549"/>
                  <a:pt x="656229" y="677059"/>
                  <a:pt x="659168" y="680510"/>
                </a:cubicBezTo>
                <a:lnTo>
                  <a:pt x="659168" y="680510"/>
                </a:lnTo>
                <a:cubicBezTo>
                  <a:pt x="662108" y="683833"/>
                  <a:pt x="661724" y="689072"/>
                  <a:pt x="658274" y="691884"/>
                </a:cubicBezTo>
                <a:close/>
                <a:moveTo>
                  <a:pt x="280638" y="753226"/>
                </a:moveTo>
                <a:cubicBezTo>
                  <a:pt x="282044" y="749008"/>
                  <a:pt x="286645" y="746708"/>
                  <a:pt x="290990" y="748114"/>
                </a:cubicBezTo>
                <a:cubicBezTo>
                  <a:pt x="295207" y="749520"/>
                  <a:pt x="297508" y="754120"/>
                  <a:pt x="296102" y="758465"/>
                </a:cubicBezTo>
                <a:cubicBezTo>
                  <a:pt x="294951" y="761788"/>
                  <a:pt x="291757" y="763961"/>
                  <a:pt x="288306" y="763961"/>
                </a:cubicBezTo>
                <a:cubicBezTo>
                  <a:pt x="287412" y="763961"/>
                  <a:pt x="286517" y="763961"/>
                  <a:pt x="285750" y="763577"/>
                </a:cubicBezTo>
                <a:cubicBezTo>
                  <a:pt x="281405" y="762171"/>
                  <a:pt x="279105" y="757443"/>
                  <a:pt x="280638" y="753226"/>
                </a:cubicBezTo>
                <a:close/>
                <a:moveTo>
                  <a:pt x="425558" y="620446"/>
                </a:moveTo>
                <a:cubicBezTo>
                  <a:pt x="424280" y="616229"/>
                  <a:pt x="426836" y="611628"/>
                  <a:pt x="431181" y="610478"/>
                </a:cubicBezTo>
                <a:cubicBezTo>
                  <a:pt x="435526" y="609200"/>
                  <a:pt x="439999" y="611756"/>
                  <a:pt x="441277" y="616101"/>
                </a:cubicBezTo>
                <a:cubicBezTo>
                  <a:pt x="442427" y="620446"/>
                  <a:pt x="439871" y="624919"/>
                  <a:pt x="435526" y="626197"/>
                </a:cubicBezTo>
                <a:cubicBezTo>
                  <a:pt x="434888" y="626197"/>
                  <a:pt x="434121" y="626453"/>
                  <a:pt x="433354" y="626453"/>
                </a:cubicBezTo>
                <a:cubicBezTo>
                  <a:pt x="429776" y="626453"/>
                  <a:pt x="426581" y="624152"/>
                  <a:pt x="425558" y="620446"/>
                </a:cubicBezTo>
                <a:close/>
                <a:moveTo>
                  <a:pt x="393482" y="633737"/>
                </a:moveTo>
                <a:cubicBezTo>
                  <a:pt x="391565" y="629647"/>
                  <a:pt x="393354" y="624791"/>
                  <a:pt x="397444" y="622874"/>
                </a:cubicBezTo>
                <a:cubicBezTo>
                  <a:pt x="401533" y="620957"/>
                  <a:pt x="406389" y="622874"/>
                  <a:pt x="408306" y="626836"/>
                </a:cubicBezTo>
                <a:cubicBezTo>
                  <a:pt x="410095" y="630926"/>
                  <a:pt x="408434" y="635782"/>
                  <a:pt x="404344" y="637699"/>
                </a:cubicBezTo>
                <a:cubicBezTo>
                  <a:pt x="403194" y="638210"/>
                  <a:pt x="402044" y="638465"/>
                  <a:pt x="400894" y="638465"/>
                </a:cubicBezTo>
                <a:cubicBezTo>
                  <a:pt x="397827" y="638465"/>
                  <a:pt x="394888" y="636676"/>
                  <a:pt x="393482" y="633737"/>
                </a:cubicBezTo>
                <a:close/>
                <a:moveTo>
                  <a:pt x="294824" y="720254"/>
                </a:moveTo>
                <a:lnTo>
                  <a:pt x="294824" y="720254"/>
                </a:lnTo>
                <a:cubicBezTo>
                  <a:pt x="296868" y="716165"/>
                  <a:pt x="301853" y="714631"/>
                  <a:pt x="305814" y="716804"/>
                </a:cubicBezTo>
                <a:cubicBezTo>
                  <a:pt x="309776" y="718976"/>
                  <a:pt x="311309" y="723833"/>
                  <a:pt x="309264" y="727794"/>
                </a:cubicBezTo>
                <a:cubicBezTo>
                  <a:pt x="307731" y="730606"/>
                  <a:pt x="304919" y="732139"/>
                  <a:pt x="301980" y="732139"/>
                </a:cubicBezTo>
                <a:cubicBezTo>
                  <a:pt x="300702" y="732139"/>
                  <a:pt x="299424" y="731884"/>
                  <a:pt x="298146" y="731245"/>
                </a:cubicBezTo>
                <a:cubicBezTo>
                  <a:pt x="294185" y="729072"/>
                  <a:pt x="292651" y="724216"/>
                  <a:pt x="294824" y="720254"/>
                </a:cubicBezTo>
                <a:close/>
                <a:moveTo>
                  <a:pt x="459296" y="612651"/>
                </a:moveTo>
                <a:cubicBezTo>
                  <a:pt x="458785" y="608178"/>
                  <a:pt x="461980" y="604216"/>
                  <a:pt x="466453" y="603705"/>
                </a:cubicBezTo>
                <a:cubicBezTo>
                  <a:pt x="470926" y="603194"/>
                  <a:pt x="475015" y="606517"/>
                  <a:pt x="475526" y="610989"/>
                </a:cubicBezTo>
                <a:cubicBezTo>
                  <a:pt x="475910" y="615462"/>
                  <a:pt x="472715" y="619424"/>
                  <a:pt x="468242" y="619935"/>
                </a:cubicBezTo>
                <a:lnTo>
                  <a:pt x="467475" y="619935"/>
                </a:lnTo>
                <a:cubicBezTo>
                  <a:pt x="463258" y="619935"/>
                  <a:pt x="459680" y="616868"/>
                  <a:pt x="459296" y="612651"/>
                </a:cubicBezTo>
                <a:close/>
                <a:moveTo>
                  <a:pt x="593482" y="636804"/>
                </a:moveTo>
                <a:cubicBezTo>
                  <a:pt x="595782" y="632970"/>
                  <a:pt x="600766" y="631692"/>
                  <a:pt x="604600" y="634120"/>
                </a:cubicBezTo>
                <a:lnTo>
                  <a:pt x="604600" y="634120"/>
                </a:lnTo>
                <a:cubicBezTo>
                  <a:pt x="608433" y="636421"/>
                  <a:pt x="609711" y="641405"/>
                  <a:pt x="607411" y="645239"/>
                </a:cubicBezTo>
                <a:cubicBezTo>
                  <a:pt x="605878" y="647795"/>
                  <a:pt x="603194" y="649200"/>
                  <a:pt x="600382" y="649200"/>
                </a:cubicBezTo>
                <a:cubicBezTo>
                  <a:pt x="598977" y="649200"/>
                  <a:pt x="597571" y="648817"/>
                  <a:pt x="596165" y="648050"/>
                </a:cubicBezTo>
                <a:cubicBezTo>
                  <a:pt x="592331" y="645750"/>
                  <a:pt x="591053" y="640638"/>
                  <a:pt x="593482" y="636804"/>
                </a:cubicBezTo>
                <a:close/>
                <a:moveTo>
                  <a:pt x="493801" y="610478"/>
                </a:moveTo>
                <a:cubicBezTo>
                  <a:pt x="494057" y="606005"/>
                  <a:pt x="497891" y="602555"/>
                  <a:pt x="502491" y="602683"/>
                </a:cubicBezTo>
                <a:cubicBezTo>
                  <a:pt x="506964" y="602938"/>
                  <a:pt x="510415" y="606772"/>
                  <a:pt x="510159" y="611373"/>
                </a:cubicBezTo>
                <a:cubicBezTo>
                  <a:pt x="509903" y="615718"/>
                  <a:pt x="506325" y="619041"/>
                  <a:pt x="501980" y="619041"/>
                </a:cubicBezTo>
                <a:lnTo>
                  <a:pt x="501597" y="619041"/>
                </a:lnTo>
                <a:cubicBezTo>
                  <a:pt x="497124" y="618785"/>
                  <a:pt x="493673" y="614951"/>
                  <a:pt x="493801" y="610478"/>
                </a:cubicBezTo>
                <a:close/>
                <a:moveTo>
                  <a:pt x="561788" y="622619"/>
                </a:moveTo>
                <a:cubicBezTo>
                  <a:pt x="563450" y="618401"/>
                  <a:pt x="568178" y="616485"/>
                  <a:pt x="572395" y="618018"/>
                </a:cubicBezTo>
                <a:cubicBezTo>
                  <a:pt x="576613" y="619679"/>
                  <a:pt x="578657" y="624536"/>
                  <a:pt x="576996" y="628625"/>
                </a:cubicBezTo>
                <a:cubicBezTo>
                  <a:pt x="575718" y="631820"/>
                  <a:pt x="572651" y="633865"/>
                  <a:pt x="569456" y="633865"/>
                </a:cubicBezTo>
                <a:cubicBezTo>
                  <a:pt x="568433" y="633865"/>
                  <a:pt x="567411" y="633609"/>
                  <a:pt x="566389" y="633226"/>
                </a:cubicBezTo>
                <a:cubicBezTo>
                  <a:pt x="562172" y="631564"/>
                  <a:pt x="560127" y="626836"/>
                  <a:pt x="561788" y="622619"/>
                </a:cubicBezTo>
                <a:close/>
                <a:moveTo>
                  <a:pt x="528306" y="613801"/>
                </a:moveTo>
                <a:cubicBezTo>
                  <a:pt x="529328" y="609456"/>
                  <a:pt x="533673" y="606644"/>
                  <a:pt x="538018" y="607539"/>
                </a:cubicBezTo>
                <a:cubicBezTo>
                  <a:pt x="542491" y="608561"/>
                  <a:pt x="545175" y="612906"/>
                  <a:pt x="544280" y="617251"/>
                </a:cubicBezTo>
                <a:cubicBezTo>
                  <a:pt x="543386" y="621085"/>
                  <a:pt x="540063" y="623641"/>
                  <a:pt x="536357" y="623641"/>
                </a:cubicBezTo>
                <a:cubicBezTo>
                  <a:pt x="535718" y="623641"/>
                  <a:pt x="535207" y="623641"/>
                  <a:pt x="534568" y="623641"/>
                </a:cubicBezTo>
                <a:cubicBezTo>
                  <a:pt x="530223" y="622619"/>
                  <a:pt x="527411" y="618274"/>
                  <a:pt x="528306" y="613929"/>
                </a:cubicBezTo>
                <a:close/>
                <a:moveTo>
                  <a:pt x="315782" y="701341"/>
                </a:moveTo>
                <a:cubicBezTo>
                  <a:pt x="312204" y="698657"/>
                  <a:pt x="311437" y="693545"/>
                  <a:pt x="314249" y="689967"/>
                </a:cubicBezTo>
                <a:cubicBezTo>
                  <a:pt x="316932" y="686389"/>
                  <a:pt x="322044" y="685622"/>
                  <a:pt x="325622" y="688305"/>
                </a:cubicBezTo>
                <a:cubicBezTo>
                  <a:pt x="329201" y="691117"/>
                  <a:pt x="329840" y="696229"/>
                  <a:pt x="327156" y="699807"/>
                </a:cubicBezTo>
                <a:cubicBezTo>
                  <a:pt x="325495" y="701852"/>
                  <a:pt x="323067" y="703002"/>
                  <a:pt x="320638" y="703002"/>
                </a:cubicBezTo>
                <a:cubicBezTo>
                  <a:pt x="318977" y="703002"/>
                  <a:pt x="317188" y="702491"/>
                  <a:pt x="315782" y="701341"/>
                </a:cubicBezTo>
                <a:close/>
                <a:moveTo>
                  <a:pt x="271948" y="788114"/>
                </a:moveTo>
                <a:cubicBezTo>
                  <a:pt x="272715" y="783641"/>
                  <a:pt x="276932" y="780702"/>
                  <a:pt x="281277" y="781340"/>
                </a:cubicBezTo>
                <a:cubicBezTo>
                  <a:pt x="285750" y="782107"/>
                  <a:pt x="288818" y="786325"/>
                  <a:pt x="288051" y="790798"/>
                </a:cubicBezTo>
                <a:cubicBezTo>
                  <a:pt x="287412" y="794759"/>
                  <a:pt x="283961" y="797571"/>
                  <a:pt x="280000" y="797571"/>
                </a:cubicBezTo>
                <a:cubicBezTo>
                  <a:pt x="279616" y="797571"/>
                  <a:pt x="279105" y="797571"/>
                  <a:pt x="278722" y="797571"/>
                </a:cubicBezTo>
                <a:cubicBezTo>
                  <a:pt x="274249" y="796932"/>
                  <a:pt x="271182" y="792714"/>
                  <a:pt x="271948" y="788242"/>
                </a:cubicBezTo>
                <a:close/>
                <a:moveTo>
                  <a:pt x="363961" y="652012"/>
                </a:moveTo>
                <a:cubicBezTo>
                  <a:pt x="361533" y="648178"/>
                  <a:pt x="362427" y="643194"/>
                  <a:pt x="366134" y="640638"/>
                </a:cubicBezTo>
                <a:cubicBezTo>
                  <a:pt x="369840" y="638082"/>
                  <a:pt x="374951" y="639104"/>
                  <a:pt x="377508" y="642810"/>
                </a:cubicBezTo>
                <a:cubicBezTo>
                  <a:pt x="380063" y="646517"/>
                  <a:pt x="379041" y="651628"/>
                  <a:pt x="375335" y="654056"/>
                </a:cubicBezTo>
                <a:cubicBezTo>
                  <a:pt x="373929" y="655079"/>
                  <a:pt x="372268" y="655462"/>
                  <a:pt x="370734" y="655462"/>
                </a:cubicBezTo>
                <a:cubicBezTo>
                  <a:pt x="368178" y="655462"/>
                  <a:pt x="365622" y="654312"/>
                  <a:pt x="363961" y="652012"/>
                </a:cubicBezTo>
                <a:close/>
                <a:moveTo>
                  <a:pt x="327284" y="948114"/>
                </a:moveTo>
                <a:cubicBezTo>
                  <a:pt x="329968" y="951692"/>
                  <a:pt x="329328" y="956804"/>
                  <a:pt x="325750" y="959487"/>
                </a:cubicBezTo>
                <a:cubicBezTo>
                  <a:pt x="324217" y="960637"/>
                  <a:pt x="322555" y="961149"/>
                  <a:pt x="320766" y="961149"/>
                </a:cubicBezTo>
                <a:cubicBezTo>
                  <a:pt x="318338" y="961149"/>
                  <a:pt x="315910" y="959998"/>
                  <a:pt x="314377" y="957954"/>
                </a:cubicBezTo>
                <a:cubicBezTo>
                  <a:pt x="311565" y="954375"/>
                  <a:pt x="312332" y="949264"/>
                  <a:pt x="315910" y="946580"/>
                </a:cubicBezTo>
                <a:cubicBezTo>
                  <a:pt x="319488" y="943768"/>
                  <a:pt x="324600" y="944407"/>
                  <a:pt x="327284" y="948114"/>
                </a:cubicBezTo>
                <a:close/>
                <a:moveTo>
                  <a:pt x="349520" y="972778"/>
                </a:moveTo>
                <a:cubicBezTo>
                  <a:pt x="352843" y="975845"/>
                  <a:pt x="352971" y="981085"/>
                  <a:pt x="349904" y="984407"/>
                </a:cubicBezTo>
                <a:cubicBezTo>
                  <a:pt x="348242" y="986069"/>
                  <a:pt x="346070" y="986963"/>
                  <a:pt x="343897" y="986963"/>
                </a:cubicBezTo>
                <a:cubicBezTo>
                  <a:pt x="341980" y="986963"/>
                  <a:pt x="339936" y="986196"/>
                  <a:pt x="338402" y="984663"/>
                </a:cubicBezTo>
                <a:cubicBezTo>
                  <a:pt x="335079" y="981596"/>
                  <a:pt x="334951" y="976356"/>
                  <a:pt x="338018" y="973161"/>
                </a:cubicBezTo>
                <a:cubicBezTo>
                  <a:pt x="341086" y="969839"/>
                  <a:pt x="346325" y="969711"/>
                  <a:pt x="349520" y="972906"/>
                </a:cubicBezTo>
                <a:lnTo>
                  <a:pt x="349520" y="972906"/>
                </a:lnTo>
                <a:close/>
                <a:moveTo>
                  <a:pt x="337891" y="674759"/>
                </a:moveTo>
                <a:cubicBezTo>
                  <a:pt x="334824" y="671436"/>
                  <a:pt x="334951" y="666325"/>
                  <a:pt x="338146" y="663130"/>
                </a:cubicBezTo>
                <a:cubicBezTo>
                  <a:pt x="341469" y="660063"/>
                  <a:pt x="346581" y="660191"/>
                  <a:pt x="349648" y="663513"/>
                </a:cubicBezTo>
                <a:cubicBezTo>
                  <a:pt x="352843" y="666708"/>
                  <a:pt x="352715" y="671820"/>
                  <a:pt x="349392" y="675015"/>
                </a:cubicBezTo>
                <a:cubicBezTo>
                  <a:pt x="347859" y="676549"/>
                  <a:pt x="345814" y="677187"/>
                  <a:pt x="343769" y="677187"/>
                </a:cubicBezTo>
                <a:cubicBezTo>
                  <a:pt x="341597" y="677187"/>
                  <a:pt x="339424" y="676421"/>
                  <a:pt x="337891" y="674759"/>
                </a:cubicBezTo>
                <a:close/>
                <a:moveTo>
                  <a:pt x="281405" y="866452"/>
                </a:moveTo>
                <a:cubicBezTo>
                  <a:pt x="281405" y="866452"/>
                  <a:pt x="280511" y="866452"/>
                  <a:pt x="280000" y="866452"/>
                </a:cubicBezTo>
                <a:cubicBezTo>
                  <a:pt x="276166" y="866452"/>
                  <a:pt x="272715" y="863641"/>
                  <a:pt x="271948" y="859679"/>
                </a:cubicBezTo>
                <a:cubicBezTo>
                  <a:pt x="271309" y="855206"/>
                  <a:pt x="274249" y="850989"/>
                  <a:pt x="278722" y="850350"/>
                </a:cubicBezTo>
                <a:cubicBezTo>
                  <a:pt x="283195" y="849583"/>
                  <a:pt x="287412" y="852523"/>
                  <a:pt x="288051" y="856995"/>
                </a:cubicBezTo>
                <a:cubicBezTo>
                  <a:pt x="288818" y="861468"/>
                  <a:pt x="285750" y="865685"/>
                  <a:pt x="281405" y="866324"/>
                </a:cubicBezTo>
                <a:close/>
                <a:moveTo>
                  <a:pt x="277316" y="832075"/>
                </a:moveTo>
                <a:cubicBezTo>
                  <a:pt x="272715" y="832075"/>
                  <a:pt x="269137" y="828497"/>
                  <a:pt x="269137" y="823897"/>
                </a:cubicBezTo>
                <a:cubicBezTo>
                  <a:pt x="269137" y="819296"/>
                  <a:pt x="272715" y="815845"/>
                  <a:pt x="277316" y="815845"/>
                </a:cubicBezTo>
                <a:cubicBezTo>
                  <a:pt x="281916" y="815845"/>
                  <a:pt x="285367" y="819424"/>
                  <a:pt x="285367" y="823897"/>
                </a:cubicBezTo>
                <a:cubicBezTo>
                  <a:pt x="285367" y="828369"/>
                  <a:pt x="281789" y="832075"/>
                  <a:pt x="277316" y="832075"/>
                </a:cubicBezTo>
                <a:close/>
                <a:moveTo>
                  <a:pt x="290990" y="899807"/>
                </a:moveTo>
                <a:cubicBezTo>
                  <a:pt x="290095" y="900062"/>
                  <a:pt x="289328" y="900190"/>
                  <a:pt x="288434" y="900190"/>
                </a:cubicBezTo>
                <a:cubicBezTo>
                  <a:pt x="284983" y="900190"/>
                  <a:pt x="281789" y="898018"/>
                  <a:pt x="280638" y="894695"/>
                </a:cubicBezTo>
                <a:cubicBezTo>
                  <a:pt x="279233" y="890350"/>
                  <a:pt x="281533" y="885749"/>
                  <a:pt x="285750" y="884343"/>
                </a:cubicBezTo>
                <a:cubicBezTo>
                  <a:pt x="290095" y="882810"/>
                  <a:pt x="294696" y="885238"/>
                  <a:pt x="296102" y="889455"/>
                </a:cubicBezTo>
                <a:cubicBezTo>
                  <a:pt x="297508" y="893673"/>
                  <a:pt x="295207" y="898273"/>
                  <a:pt x="290990" y="899807"/>
                </a:cubicBezTo>
                <a:close/>
                <a:moveTo>
                  <a:pt x="309264" y="919998"/>
                </a:moveTo>
                <a:cubicBezTo>
                  <a:pt x="311437" y="923960"/>
                  <a:pt x="309904" y="928944"/>
                  <a:pt x="305942" y="931117"/>
                </a:cubicBezTo>
                <a:cubicBezTo>
                  <a:pt x="304664" y="931756"/>
                  <a:pt x="303386" y="932011"/>
                  <a:pt x="302108" y="932011"/>
                </a:cubicBezTo>
                <a:cubicBezTo>
                  <a:pt x="299169" y="932011"/>
                  <a:pt x="296357" y="930478"/>
                  <a:pt x="294951" y="927666"/>
                </a:cubicBezTo>
                <a:cubicBezTo>
                  <a:pt x="292779" y="923705"/>
                  <a:pt x="294313" y="918720"/>
                  <a:pt x="298274" y="916676"/>
                </a:cubicBezTo>
                <a:cubicBezTo>
                  <a:pt x="302236" y="914503"/>
                  <a:pt x="307220" y="916037"/>
                  <a:pt x="309264" y="919998"/>
                </a:cubicBezTo>
                <a:close/>
                <a:moveTo>
                  <a:pt x="2082169" y="707091"/>
                </a:moveTo>
                <a:cubicBezTo>
                  <a:pt x="2078974" y="703897"/>
                  <a:pt x="2078974" y="698785"/>
                  <a:pt x="2082169" y="695590"/>
                </a:cubicBezTo>
                <a:cubicBezTo>
                  <a:pt x="2085364" y="692395"/>
                  <a:pt x="2090476" y="692395"/>
                  <a:pt x="2093671" y="695590"/>
                </a:cubicBezTo>
                <a:cubicBezTo>
                  <a:pt x="2096866" y="698785"/>
                  <a:pt x="2096866" y="703897"/>
                  <a:pt x="2093671" y="707091"/>
                </a:cubicBezTo>
                <a:cubicBezTo>
                  <a:pt x="2092137" y="708625"/>
                  <a:pt x="2089965" y="709520"/>
                  <a:pt x="2087920" y="709520"/>
                </a:cubicBezTo>
                <a:cubicBezTo>
                  <a:pt x="2085876" y="709520"/>
                  <a:pt x="2083703" y="708625"/>
                  <a:pt x="2082169" y="707091"/>
                </a:cubicBezTo>
                <a:close/>
                <a:moveTo>
                  <a:pt x="2008559" y="780702"/>
                </a:moveTo>
                <a:cubicBezTo>
                  <a:pt x="2005364" y="777507"/>
                  <a:pt x="2005364" y="772267"/>
                  <a:pt x="2008559" y="769072"/>
                </a:cubicBezTo>
                <a:cubicBezTo>
                  <a:pt x="2011754" y="766005"/>
                  <a:pt x="2016994" y="766005"/>
                  <a:pt x="2020189" y="769072"/>
                </a:cubicBezTo>
                <a:cubicBezTo>
                  <a:pt x="2023256" y="772267"/>
                  <a:pt x="2023256" y="777507"/>
                  <a:pt x="2020189" y="780702"/>
                </a:cubicBezTo>
                <a:cubicBezTo>
                  <a:pt x="2018527" y="782235"/>
                  <a:pt x="2016483" y="783002"/>
                  <a:pt x="2014310" y="783002"/>
                </a:cubicBezTo>
                <a:cubicBezTo>
                  <a:pt x="2012265" y="783002"/>
                  <a:pt x="2010221" y="782235"/>
                  <a:pt x="2008559" y="780702"/>
                </a:cubicBezTo>
                <a:close/>
                <a:moveTo>
                  <a:pt x="2033096" y="756165"/>
                </a:moveTo>
                <a:cubicBezTo>
                  <a:pt x="2029901" y="752970"/>
                  <a:pt x="2029901" y="747858"/>
                  <a:pt x="2033096" y="744663"/>
                </a:cubicBezTo>
                <a:cubicBezTo>
                  <a:pt x="2036291" y="741468"/>
                  <a:pt x="2041531" y="741468"/>
                  <a:pt x="2044597" y="744663"/>
                </a:cubicBezTo>
                <a:cubicBezTo>
                  <a:pt x="2047792" y="747858"/>
                  <a:pt x="2047792" y="752970"/>
                  <a:pt x="2044597" y="756165"/>
                </a:cubicBezTo>
                <a:cubicBezTo>
                  <a:pt x="2043064" y="757698"/>
                  <a:pt x="2041019" y="758465"/>
                  <a:pt x="2038847" y="758465"/>
                </a:cubicBezTo>
                <a:cubicBezTo>
                  <a:pt x="2036802" y="758465"/>
                  <a:pt x="2034757" y="757698"/>
                  <a:pt x="2033096" y="756165"/>
                </a:cubicBezTo>
                <a:close/>
                <a:moveTo>
                  <a:pt x="2131243" y="658018"/>
                </a:moveTo>
                <a:cubicBezTo>
                  <a:pt x="2128048" y="654823"/>
                  <a:pt x="2128048" y="649711"/>
                  <a:pt x="2131243" y="646517"/>
                </a:cubicBezTo>
                <a:cubicBezTo>
                  <a:pt x="2134438" y="643322"/>
                  <a:pt x="2139549" y="643322"/>
                  <a:pt x="2142744" y="646517"/>
                </a:cubicBezTo>
                <a:cubicBezTo>
                  <a:pt x="2145939" y="649711"/>
                  <a:pt x="2145939" y="654823"/>
                  <a:pt x="2142744" y="658018"/>
                </a:cubicBezTo>
                <a:cubicBezTo>
                  <a:pt x="2141083" y="659679"/>
                  <a:pt x="2139039" y="660446"/>
                  <a:pt x="2136994" y="660446"/>
                </a:cubicBezTo>
                <a:cubicBezTo>
                  <a:pt x="2134821" y="660446"/>
                  <a:pt x="2132776" y="659679"/>
                  <a:pt x="2131243" y="658018"/>
                </a:cubicBezTo>
                <a:close/>
                <a:moveTo>
                  <a:pt x="2106706" y="682555"/>
                </a:moveTo>
                <a:cubicBezTo>
                  <a:pt x="2103511" y="679360"/>
                  <a:pt x="2103511" y="674248"/>
                  <a:pt x="2106706" y="671053"/>
                </a:cubicBezTo>
                <a:cubicBezTo>
                  <a:pt x="2109901" y="667858"/>
                  <a:pt x="2115013" y="667858"/>
                  <a:pt x="2118208" y="671053"/>
                </a:cubicBezTo>
                <a:cubicBezTo>
                  <a:pt x="2121403" y="674248"/>
                  <a:pt x="2121403" y="679360"/>
                  <a:pt x="2118208" y="682555"/>
                </a:cubicBezTo>
                <a:cubicBezTo>
                  <a:pt x="2116546" y="684216"/>
                  <a:pt x="2114502" y="684983"/>
                  <a:pt x="2112457" y="684983"/>
                </a:cubicBezTo>
                <a:cubicBezTo>
                  <a:pt x="2110285" y="684983"/>
                  <a:pt x="2108240" y="684216"/>
                  <a:pt x="2106706" y="682555"/>
                </a:cubicBezTo>
                <a:close/>
                <a:moveTo>
                  <a:pt x="2057632" y="731628"/>
                </a:moveTo>
                <a:cubicBezTo>
                  <a:pt x="2054438" y="728433"/>
                  <a:pt x="2054438" y="723321"/>
                  <a:pt x="2057632" y="720126"/>
                </a:cubicBezTo>
                <a:cubicBezTo>
                  <a:pt x="2060827" y="716932"/>
                  <a:pt x="2065939" y="716932"/>
                  <a:pt x="2069134" y="720126"/>
                </a:cubicBezTo>
                <a:cubicBezTo>
                  <a:pt x="2072329" y="723321"/>
                  <a:pt x="2072329" y="728433"/>
                  <a:pt x="2069134" y="731628"/>
                </a:cubicBezTo>
                <a:cubicBezTo>
                  <a:pt x="2067601" y="733162"/>
                  <a:pt x="2065428" y="734056"/>
                  <a:pt x="2063383" y="734056"/>
                </a:cubicBezTo>
                <a:cubicBezTo>
                  <a:pt x="2061339" y="734056"/>
                  <a:pt x="2059294" y="733162"/>
                  <a:pt x="2057632" y="731628"/>
                </a:cubicBezTo>
                <a:close/>
                <a:moveTo>
                  <a:pt x="1984150" y="805111"/>
                </a:moveTo>
                <a:cubicBezTo>
                  <a:pt x="1980955" y="801916"/>
                  <a:pt x="1980955" y="796804"/>
                  <a:pt x="1984150" y="793609"/>
                </a:cubicBezTo>
                <a:cubicBezTo>
                  <a:pt x="1987345" y="790414"/>
                  <a:pt x="1992457" y="790414"/>
                  <a:pt x="1995652" y="793609"/>
                </a:cubicBezTo>
                <a:cubicBezTo>
                  <a:pt x="1998847" y="796804"/>
                  <a:pt x="1998847" y="801916"/>
                  <a:pt x="1995652" y="805111"/>
                </a:cubicBezTo>
                <a:cubicBezTo>
                  <a:pt x="1993991" y="806772"/>
                  <a:pt x="1991946" y="807539"/>
                  <a:pt x="1989901" y="807539"/>
                </a:cubicBezTo>
                <a:cubicBezTo>
                  <a:pt x="1987729" y="807539"/>
                  <a:pt x="1985684" y="806772"/>
                  <a:pt x="1984150" y="805111"/>
                </a:cubicBezTo>
                <a:close/>
                <a:moveTo>
                  <a:pt x="2180189" y="609073"/>
                </a:moveTo>
                <a:cubicBezTo>
                  <a:pt x="2176994" y="605878"/>
                  <a:pt x="2176994" y="600766"/>
                  <a:pt x="2180189" y="597571"/>
                </a:cubicBezTo>
                <a:cubicBezTo>
                  <a:pt x="2183383" y="594376"/>
                  <a:pt x="2188495" y="594376"/>
                  <a:pt x="2191690" y="597571"/>
                </a:cubicBezTo>
                <a:cubicBezTo>
                  <a:pt x="2194885" y="600766"/>
                  <a:pt x="2194885" y="605878"/>
                  <a:pt x="2191690" y="609073"/>
                </a:cubicBezTo>
                <a:cubicBezTo>
                  <a:pt x="2190157" y="610606"/>
                  <a:pt x="2188112" y="611500"/>
                  <a:pt x="2185939" y="611500"/>
                </a:cubicBezTo>
                <a:cubicBezTo>
                  <a:pt x="2183894" y="611500"/>
                  <a:pt x="2181850" y="610606"/>
                  <a:pt x="2180189" y="609073"/>
                </a:cubicBezTo>
                <a:close/>
                <a:moveTo>
                  <a:pt x="2155652" y="633609"/>
                </a:moveTo>
                <a:cubicBezTo>
                  <a:pt x="2152457" y="630414"/>
                  <a:pt x="2152457" y="625175"/>
                  <a:pt x="2155652" y="622108"/>
                </a:cubicBezTo>
                <a:cubicBezTo>
                  <a:pt x="2158847" y="618913"/>
                  <a:pt x="2164086" y="618913"/>
                  <a:pt x="2167153" y="622108"/>
                </a:cubicBezTo>
                <a:cubicBezTo>
                  <a:pt x="2170348" y="625175"/>
                  <a:pt x="2170348" y="630414"/>
                  <a:pt x="2167153" y="633609"/>
                </a:cubicBezTo>
                <a:cubicBezTo>
                  <a:pt x="2165620" y="635143"/>
                  <a:pt x="2163575" y="635909"/>
                  <a:pt x="2161403" y="635909"/>
                </a:cubicBezTo>
                <a:cubicBezTo>
                  <a:pt x="2159358" y="635909"/>
                  <a:pt x="2157313" y="635143"/>
                  <a:pt x="2155652" y="633609"/>
                </a:cubicBezTo>
                <a:close/>
                <a:moveTo>
                  <a:pt x="2106578" y="976868"/>
                </a:moveTo>
                <a:cubicBezTo>
                  <a:pt x="2103511" y="973673"/>
                  <a:pt x="2103511" y="968433"/>
                  <a:pt x="2106578" y="965366"/>
                </a:cubicBezTo>
                <a:cubicBezTo>
                  <a:pt x="2109773" y="962171"/>
                  <a:pt x="2115013" y="962171"/>
                  <a:pt x="2118208" y="965366"/>
                </a:cubicBezTo>
                <a:cubicBezTo>
                  <a:pt x="2121275" y="968433"/>
                  <a:pt x="2121275" y="973673"/>
                  <a:pt x="2118208" y="976868"/>
                </a:cubicBezTo>
                <a:cubicBezTo>
                  <a:pt x="2116546" y="978401"/>
                  <a:pt x="2114502" y="979168"/>
                  <a:pt x="2112329" y="979168"/>
                </a:cubicBezTo>
                <a:cubicBezTo>
                  <a:pt x="2110285" y="979168"/>
                  <a:pt x="2108240" y="978401"/>
                  <a:pt x="2106578" y="976868"/>
                </a:cubicBezTo>
                <a:close/>
                <a:moveTo>
                  <a:pt x="2131115" y="1001404"/>
                </a:moveTo>
                <a:cubicBezTo>
                  <a:pt x="2127920" y="998209"/>
                  <a:pt x="2127920" y="992970"/>
                  <a:pt x="2131115" y="989775"/>
                </a:cubicBezTo>
                <a:cubicBezTo>
                  <a:pt x="2134310" y="986580"/>
                  <a:pt x="2139549" y="986580"/>
                  <a:pt x="2142617" y="989775"/>
                </a:cubicBezTo>
                <a:cubicBezTo>
                  <a:pt x="2145812" y="992970"/>
                  <a:pt x="2145812" y="998209"/>
                  <a:pt x="2142617" y="1001404"/>
                </a:cubicBezTo>
                <a:cubicBezTo>
                  <a:pt x="2141083" y="1002938"/>
                  <a:pt x="2139039" y="1003704"/>
                  <a:pt x="2136866" y="1003704"/>
                </a:cubicBezTo>
                <a:cubicBezTo>
                  <a:pt x="2134821" y="1003704"/>
                  <a:pt x="2132776" y="1002938"/>
                  <a:pt x="2131115" y="1001404"/>
                </a:cubicBezTo>
                <a:close/>
                <a:moveTo>
                  <a:pt x="2180189" y="1050350"/>
                </a:moveTo>
                <a:cubicBezTo>
                  <a:pt x="2176994" y="1047155"/>
                  <a:pt x="2176994" y="1042043"/>
                  <a:pt x="2180189" y="1038848"/>
                </a:cubicBezTo>
                <a:cubicBezTo>
                  <a:pt x="2183383" y="1035653"/>
                  <a:pt x="2188495" y="1035653"/>
                  <a:pt x="2191690" y="1038848"/>
                </a:cubicBezTo>
                <a:cubicBezTo>
                  <a:pt x="2194885" y="1042043"/>
                  <a:pt x="2194885" y="1047155"/>
                  <a:pt x="2191690" y="1050350"/>
                </a:cubicBezTo>
                <a:cubicBezTo>
                  <a:pt x="2190157" y="1052011"/>
                  <a:pt x="2187984" y="1052778"/>
                  <a:pt x="2185939" y="1052778"/>
                </a:cubicBezTo>
                <a:cubicBezTo>
                  <a:pt x="2183894" y="1052778"/>
                  <a:pt x="2181722" y="1052011"/>
                  <a:pt x="2180189" y="1050350"/>
                </a:cubicBezTo>
                <a:close/>
                <a:moveTo>
                  <a:pt x="2155652" y="1025813"/>
                </a:moveTo>
                <a:cubicBezTo>
                  <a:pt x="2152457" y="1022746"/>
                  <a:pt x="2152457" y="1017506"/>
                  <a:pt x="2155652" y="1014312"/>
                </a:cubicBezTo>
                <a:cubicBezTo>
                  <a:pt x="2158847" y="1011117"/>
                  <a:pt x="2163958" y="1011117"/>
                  <a:pt x="2167153" y="1014312"/>
                </a:cubicBezTo>
                <a:cubicBezTo>
                  <a:pt x="2170348" y="1017506"/>
                  <a:pt x="2170348" y="1022746"/>
                  <a:pt x="2167153" y="1025813"/>
                </a:cubicBezTo>
                <a:cubicBezTo>
                  <a:pt x="2165620" y="1027474"/>
                  <a:pt x="2163447" y="1028241"/>
                  <a:pt x="2161403" y="1028241"/>
                </a:cubicBezTo>
                <a:cubicBezTo>
                  <a:pt x="2159358" y="1028241"/>
                  <a:pt x="2157313" y="1027474"/>
                  <a:pt x="2155652" y="1025813"/>
                </a:cubicBezTo>
                <a:close/>
                <a:moveTo>
                  <a:pt x="2082169" y="952331"/>
                </a:moveTo>
                <a:cubicBezTo>
                  <a:pt x="2078974" y="949136"/>
                  <a:pt x="2078974" y="944024"/>
                  <a:pt x="2082169" y="940829"/>
                </a:cubicBezTo>
                <a:cubicBezTo>
                  <a:pt x="2085364" y="937634"/>
                  <a:pt x="2090476" y="937634"/>
                  <a:pt x="2093671" y="940829"/>
                </a:cubicBezTo>
                <a:cubicBezTo>
                  <a:pt x="2096866" y="944024"/>
                  <a:pt x="2096866" y="949136"/>
                  <a:pt x="2093671" y="952331"/>
                </a:cubicBezTo>
                <a:cubicBezTo>
                  <a:pt x="2092009" y="953864"/>
                  <a:pt x="2089965" y="954759"/>
                  <a:pt x="2087920" y="954759"/>
                </a:cubicBezTo>
                <a:cubicBezTo>
                  <a:pt x="2085748" y="954759"/>
                  <a:pt x="2083703" y="953864"/>
                  <a:pt x="2082169" y="952331"/>
                </a:cubicBezTo>
                <a:close/>
                <a:moveTo>
                  <a:pt x="1984023" y="854312"/>
                </a:moveTo>
                <a:cubicBezTo>
                  <a:pt x="1980828" y="851117"/>
                  <a:pt x="1980828" y="845877"/>
                  <a:pt x="1984023" y="842682"/>
                </a:cubicBezTo>
                <a:cubicBezTo>
                  <a:pt x="1987218" y="839615"/>
                  <a:pt x="1992457" y="839615"/>
                  <a:pt x="1995652" y="842682"/>
                </a:cubicBezTo>
                <a:cubicBezTo>
                  <a:pt x="1998719" y="845877"/>
                  <a:pt x="1998719" y="851117"/>
                  <a:pt x="1995652" y="854312"/>
                </a:cubicBezTo>
                <a:cubicBezTo>
                  <a:pt x="1993991" y="855845"/>
                  <a:pt x="1991946" y="856612"/>
                  <a:pt x="1989773" y="856612"/>
                </a:cubicBezTo>
                <a:cubicBezTo>
                  <a:pt x="1987729" y="856612"/>
                  <a:pt x="1985684" y="855845"/>
                  <a:pt x="1984023" y="854312"/>
                </a:cubicBezTo>
                <a:close/>
                <a:moveTo>
                  <a:pt x="2008559" y="878720"/>
                </a:moveTo>
                <a:cubicBezTo>
                  <a:pt x="2005364" y="875526"/>
                  <a:pt x="2005364" y="870414"/>
                  <a:pt x="2008559" y="867219"/>
                </a:cubicBezTo>
                <a:cubicBezTo>
                  <a:pt x="2011754" y="864024"/>
                  <a:pt x="2016866" y="864024"/>
                  <a:pt x="2020061" y="867219"/>
                </a:cubicBezTo>
                <a:cubicBezTo>
                  <a:pt x="2023256" y="870414"/>
                  <a:pt x="2023256" y="875526"/>
                  <a:pt x="2020061" y="878720"/>
                </a:cubicBezTo>
                <a:cubicBezTo>
                  <a:pt x="2018527" y="880382"/>
                  <a:pt x="2016483" y="881149"/>
                  <a:pt x="2014310" y="881149"/>
                </a:cubicBezTo>
                <a:cubicBezTo>
                  <a:pt x="2012265" y="881149"/>
                  <a:pt x="2010221" y="880382"/>
                  <a:pt x="2008559" y="878720"/>
                </a:cubicBezTo>
                <a:close/>
                <a:moveTo>
                  <a:pt x="2057632" y="927794"/>
                </a:moveTo>
                <a:cubicBezTo>
                  <a:pt x="2054438" y="924599"/>
                  <a:pt x="2054438" y="919487"/>
                  <a:pt x="2057632" y="916292"/>
                </a:cubicBezTo>
                <a:cubicBezTo>
                  <a:pt x="2060827" y="913097"/>
                  <a:pt x="2065939" y="913097"/>
                  <a:pt x="2069134" y="916292"/>
                </a:cubicBezTo>
                <a:cubicBezTo>
                  <a:pt x="2072329" y="919487"/>
                  <a:pt x="2072329" y="924599"/>
                  <a:pt x="2069134" y="927794"/>
                </a:cubicBezTo>
                <a:cubicBezTo>
                  <a:pt x="2067473" y="929455"/>
                  <a:pt x="2065428" y="930222"/>
                  <a:pt x="2063383" y="930222"/>
                </a:cubicBezTo>
                <a:cubicBezTo>
                  <a:pt x="2061211" y="930222"/>
                  <a:pt x="2059166" y="929455"/>
                  <a:pt x="2057632" y="927794"/>
                </a:cubicBezTo>
                <a:close/>
                <a:moveTo>
                  <a:pt x="2033096" y="903257"/>
                </a:moveTo>
                <a:cubicBezTo>
                  <a:pt x="2029901" y="900062"/>
                  <a:pt x="2029901" y="894951"/>
                  <a:pt x="2033096" y="891756"/>
                </a:cubicBezTo>
                <a:cubicBezTo>
                  <a:pt x="2036291" y="888561"/>
                  <a:pt x="2041403" y="888561"/>
                  <a:pt x="2044597" y="891756"/>
                </a:cubicBezTo>
                <a:cubicBezTo>
                  <a:pt x="2047792" y="894951"/>
                  <a:pt x="2047792" y="900062"/>
                  <a:pt x="2044597" y="903257"/>
                </a:cubicBezTo>
                <a:cubicBezTo>
                  <a:pt x="2043064" y="904919"/>
                  <a:pt x="2040891" y="905685"/>
                  <a:pt x="2038847" y="905685"/>
                </a:cubicBezTo>
                <a:cubicBezTo>
                  <a:pt x="2036802" y="905685"/>
                  <a:pt x="2034629" y="904919"/>
                  <a:pt x="2033096" y="903257"/>
                </a:cubicBezTo>
                <a:close/>
                <a:moveTo>
                  <a:pt x="2209965" y="1384407"/>
                </a:moveTo>
                <a:lnTo>
                  <a:pt x="2216099" y="1384407"/>
                </a:lnTo>
                <a:lnTo>
                  <a:pt x="2216099" y="1612010"/>
                </a:lnTo>
                <a:lnTo>
                  <a:pt x="2209965" y="1612010"/>
                </a:lnTo>
                <a:lnTo>
                  <a:pt x="2209965" y="1558208"/>
                </a:lnTo>
                <a:lnTo>
                  <a:pt x="2198591" y="1558208"/>
                </a:lnTo>
                <a:lnTo>
                  <a:pt x="2114502" y="1576100"/>
                </a:lnTo>
                <a:lnTo>
                  <a:pt x="2114502" y="1558208"/>
                </a:lnTo>
                <a:lnTo>
                  <a:pt x="1256867" y="1558208"/>
                </a:lnTo>
                <a:lnTo>
                  <a:pt x="1256867" y="1576100"/>
                </a:lnTo>
                <a:lnTo>
                  <a:pt x="1172778" y="1558208"/>
                </a:lnTo>
                <a:lnTo>
                  <a:pt x="1163960" y="1558208"/>
                </a:lnTo>
                <a:lnTo>
                  <a:pt x="1163960" y="1612010"/>
                </a:lnTo>
                <a:lnTo>
                  <a:pt x="1157826" y="1612010"/>
                </a:lnTo>
                <a:lnTo>
                  <a:pt x="1157826" y="1384407"/>
                </a:lnTo>
                <a:lnTo>
                  <a:pt x="1163960" y="1384407"/>
                </a:lnTo>
                <a:lnTo>
                  <a:pt x="1163960" y="1552074"/>
                </a:lnTo>
                <a:lnTo>
                  <a:pt x="1172906" y="1552074"/>
                </a:lnTo>
                <a:lnTo>
                  <a:pt x="1256867" y="1534183"/>
                </a:lnTo>
                <a:lnTo>
                  <a:pt x="1256867" y="1552074"/>
                </a:lnTo>
                <a:lnTo>
                  <a:pt x="2114502" y="1552074"/>
                </a:lnTo>
                <a:lnTo>
                  <a:pt x="2114502" y="1534183"/>
                </a:lnTo>
                <a:lnTo>
                  <a:pt x="2198463" y="1552074"/>
                </a:lnTo>
                <a:lnTo>
                  <a:pt x="2209965" y="1552074"/>
                </a:lnTo>
                <a:lnTo>
                  <a:pt x="2209965" y="1384407"/>
                </a:lnTo>
                <a:close/>
                <a:moveTo>
                  <a:pt x="2607152" y="823769"/>
                </a:moveTo>
                <a:cubicBezTo>
                  <a:pt x="2607152" y="963321"/>
                  <a:pt x="2563958" y="1097251"/>
                  <a:pt x="2484086" y="1209327"/>
                </a:cubicBezTo>
                <a:lnTo>
                  <a:pt x="2499293" y="1222618"/>
                </a:lnTo>
                <a:lnTo>
                  <a:pt x="2432456" y="1272969"/>
                </a:lnTo>
                <a:cubicBezTo>
                  <a:pt x="2430412" y="1275269"/>
                  <a:pt x="2428495" y="1277570"/>
                  <a:pt x="2426323" y="1279742"/>
                </a:cubicBezTo>
                <a:lnTo>
                  <a:pt x="2425044" y="1278464"/>
                </a:lnTo>
                <a:lnTo>
                  <a:pt x="2423383" y="1279742"/>
                </a:lnTo>
                <a:lnTo>
                  <a:pt x="2464661" y="1321020"/>
                </a:lnTo>
                <a:lnTo>
                  <a:pt x="2460316" y="1325365"/>
                </a:lnTo>
                <a:lnTo>
                  <a:pt x="2232712" y="1097762"/>
                </a:lnTo>
                <a:lnTo>
                  <a:pt x="2237057" y="1093417"/>
                </a:lnTo>
                <a:lnTo>
                  <a:pt x="2421594" y="1277953"/>
                </a:lnTo>
                <a:lnTo>
                  <a:pt x="2422616" y="1276164"/>
                </a:lnTo>
                <a:lnTo>
                  <a:pt x="2421849" y="1275397"/>
                </a:lnTo>
                <a:cubicBezTo>
                  <a:pt x="2422872" y="1274247"/>
                  <a:pt x="2423894" y="1273097"/>
                  <a:pt x="2424916" y="1271947"/>
                </a:cubicBezTo>
                <a:lnTo>
                  <a:pt x="2467600" y="1195014"/>
                </a:lnTo>
                <a:lnTo>
                  <a:pt x="2479357" y="1205238"/>
                </a:lnTo>
                <a:cubicBezTo>
                  <a:pt x="2558207" y="1094312"/>
                  <a:pt x="2600891" y="961787"/>
                  <a:pt x="2600891" y="823769"/>
                </a:cubicBezTo>
                <a:cubicBezTo>
                  <a:pt x="2600891" y="685750"/>
                  <a:pt x="2558080" y="553354"/>
                  <a:pt x="2479229" y="442427"/>
                </a:cubicBezTo>
                <a:lnTo>
                  <a:pt x="2467600" y="452523"/>
                </a:lnTo>
                <a:lnTo>
                  <a:pt x="2422361" y="370990"/>
                </a:lnTo>
                <a:lnTo>
                  <a:pt x="2237057" y="556293"/>
                </a:lnTo>
                <a:lnTo>
                  <a:pt x="2232712" y="551948"/>
                </a:lnTo>
                <a:lnTo>
                  <a:pt x="2419166" y="365494"/>
                </a:lnTo>
                <a:lnTo>
                  <a:pt x="2418654" y="364472"/>
                </a:lnTo>
                <a:lnTo>
                  <a:pt x="2419549" y="365111"/>
                </a:lnTo>
                <a:lnTo>
                  <a:pt x="2460316" y="324345"/>
                </a:lnTo>
                <a:lnTo>
                  <a:pt x="2464661" y="328690"/>
                </a:lnTo>
                <a:lnTo>
                  <a:pt x="2424533" y="368817"/>
                </a:lnTo>
                <a:lnTo>
                  <a:pt x="2499165" y="425047"/>
                </a:lnTo>
                <a:lnTo>
                  <a:pt x="2483830" y="438338"/>
                </a:lnTo>
                <a:cubicBezTo>
                  <a:pt x="2563575" y="550414"/>
                  <a:pt x="2607025" y="684599"/>
                  <a:pt x="2607025" y="823769"/>
                </a:cubicBezTo>
                <a:close/>
                <a:moveTo>
                  <a:pt x="976101" y="57380"/>
                </a:moveTo>
                <a:lnTo>
                  <a:pt x="980446" y="61725"/>
                </a:lnTo>
                <a:lnTo>
                  <a:pt x="984535" y="57763"/>
                </a:lnTo>
                <a:cubicBezTo>
                  <a:pt x="990158" y="62748"/>
                  <a:pt x="997826" y="65687"/>
                  <a:pt x="1006388" y="65687"/>
                </a:cubicBezTo>
                <a:cubicBezTo>
                  <a:pt x="1024918" y="65687"/>
                  <a:pt x="1038976" y="51757"/>
                  <a:pt x="1038976" y="32843"/>
                </a:cubicBezTo>
                <a:cubicBezTo>
                  <a:pt x="1038976" y="24409"/>
                  <a:pt x="1036292" y="16997"/>
                  <a:pt x="1031819" y="11502"/>
                </a:cubicBezTo>
                <a:lnTo>
                  <a:pt x="1035781" y="7667"/>
                </a:lnTo>
                <a:lnTo>
                  <a:pt x="1031564" y="3322"/>
                </a:lnTo>
                <a:lnTo>
                  <a:pt x="1027602" y="7284"/>
                </a:lnTo>
                <a:cubicBezTo>
                  <a:pt x="1021979" y="2684"/>
                  <a:pt x="1014695" y="0"/>
                  <a:pt x="1006516" y="0"/>
                </a:cubicBezTo>
                <a:cubicBezTo>
                  <a:pt x="987602" y="0"/>
                  <a:pt x="973928" y="14313"/>
                  <a:pt x="973928" y="32843"/>
                </a:cubicBezTo>
                <a:cubicBezTo>
                  <a:pt x="973928" y="40894"/>
                  <a:pt x="976356" y="47923"/>
                  <a:pt x="980446" y="53290"/>
                </a:cubicBezTo>
                <a:lnTo>
                  <a:pt x="976228" y="57380"/>
                </a:lnTo>
                <a:close/>
                <a:moveTo>
                  <a:pt x="1030797" y="32843"/>
                </a:moveTo>
                <a:cubicBezTo>
                  <a:pt x="1030797" y="47284"/>
                  <a:pt x="1021085" y="58402"/>
                  <a:pt x="1006388" y="58402"/>
                </a:cubicBezTo>
                <a:cubicBezTo>
                  <a:pt x="1000126" y="58402"/>
                  <a:pt x="994376" y="56102"/>
                  <a:pt x="990158" y="52140"/>
                </a:cubicBezTo>
                <a:lnTo>
                  <a:pt x="1025941" y="17252"/>
                </a:lnTo>
                <a:cubicBezTo>
                  <a:pt x="1029008" y="21470"/>
                  <a:pt x="1030797" y="26837"/>
                  <a:pt x="1030797" y="32843"/>
                </a:cubicBezTo>
                <a:close/>
                <a:moveTo>
                  <a:pt x="1006388" y="7284"/>
                </a:moveTo>
                <a:cubicBezTo>
                  <a:pt x="1012267" y="7284"/>
                  <a:pt x="1017762" y="9329"/>
                  <a:pt x="1021851" y="12780"/>
                </a:cubicBezTo>
                <a:lnTo>
                  <a:pt x="986324" y="47540"/>
                </a:lnTo>
                <a:cubicBezTo>
                  <a:pt x="983641" y="43450"/>
                  <a:pt x="982107" y="38466"/>
                  <a:pt x="982107" y="32843"/>
                </a:cubicBezTo>
                <a:cubicBezTo>
                  <a:pt x="982107" y="18019"/>
                  <a:pt x="992586" y="7284"/>
                  <a:pt x="1006516" y="7284"/>
                </a:cubicBezTo>
                <a:close/>
                <a:moveTo>
                  <a:pt x="1095334" y="48818"/>
                </a:moveTo>
                <a:lnTo>
                  <a:pt x="1065813" y="48818"/>
                </a:lnTo>
                <a:lnTo>
                  <a:pt x="1065813" y="43578"/>
                </a:lnTo>
                <a:lnTo>
                  <a:pt x="1092267" y="894"/>
                </a:lnTo>
                <a:lnTo>
                  <a:pt x="1100701" y="894"/>
                </a:lnTo>
                <a:lnTo>
                  <a:pt x="1075398" y="41533"/>
                </a:lnTo>
                <a:lnTo>
                  <a:pt x="1095334" y="41533"/>
                </a:lnTo>
                <a:lnTo>
                  <a:pt x="1095334" y="23770"/>
                </a:lnTo>
                <a:lnTo>
                  <a:pt x="1102618" y="23770"/>
                </a:lnTo>
                <a:lnTo>
                  <a:pt x="1102618" y="41533"/>
                </a:lnTo>
                <a:lnTo>
                  <a:pt x="1111436" y="41533"/>
                </a:lnTo>
                <a:lnTo>
                  <a:pt x="1111436" y="48818"/>
                </a:lnTo>
                <a:lnTo>
                  <a:pt x="1102618" y="48818"/>
                </a:lnTo>
                <a:lnTo>
                  <a:pt x="1102618" y="64792"/>
                </a:lnTo>
                <a:lnTo>
                  <a:pt x="1095334" y="64792"/>
                </a:lnTo>
                <a:lnTo>
                  <a:pt x="1095334" y="48818"/>
                </a:lnTo>
                <a:close/>
                <a:moveTo>
                  <a:pt x="1119359" y="55974"/>
                </a:moveTo>
                <a:lnTo>
                  <a:pt x="1123576" y="50607"/>
                </a:lnTo>
                <a:cubicBezTo>
                  <a:pt x="1126644" y="55591"/>
                  <a:pt x="1132650" y="58402"/>
                  <a:pt x="1137890" y="58402"/>
                </a:cubicBezTo>
                <a:cubicBezTo>
                  <a:pt x="1145174" y="58402"/>
                  <a:pt x="1150797" y="52780"/>
                  <a:pt x="1150797" y="44856"/>
                </a:cubicBezTo>
                <a:cubicBezTo>
                  <a:pt x="1150797" y="36933"/>
                  <a:pt x="1144791" y="31310"/>
                  <a:pt x="1135334" y="31310"/>
                </a:cubicBezTo>
                <a:cubicBezTo>
                  <a:pt x="1131500" y="31310"/>
                  <a:pt x="1127411" y="32076"/>
                  <a:pt x="1125238" y="32971"/>
                </a:cubicBezTo>
                <a:lnTo>
                  <a:pt x="1129199" y="894"/>
                </a:lnTo>
                <a:lnTo>
                  <a:pt x="1158081" y="894"/>
                </a:lnTo>
                <a:lnTo>
                  <a:pt x="1158081" y="8179"/>
                </a:lnTo>
                <a:lnTo>
                  <a:pt x="1135589" y="8179"/>
                </a:lnTo>
                <a:lnTo>
                  <a:pt x="1133161" y="25431"/>
                </a:lnTo>
                <a:cubicBezTo>
                  <a:pt x="1134567" y="25048"/>
                  <a:pt x="1136484" y="24792"/>
                  <a:pt x="1138273" y="24792"/>
                </a:cubicBezTo>
                <a:cubicBezTo>
                  <a:pt x="1149902" y="24792"/>
                  <a:pt x="1158465" y="32460"/>
                  <a:pt x="1158465" y="44600"/>
                </a:cubicBezTo>
                <a:cubicBezTo>
                  <a:pt x="1158465" y="57891"/>
                  <a:pt x="1149008" y="65687"/>
                  <a:pt x="1137634" y="65687"/>
                </a:cubicBezTo>
                <a:cubicBezTo>
                  <a:pt x="1130733" y="65687"/>
                  <a:pt x="1123066" y="62620"/>
                  <a:pt x="1119359" y="55974"/>
                </a:cubicBezTo>
                <a:close/>
                <a:moveTo>
                  <a:pt x="1675525" y="1458272"/>
                </a:moveTo>
                <a:lnTo>
                  <a:pt x="1650221" y="1498911"/>
                </a:lnTo>
                <a:lnTo>
                  <a:pt x="1670157" y="1498911"/>
                </a:lnTo>
                <a:lnTo>
                  <a:pt x="1670157" y="1481148"/>
                </a:lnTo>
                <a:lnTo>
                  <a:pt x="1677441" y="1481148"/>
                </a:lnTo>
                <a:lnTo>
                  <a:pt x="1677441" y="1498911"/>
                </a:lnTo>
                <a:lnTo>
                  <a:pt x="1686259" y="1498911"/>
                </a:lnTo>
                <a:lnTo>
                  <a:pt x="1686259" y="1506196"/>
                </a:lnTo>
                <a:lnTo>
                  <a:pt x="1677441" y="1506196"/>
                </a:lnTo>
                <a:lnTo>
                  <a:pt x="1677441" y="1522170"/>
                </a:lnTo>
                <a:lnTo>
                  <a:pt x="1670157" y="1522170"/>
                </a:lnTo>
                <a:lnTo>
                  <a:pt x="1670157" y="1506196"/>
                </a:lnTo>
                <a:lnTo>
                  <a:pt x="1640637" y="1506196"/>
                </a:lnTo>
                <a:lnTo>
                  <a:pt x="1640637" y="1500956"/>
                </a:lnTo>
                <a:lnTo>
                  <a:pt x="1667090" y="1458272"/>
                </a:lnTo>
                <a:lnTo>
                  <a:pt x="1675525" y="1458272"/>
                </a:lnTo>
                <a:close/>
                <a:moveTo>
                  <a:pt x="1725365" y="1502362"/>
                </a:moveTo>
                <a:cubicBezTo>
                  <a:pt x="1725365" y="1494694"/>
                  <a:pt x="1719359" y="1488816"/>
                  <a:pt x="1709901" y="1488816"/>
                </a:cubicBezTo>
                <a:cubicBezTo>
                  <a:pt x="1706068" y="1488816"/>
                  <a:pt x="1701978" y="1489582"/>
                  <a:pt x="1699806" y="1490477"/>
                </a:cubicBezTo>
                <a:lnTo>
                  <a:pt x="1703768" y="1458400"/>
                </a:lnTo>
                <a:lnTo>
                  <a:pt x="1732649" y="1458400"/>
                </a:lnTo>
                <a:lnTo>
                  <a:pt x="1732649" y="1465685"/>
                </a:lnTo>
                <a:lnTo>
                  <a:pt x="1710157" y="1465685"/>
                </a:lnTo>
                <a:lnTo>
                  <a:pt x="1707729" y="1482937"/>
                </a:lnTo>
                <a:cubicBezTo>
                  <a:pt x="1709135" y="1482553"/>
                  <a:pt x="1711052" y="1482298"/>
                  <a:pt x="1712841" y="1482298"/>
                </a:cubicBezTo>
                <a:cubicBezTo>
                  <a:pt x="1724470" y="1482298"/>
                  <a:pt x="1733032" y="1489966"/>
                  <a:pt x="1733032" y="1502106"/>
                </a:cubicBezTo>
                <a:cubicBezTo>
                  <a:pt x="1733032" y="1515397"/>
                  <a:pt x="1723576" y="1523193"/>
                  <a:pt x="1712202" y="1523193"/>
                </a:cubicBezTo>
                <a:cubicBezTo>
                  <a:pt x="1705301" y="1523193"/>
                  <a:pt x="1697633" y="1520125"/>
                  <a:pt x="1693800" y="1513480"/>
                </a:cubicBezTo>
                <a:lnTo>
                  <a:pt x="1698017" y="1508112"/>
                </a:lnTo>
                <a:cubicBezTo>
                  <a:pt x="1701084" y="1513097"/>
                  <a:pt x="1707090" y="1515908"/>
                  <a:pt x="1712330" y="1515908"/>
                </a:cubicBezTo>
                <a:cubicBezTo>
                  <a:pt x="1719614" y="1515908"/>
                  <a:pt x="1725237" y="1510285"/>
                  <a:pt x="1725237" y="1502362"/>
                </a:cubicBezTo>
                <a:close/>
                <a:moveTo>
                  <a:pt x="2664022" y="829647"/>
                </a:moveTo>
                <a:cubicBezTo>
                  <a:pt x="2654054" y="829647"/>
                  <a:pt x="2643702" y="837698"/>
                  <a:pt x="2643702" y="850222"/>
                </a:cubicBezTo>
                <a:cubicBezTo>
                  <a:pt x="2643702" y="861213"/>
                  <a:pt x="2651626" y="869775"/>
                  <a:pt x="2662744" y="869775"/>
                </a:cubicBezTo>
                <a:cubicBezTo>
                  <a:pt x="2669645" y="869775"/>
                  <a:pt x="2674629" y="866580"/>
                  <a:pt x="2677185" y="861852"/>
                </a:cubicBezTo>
                <a:cubicBezTo>
                  <a:pt x="2675140" y="877059"/>
                  <a:pt x="2665555" y="886772"/>
                  <a:pt x="2651370" y="889455"/>
                </a:cubicBezTo>
                <a:lnTo>
                  <a:pt x="2653798" y="895206"/>
                </a:lnTo>
                <a:cubicBezTo>
                  <a:pt x="2671817" y="892906"/>
                  <a:pt x="2685747" y="877698"/>
                  <a:pt x="2685747" y="853545"/>
                </a:cubicBezTo>
                <a:cubicBezTo>
                  <a:pt x="2685747" y="839998"/>
                  <a:pt x="2678207" y="829520"/>
                  <a:pt x="2664022" y="829520"/>
                </a:cubicBezTo>
                <a:close/>
                <a:moveTo>
                  <a:pt x="2664660" y="863002"/>
                </a:moveTo>
                <a:cubicBezTo>
                  <a:pt x="2656098" y="863002"/>
                  <a:pt x="2651498" y="856612"/>
                  <a:pt x="2651498" y="849711"/>
                </a:cubicBezTo>
                <a:cubicBezTo>
                  <a:pt x="2651498" y="842810"/>
                  <a:pt x="2657121" y="836932"/>
                  <a:pt x="2664149" y="836932"/>
                </a:cubicBezTo>
                <a:cubicBezTo>
                  <a:pt x="2673734" y="836932"/>
                  <a:pt x="2678079" y="844983"/>
                  <a:pt x="2678079" y="853673"/>
                </a:cubicBezTo>
                <a:cubicBezTo>
                  <a:pt x="2676673" y="858274"/>
                  <a:pt x="2672201" y="863129"/>
                  <a:pt x="2664660" y="863129"/>
                </a:cubicBezTo>
                <a:close/>
                <a:moveTo>
                  <a:pt x="2718973" y="829775"/>
                </a:moveTo>
                <a:cubicBezTo>
                  <a:pt x="2704532" y="829775"/>
                  <a:pt x="2698271" y="843321"/>
                  <a:pt x="2698271" y="862491"/>
                </a:cubicBezTo>
                <a:cubicBezTo>
                  <a:pt x="2698271" y="881660"/>
                  <a:pt x="2704788" y="895206"/>
                  <a:pt x="2719101" y="895206"/>
                </a:cubicBezTo>
                <a:cubicBezTo>
                  <a:pt x="2733414" y="895206"/>
                  <a:pt x="2739676" y="881788"/>
                  <a:pt x="2739676" y="862491"/>
                </a:cubicBezTo>
                <a:cubicBezTo>
                  <a:pt x="2739676" y="843193"/>
                  <a:pt x="2733414" y="829775"/>
                  <a:pt x="2718973" y="829775"/>
                </a:cubicBezTo>
                <a:close/>
                <a:moveTo>
                  <a:pt x="2719229" y="888305"/>
                </a:moveTo>
                <a:cubicBezTo>
                  <a:pt x="2710155" y="888305"/>
                  <a:pt x="2706066" y="878848"/>
                  <a:pt x="2706066" y="862491"/>
                </a:cubicBezTo>
                <a:cubicBezTo>
                  <a:pt x="2706066" y="846133"/>
                  <a:pt x="2709773" y="836676"/>
                  <a:pt x="2718973" y="836676"/>
                </a:cubicBezTo>
                <a:cubicBezTo>
                  <a:pt x="2728175" y="836676"/>
                  <a:pt x="2731881" y="846005"/>
                  <a:pt x="2731881" y="862491"/>
                </a:cubicBezTo>
                <a:cubicBezTo>
                  <a:pt x="2731881" y="878976"/>
                  <a:pt x="2728430" y="888305"/>
                  <a:pt x="2719101" y="888305"/>
                </a:cubicBezTo>
                <a:close/>
                <a:moveTo>
                  <a:pt x="2766514" y="828242"/>
                </a:moveTo>
                <a:cubicBezTo>
                  <a:pt x="2758718" y="828242"/>
                  <a:pt x="2752456" y="834503"/>
                  <a:pt x="2752456" y="842427"/>
                </a:cubicBezTo>
                <a:cubicBezTo>
                  <a:pt x="2752456" y="850350"/>
                  <a:pt x="2758718" y="856484"/>
                  <a:pt x="2766514" y="856484"/>
                </a:cubicBezTo>
                <a:cubicBezTo>
                  <a:pt x="2774309" y="856484"/>
                  <a:pt x="2780699" y="850094"/>
                  <a:pt x="2780699" y="842171"/>
                </a:cubicBezTo>
                <a:cubicBezTo>
                  <a:pt x="2780699" y="834248"/>
                  <a:pt x="2774309" y="828242"/>
                  <a:pt x="2766514" y="828242"/>
                </a:cubicBezTo>
                <a:close/>
                <a:moveTo>
                  <a:pt x="2766514" y="850094"/>
                </a:moveTo>
                <a:cubicBezTo>
                  <a:pt x="2762168" y="850094"/>
                  <a:pt x="2758718" y="846644"/>
                  <a:pt x="2758718" y="842299"/>
                </a:cubicBezTo>
                <a:cubicBezTo>
                  <a:pt x="2758718" y="837954"/>
                  <a:pt x="2762168" y="834503"/>
                  <a:pt x="2766514" y="834503"/>
                </a:cubicBezTo>
                <a:cubicBezTo>
                  <a:pt x="2770858" y="834503"/>
                  <a:pt x="2774309" y="838082"/>
                  <a:pt x="2774309" y="842299"/>
                </a:cubicBezTo>
                <a:cubicBezTo>
                  <a:pt x="2774309" y="846516"/>
                  <a:pt x="2770730" y="850094"/>
                  <a:pt x="2766514" y="850094"/>
                </a:cubicBezTo>
                <a:close/>
              </a:path>
            </a:pathLst>
          </a:custGeom>
          <a:solidFill>
            <a:srgbClr val="AA4B20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D0B1A610-F91F-05EB-62C8-7DE8DF7BDFFE}"/>
              </a:ext>
            </a:extLst>
          </p:cNvPr>
          <p:cNvSpPr txBox="1">
            <a:spLocks/>
          </p:cNvSpPr>
          <p:nvPr/>
        </p:nvSpPr>
        <p:spPr>
          <a:xfrm>
            <a:off x="580736" y="1519238"/>
            <a:ext cx="3528046" cy="10104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smtClean="0">
                <a:solidFill>
                  <a:schemeClr val="bg1"/>
                </a:solidFill>
                <a:latin typeface="Circe" panose="020B0502020203020203" pitchFamily="34" charset="-52"/>
              </a:rPr>
              <a:t>Пробки</a:t>
            </a:r>
            <a:r>
              <a:rPr lang="en-US" sz="3200" b="1" smtClean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z="3200" b="1" smtClean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z="3200" b="1" smtClean="0">
                <a:solidFill>
                  <a:schemeClr val="bg1"/>
                </a:solidFill>
                <a:latin typeface="Circe" panose="020B0502020203020203" pitchFamily="34" charset="-52"/>
              </a:rPr>
              <a:t>для сеянцев</a:t>
            </a:r>
            <a:endParaRPr lang="ru-RU" sz="3200" b="1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xmlns="" id="{180F902F-CB41-3E5D-96F4-A539CF57FFD1}"/>
              </a:ext>
            </a:extLst>
          </p:cNvPr>
          <p:cNvSpPr txBox="1">
            <a:spLocks/>
          </p:cNvSpPr>
          <p:nvPr/>
        </p:nvSpPr>
        <p:spPr>
          <a:xfrm>
            <a:off x="580736" y="4773022"/>
            <a:ext cx="3528046" cy="14116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mtClean="0">
                <a:solidFill>
                  <a:schemeClr val="bg1"/>
                </a:solidFill>
                <a:latin typeface="Circe" panose="020B0502020203020203" pitchFamily="34" charset="-52"/>
              </a:rPr>
              <a:t>Профессиональн</a:t>
            </a:r>
            <a:r>
              <a:rPr lang="en-US" smtClean="0">
                <a:solidFill>
                  <a:schemeClr val="bg1"/>
                </a:solidFill>
                <a:latin typeface="Circe" panose="020B0502020203020203" pitchFamily="34" charset="-52"/>
              </a:rPr>
              <a:t>o</a:t>
            </a:r>
            <a:r>
              <a:rPr lang="ru-RU" smtClean="0">
                <a:solidFill>
                  <a:schemeClr val="bg1"/>
                </a:solidFill>
                <a:latin typeface="Circe" panose="020B0502020203020203" pitchFamily="34" charset="-52"/>
              </a:rPr>
              <a:t>е</a:t>
            </a:r>
            <a:r>
              <a:rPr lang="en-US" smtClean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mtClean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mtClean="0">
                <a:solidFill>
                  <a:schemeClr val="bg1"/>
                </a:solidFill>
                <a:latin typeface="Circe" panose="020B0502020203020203" pitchFamily="34" charset="-52"/>
              </a:rPr>
              <a:t>выращивание гидропонным</a:t>
            </a:r>
            <a:r>
              <a:rPr lang="en-US" smtClean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mtClean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mtClean="0">
                <a:solidFill>
                  <a:schemeClr val="bg1"/>
                </a:solidFill>
                <a:latin typeface="Circe" panose="020B0502020203020203" pitchFamily="34" charset="-52"/>
              </a:rPr>
              <a:t>способом салата</a:t>
            </a:r>
            <a:endParaRPr lang="ru-RU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820F0E52-34B8-94E4-7C8A-3C8472223C9C}"/>
              </a:ext>
            </a:extLst>
          </p:cNvPr>
          <p:cNvSpPr txBox="1">
            <a:spLocks/>
          </p:cNvSpPr>
          <p:nvPr/>
        </p:nvSpPr>
        <p:spPr>
          <a:xfrm>
            <a:off x="655093" y="2531198"/>
            <a:ext cx="1686534" cy="4710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solidFill>
                  <a:schemeClr val="bg1"/>
                </a:solidFill>
                <a:latin typeface="Circe" panose="020B0502020203020203" pitchFamily="34" charset="-52"/>
              </a:rPr>
              <a:t>салатные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A498F2A3-5AD5-29FC-3AD7-18CA2AD0A0C1}"/>
              </a:ext>
            </a:extLst>
          </p:cNvPr>
          <p:cNvSpPr txBox="1">
            <a:spLocks/>
          </p:cNvSpPr>
          <p:nvPr/>
        </p:nvSpPr>
        <p:spPr>
          <a:xfrm>
            <a:off x="7665774" y="4773022"/>
            <a:ext cx="2479548" cy="14116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600" b="1" dirty="0">
                <a:latin typeface="Circe" panose="020B0502020203020203" pitchFamily="34" charset="-52"/>
              </a:rPr>
              <a:t>РАЗМЕРЫ</a:t>
            </a:r>
          </a:p>
          <a:p>
            <a:pPr algn="l">
              <a:spcBef>
                <a:spcPts val="0"/>
              </a:spcBef>
            </a:pPr>
            <a:r>
              <a:rPr lang="en-US" sz="1600" b="1" dirty="0">
                <a:solidFill>
                  <a:srgbClr val="AA4B20"/>
                </a:solidFill>
                <a:latin typeface="Circe" panose="020B0502020203020203" pitchFamily="34" charset="-52"/>
              </a:rPr>
              <a:t>SPELAND BASE (</a:t>
            </a:r>
            <a:r>
              <a:rPr lang="ru-RU" sz="1600" b="1" dirty="0">
                <a:solidFill>
                  <a:srgbClr val="AA4B20"/>
                </a:solidFill>
                <a:latin typeface="Circe" panose="020B0502020203020203" pitchFamily="34" charset="-52"/>
              </a:rPr>
              <a:t>ММ)*</a:t>
            </a:r>
          </a:p>
          <a:p>
            <a:pPr algn="l">
              <a:spcBef>
                <a:spcPts val="600"/>
              </a:spcBef>
            </a:pPr>
            <a:r>
              <a:rPr lang="ru-RU" sz="1600" dirty="0">
                <a:latin typeface="Circe" panose="020B0502020203020203" pitchFamily="34" charset="-52"/>
              </a:rPr>
              <a:t>45 × 45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1D3558DF-796E-30EA-BB88-BA07B01A9FD2}"/>
              </a:ext>
            </a:extLst>
          </p:cNvPr>
          <p:cNvSpPr txBox="1">
            <a:spLocks/>
          </p:cNvSpPr>
          <p:nvPr/>
        </p:nvSpPr>
        <p:spPr>
          <a:xfrm>
            <a:off x="10345002" y="5697940"/>
            <a:ext cx="1570795" cy="4867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>
                <a:solidFill>
                  <a:srgbClr val="AA4B20"/>
                </a:solidFill>
                <a:latin typeface="Circe" panose="020B0502020203020203" pitchFamily="34" charset="-52"/>
              </a:rPr>
              <a:t>* Возможно изготовление</a:t>
            </a:r>
            <a:br>
              <a:rPr lang="ru-RU" sz="1000" dirty="0">
                <a:solidFill>
                  <a:srgbClr val="AA4B20"/>
                </a:solidFill>
                <a:latin typeface="Circe" panose="020B0502020203020203" pitchFamily="34" charset="-52"/>
              </a:rPr>
            </a:br>
            <a:r>
              <a:rPr lang="ru-RU" sz="1000" dirty="0">
                <a:solidFill>
                  <a:srgbClr val="AA4B20"/>
                </a:solidFill>
                <a:latin typeface="Circe" panose="020B0502020203020203" pitchFamily="34" charset="-52"/>
              </a:rPr>
              <a:t>пробок SPELAND BASE</a:t>
            </a:r>
            <a:br>
              <a:rPr lang="ru-RU" sz="1000" dirty="0">
                <a:solidFill>
                  <a:srgbClr val="AA4B20"/>
                </a:solidFill>
                <a:latin typeface="Circe" panose="020B0502020203020203" pitchFamily="34" charset="-52"/>
              </a:rPr>
            </a:br>
            <a:r>
              <a:rPr lang="ru-RU" sz="1000" dirty="0">
                <a:solidFill>
                  <a:srgbClr val="AA4B20"/>
                </a:solidFill>
                <a:latin typeface="Circe" panose="020B0502020203020203" pitchFamily="34" charset="-52"/>
              </a:rPr>
              <a:t>других размеров</a:t>
            </a:r>
          </a:p>
        </p:txBody>
      </p:sp>
      <p:sp>
        <p:nvSpPr>
          <p:cNvPr id="13" name="Номер слайда 16">
            <a:extLst>
              <a:ext uri="{FF2B5EF4-FFF2-40B4-BE49-F238E27FC236}">
                <a16:creationId xmlns:a16="http://schemas.microsoft.com/office/drawing/2014/main" xmlns="" id="{AD362BF7-6632-F0D0-3920-A00E972CD5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6053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Полилиния: фигура 20">
            <a:extLst>
              <a:ext uri="{FF2B5EF4-FFF2-40B4-BE49-F238E27FC236}">
                <a16:creationId xmlns:a16="http://schemas.microsoft.com/office/drawing/2014/main" xmlns="" id="{DB0A2B49-5C2D-7E1A-E833-6BA2F20C183D}"/>
              </a:ext>
            </a:extLst>
          </p:cNvPr>
          <p:cNvSpPr/>
          <p:nvPr/>
        </p:nvSpPr>
        <p:spPr>
          <a:xfrm>
            <a:off x="1712298" y="3314320"/>
            <a:ext cx="758413" cy="758412"/>
          </a:xfrm>
          <a:custGeom>
            <a:avLst/>
            <a:gdLst>
              <a:gd name="connsiteX0" fmla="*/ 580026 w 758413"/>
              <a:gd name="connsiteY0" fmla="*/ 758413 h 758412"/>
              <a:gd name="connsiteX1" fmla="*/ 758413 w 758413"/>
              <a:gd name="connsiteY1" fmla="*/ 580025 h 758412"/>
              <a:gd name="connsiteX2" fmla="*/ 758413 w 758413"/>
              <a:gd name="connsiteY2" fmla="*/ 0 h 758412"/>
              <a:gd name="connsiteX3" fmla="*/ 178388 w 758413"/>
              <a:gd name="connsiteY3" fmla="*/ 0 h 758412"/>
              <a:gd name="connsiteX4" fmla="*/ 0 w 758413"/>
              <a:gd name="connsiteY4" fmla="*/ 178387 h 758412"/>
              <a:gd name="connsiteX5" fmla="*/ 0 w 758413"/>
              <a:gd name="connsiteY5" fmla="*/ 758413 h 758412"/>
              <a:gd name="connsiteX6" fmla="*/ 580159 w 758413"/>
              <a:gd name="connsiteY6" fmla="*/ 758413 h 75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8413" h="758412">
                <a:moveTo>
                  <a:pt x="580026" y="758413"/>
                </a:moveTo>
                <a:cubicBezTo>
                  <a:pt x="678139" y="758413"/>
                  <a:pt x="758413" y="678138"/>
                  <a:pt x="758413" y="580025"/>
                </a:cubicBezTo>
                <a:lnTo>
                  <a:pt x="758413" y="0"/>
                </a:lnTo>
                <a:lnTo>
                  <a:pt x="178388" y="0"/>
                </a:lnTo>
                <a:cubicBezTo>
                  <a:pt x="80274" y="0"/>
                  <a:pt x="0" y="80274"/>
                  <a:pt x="0" y="178387"/>
                </a:cubicBezTo>
                <a:lnTo>
                  <a:pt x="0" y="758413"/>
                </a:lnTo>
                <a:lnTo>
                  <a:pt x="580159" y="758413"/>
                </a:lnTo>
                <a:close/>
              </a:path>
            </a:pathLst>
          </a:custGeom>
          <a:solidFill>
            <a:srgbClr val="FFFFFF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Полилиния: фигура 21">
            <a:extLst>
              <a:ext uri="{FF2B5EF4-FFF2-40B4-BE49-F238E27FC236}">
                <a16:creationId xmlns:a16="http://schemas.microsoft.com/office/drawing/2014/main" xmlns="" id="{AB3FDDEB-29B7-4F6F-F50D-3439A6DBAF89}"/>
              </a:ext>
            </a:extLst>
          </p:cNvPr>
          <p:cNvSpPr/>
          <p:nvPr/>
        </p:nvSpPr>
        <p:spPr>
          <a:xfrm>
            <a:off x="580736" y="3314320"/>
            <a:ext cx="758280" cy="758412"/>
          </a:xfrm>
          <a:custGeom>
            <a:avLst/>
            <a:gdLst>
              <a:gd name="connsiteX0" fmla="*/ 580026 w 758280"/>
              <a:gd name="connsiteY0" fmla="*/ 758413 h 758412"/>
              <a:gd name="connsiteX1" fmla="*/ 758280 w 758280"/>
              <a:gd name="connsiteY1" fmla="*/ 580025 h 758412"/>
              <a:gd name="connsiteX2" fmla="*/ 758280 w 758280"/>
              <a:gd name="connsiteY2" fmla="*/ 0 h 758412"/>
              <a:gd name="connsiteX3" fmla="*/ 178388 w 758280"/>
              <a:gd name="connsiteY3" fmla="*/ 0 h 758412"/>
              <a:gd name="connsiteX4" fmla="*/ 0 w 758280"/>
              <a:gd name="connsiteY4" fmla="*/ 178387 h 758412"/>
              <a:gd name="connsiteX5" fmla="*/ 0 w 758280"/>
              <a:gd name="connsiteY5" fmla="*/ 758413 h 758412"/>
              <a:gd name="connsiteX6" fmla="*/ 580026 w 758280"/>
              <a:gd name="connsiteY6" fmla="*/ 758413 h 75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8280" h="758412">
                <a:moveTo>
                  <a:pt x="580026" y="758413"/>
                </a:moveTo>
                <a:cubicBezTo>
                  <a:pt x="678139" y="758413"/>
                  <a:pt x="758280" y="678138"/>
                  <a:pt x="758280" y="580025"/>
                </a:cubicBezTo>
                <a:lnTo>
                  <a:pt x="758280" y="0"/>
                </a:lnTo>
                <a:lnTo>
                  <a:pt x="178388" y="0"/>
                </a:lnTo>
                <a:cubicBezTo>
                  <a:pt x="80274" y="0"/>
                  <a:pt x="0" y="80141"/>
                  <a:pt x="0" y="178387"/>
                </a:cubicBezTo>
                <a:lnTo>
                  <a:pt x="0" y="758413"/>
                </a:lnTo>
                <a:lnTo>
                  <a:pt x="580026" y="758413"/>
                </a:lnTo>
                <a:close/>
              </a:path>
            </a:pathLst>
          </a:custGeom>
          <a:solidFill>
            <a:srgbClr val="FFFFFF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Полилиния: фигура 22">
            <a:extLst>
              <a:ext uri="{FF2B5EF4-FFF2-40B4-BE49-F238E27FC236}">
                <a16:creationId xmlns:a16="http://schemas.microsoft.com/office/drawing/2014/main" xmlns="" id="{C30A3BE1-8957-8A36-553F-9B0C512EA7BE}"/>
              </a:ext>
            </a:extLst>
          </p:cNvPr>
          <p:cNvSpPr/>
          <p:nvPr/>
        </p:nvSpPr>
        <p:spPr>
          <a:xfrm>
            <a:off x="2830016" y="3314320"/>
            <a:ext cx="758546" cy="758412"/>
          </a:xfrm>
          <a:custGeom>
            <a:avLst/>
            <a:gdLst>
              <a:gd name="connsiteX0" fmla="*/ 580159 w 758546"/>
              <a:gd name="connsiteY0" fmla="*/ 758413 h 758412"/>
              <a:gd name="connsiteX1" fmla="*/ 758546 w 758546"/>
              <a:gd name="connsiteY1" fmla="*/ 580025 h 758412"/>
              <a:gd name="connsiteX2" fmla="*/ 758546 w 758546"/>
              <a:gd name="connsiteY2" fmla="*/ 0 h 758412"/>
              <a:gd name="connsiteX3" fmla="*/ 178387 w 758546"/>
              <a:gd name="connsiteY3" fmla="*/ 0 h 758412"/>
              <a:gd name="connsiteX4" fmla="*/ 0 w 758546"/>
              <a:gd name="connsiteY4" fmla="*/ 178387 h 758412"/>
              <a:gd name="connsiteX5" fmla="*/ 0 w 758546"/>
              <a:gd name="connsiteY5" fmla="*/ 758413 h 758412"/>
              <a:gd name="connsiteX6" fmla="*/ 580026 w 758546"/>
              <a:gd name="connsiteY6" fmla="*/ 758413 h 75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8546" h="758412">
                <a:moveTo>
                  <a:pt x="580159" y="758413"/>
                </a:moveTo>
                <a:cubicBezTo>
                  <a:pt x="678272" y="758413"/>
                  <a:pt x="758546" y="678138"/>
                  <a:pt x="758546" y="580025"/>
                </a:cubicBezTo>
                <a:lnTo>
                  <a:pt x="758546" y="0"/>
                </a:lnTo>
                <a:lnTo>
                  <a:pt x="178387" y="0"/>
                </a:lnTo>
                <a:cubicBezTo>
                  <a:pt x="80274" y="0"/>
                  <a:pt x="0" y="80141"/>
                  <a:pt x="0" y="178387"/>
                </a:cubicBezTo>
                <a:lnTo>
                  <a:pt x="0" y="758413"/>
                </a:lnTo>
                <a:lnTo>
                  <a:pt x="580026" y="758413"/>
                </a:lnTo>
                <a:close/>
              </a:path>
            </a:pathLst>
          </a:custGeom>
          <a:solidFill>
            <a:srgbClr val="FFFFFF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" name="Полилиния: фигура 23">
            <a:extLst>
              <a:ext uri="{FF2B5EF4-FFF2-40B4-BE49-F238E27FC236}">
                <a16:creationId xmlns:a16="http://schemas.microsoft.com/office/drawing/2014/main" xmlns="" id="{EAC2CF88-F950-79A3-53E3-582D1AEFBE7F}"/>
              </a:ext>
            </a:extLst>
          </p:cNvPr>
          <p:cNvSpPr/>
          <p:nvPr/>
        </p:nvSpPr>
        <p:spPr>
          <a:xfrm>
            <a:off x="1833309" y="3423482"/>
            <a:ext cx="539955" cy="539954"/>
          </a:xfrm>
          <a:custGeom>
            <a:avLst/>
            <a:gdLst>
              <a:gd name="connsiteX0" fmla="*/ 457418 w 539955"/>
              <a:gd name="connsiteY0" fmla="*/ 60971 h 539954"/>
              <a:gd name="connsiteX1" fmla="*/ 82404 w 539955"/>
              <a:gd name="connsiteY1" fmla="*/ 60971 h 539954"/>
              <a:gd name="connsiteX2" fmla="*/ 60838 w 539955"/>
              <a:gd name="connsiteY2" fmla="*/ 82537 h 539954"/>
              <a:gd name="connsiteX3" fmla="*/ 60838 w 539955"/>
              <a:gd name="connsiteY3" fmla="*/ 457550 h 539954"/>
              <a:gd name="connsiteX4" fmla="*/ 82404 w 539955"/>
              <a:gd name="connsiteY4" fmla="*/ 479117 h 539954"/>
              <a:gd name="connsiteX5" fmla="*/ 457418 w 539955"/>
              <a:gd name="connsiteY5" fmla="*/ 479117 h 539954"/>
              <a:gd name="connsiteX6" fmla="*/ 479117 w 539955"/>
              <a:gd name="connsiteY6" fmla="*/ 457550 h 539954"/>
              <a:gd name="connsiteX7" fmla="*/ 479117 w 539955"/>
              <a:gd name="connsiteY7" fmla="*/ 82537 h 539954"/>
              <a:gd name="connsiteX8" fmla="*/ 457418 w 539955"/>
              <a:gd name="connsiteY8" fmla="*/ 60971 h 539954"/>
              <a:gd name="connsiteX9" fmla="*/ 465938 w 539955"/>
              <a:gd name="connsiteY9" fmla="*/ 457550 h 539954"/>
              <a:gd name="connsiteX10" fmla="*/ 457551 w 539955"/>
              <a:gd name="connsiteY10" fmla="*/ 465937 h 539954"/>
              <a:gd name="connsiteX11" fmla="*/ 82538 w 539955"/>
              <a:gd name="connsiteY11" fmla="*/ 465937 h 539954"/>
              <a:gd name="connsiteX12" fmla="*/ 74151 w 539955"/>
              <a:gd name="connsiteY12" fmla="*/ 457550 h 539954"/>
              <a:gd name="connsiteX13" fmla="*/ 74151 w 539955"/>
              <a:gd name="connsiteY13" fmla="*/ 82537 h 539954"/>
              <a:gd name="connsiteX14" fmla="*/ 82538 w 539955"/>
              <a:gd name="connsiteY14" fmla="*/ 74151 h 539954"/>
              <a:gd name="connsiteX15" fmla="*/ 457551 w 539955"/>
              <a:gd name="connsiteY15" fmla="*/ 74151 h 539954"/>
              <a:gd name="connsiteX16" fmla="*/ 465938 w 539955"/>
              <a:gd name="connsiteY16" fmla="*/ 82537 h 539954"/>
              <a:gd name="connsiteX17" fmla="*/ 465938 w 539955"/>
              <a:gd name="connsiteY17" fmla="*/ 457550 h 539954"/>
              <a:gd name="connsiteX18" fmla="*/ 494826 w 539955"/>
              <a:gd name="connsiteY18" fmla="*/ 0 h 539954"/>
              <a:gd name="connsiteX19" fmla="*/ 45129 w 539955"/>
              <a:gd name="connsiteY19" fmla="*/ 0 h 539954"/>
              <a:gd name="connsiteX20" fmla="*/ 0 w 539955"/>
              <a:gd name="connsiteY20" fmla="*/ 45129 h 539954"/>
              <a:gd name="connsiteX21" fmla="*/ 0 w 539955"/>
              <a:gd name="connsiteY21" fmla="*/ 494825 h 539954"/>
              <a:gd name="connsiteX22" fmla="*/ 45129 w 539955"/>
              <a:gd name="connsiteY22" fmla="*/ 539955 h 539954"/>
              <a:gd name="connsiteX23" fmla="*/ 494826 w 539955"/>
              <a:gd name="connsiteY23" fmla="*/ 539955 h 539954"/>
              <a:gd name="connsiteX24" fmla="*/ 539955 w 539955"/>
              <a:gd name="connsiteY24" fmla="*/ 494825 h 539954"/>
              <a:gd name="connsiteX25" fmla="*/ 539955 w 539955"/>
              <a:gd name="connsiteY25" fmla="*/ 45129 h 539954"/>
              <a:gd name="connsiteX26" fmla="*/ 494826 w 539955"/>
              <a:gd name="connsiteY26" fmla="*/ 0 h 539954"/>
              <a:gd name="connsiteX27" fmla="*/ 502281 w 539955"/>
              <a:gd name="connsiteY27" fmla="*/ 494958 h 539954"/>
              <a:gd name="connsiteX28" fmla="*/ 494826 w 539955"/>
              <a:gd name="connsiteY28" fmla="*/ 502413 h 539954"/>
              <a:gd name="connsiteX29" fmla="*/ 45129 w 539955"/>
              <a:gd name="connsiteY29" fmla="*/ 502413 h 539954"/>
              <a:gd name="connsiteX30" fmla="*/ 37674 w 539955"/>
              <a:gd name="connsiteY30" fmla="*/ 494958 h 539954"/>
              <a:gd name="connsiteX31" fmla="*/ 37674 w 539955"/>
              <a:gd name="connsiteY31" fmla="*/ 45129 h 539954"/>
              <a:gd name="connsiteX32" fmla="*/ 45129 w 539955"/>
              <a:gd name="connsiteY32" fmla="*/ 37674 h 539954"/>
              <a:gd name="connsiteX33" fmla="*/ 494826 w 539955"/>
              <a:gd name="connsiteY33" fmla="*/ 37674 h 539954"/>
              <a:gd name="connsiteX34" fmla="*/ 502281 w 539955"/>
              <a:gd name="connsiteY34" fmla="*/ 45129 h 539954"/>
              <a:gd name="connsiteX35" fmla="*/ 502281 w 539955"/>
              <a:gd name="connsiteY35" fmla="*/ 494825 h 539954"/>
              <a:gd name="connsiteX36" fmla="*/ 362100 w 539955"/>
              <a:gd name="connsiteY36" fmla="*/ 207009 h 539954"/>
              <a:gd name="connsiteX37" fmla="*/ 357175 w 539955"/>
              <a:gd name="connsiteY37" fmla="*/ 233235 h 539954"/>
              <a:gd name="connsiteX38" fmla="*/ 280628 w 539955"/>
              <a:gd name="connsiteY38" fmla="*/ 285686 h 539954"/>
              <a:gd name="connsiteX39" fmla="*/ 269978 w 539955"/>
              <a:gd name="connsiteY39" fmla="*/ 289014 h 539954"/>
              <a:gd name="connsiteX40" fmla="*/ 261191 w 539955"/>
              <a:gd name="connsiteY40" fmla="*/ 286884 h 539954"/>
              <a:gd name="connsiteX41" fmla="*/ 251074 w 539955"/>
              <a:gd name="connsiteY41" fmla="*/ 270244 h 539954"/>
              <a:gd name="connsiteX42" fmla="*/ 251074 w 539955"/>
              <a:gd name="connsiteY42" fmla="*/ 125537 h 539954"/>
              <a:gd name="connsiteX43" fmla="*/ 269978 w 539955"/>
              <a:gd name="connsiteY43" fmla="*/ 106633 h 539954"/>
              <a:gd name="connsiteX44" fmla="*/ 288881 w 539955"/>
              <a:gd name="connsiteY44" fmla="*/ 125537 h 539954"/>
              <a:gd name="connsiteX45" fmla="*/ 288881 w 539955"/>
              <a:gd name="connsiteY45" fmla="*/ 234566 h 539954"/>
              <a:gd name="connsiteX46" fmla="*/ 335875 w 539955"/>
              <a:gd name="connsiteY46" fmla="*/ 202350 h 539954"/>
              <a:gd name="connsiteX47" fmla="*/ 362100 w 539955"/>
              <a:gd name="connsiteY47" fmla="*/ 207276 h 539954"/>
              <a:gd name="connsiteX48" fmla="*/ 288881 w 539955"/>
              <a:gd name="connsiteY48" fmla="*/ 395647 h 539954"/>
              <a:gd name="connsiteX49" fmla="*/ 288881 w 539955"/>
              <a:gd name="connsiteY49" fmla="*/ 411090 h 539954"/>
              <a:gd name="connsiteX50" fmla="*/ 269978 w 539955"/>
              <a:gd name="connsiteY50" fmla="*/ 429993 h 539954"/>
              <a:gd name="connsiteX51" fmla="*/ 251074 w 539955"/>
              <a:gd name="connsiteY51" fmla="*/ 411090 h 539954"/>
              <a:gd name="connsiteX52" fmla="*/ 251074 w 539955"/>
              <a:gd name="connsiteY52" fmla="*/ 395647 h 539954"/>
              <a:gd name="connsiteX53" fmla="*/ 269978 w 539955"/>
              <a:gd name="connsiteY53" fmla="*/ 376744 h 539954"/>
              <a:gd name="connsiteX54" fmla="*/ 288881 w 539955"/>
              <a:gd name="connsiteY54" fmla="*/ 395647 h 539954"/>
              <a:gd name="connsiteX55" fmla="*/ 151230 w 539955"/>
              <a:gd name="connsiteY55" fmla="*/ 270110 h 539954"/>
              <a:gd name="connsiteX56" fmla="*/ 132326 w 539955"/>
              <a:gd name="connsiteY56" fmla="*/ 289014 h 539954"/>
              <a:gd name="connsiteX57" fmla="*/ 116884 w 539955"/>
              <a:gd name="connsiteY57" fmla="*/ 289014 h 539954"/>
              <a:gd name="connsiteX58" fmla="*/ 97980 w 539955"/>
              <a:gd name="connsiteY58" fmla="*/ 270110 h 539954"/>
              <a:gd name="connsiteX59" fmla="*/ 116884 w 539955"/>
              <a:gd name="connsiteY59" fmla="*/ 251207 h 539954"/>
              <a:gd name="connsiteX60" fmla="*/ 132326 w 539955"/>
              <a:gd name="connsiteY60" fmla="*/ 251207 h 539954"/>
              <a:gd name="connsiteX61" fmla="*/ 151230 w 539955"/>
              <a:gd name="connsiteY61" fmla="*/ 270110 h 539954"/>
              <a:gd name="connsiteX62" fmla="*/ 444771 w 539955"/>
              <a:gd name="connsiteY62" fmla="*/ 270110 h 539954"/>
              <a:gd name="connsiteX63" fmla="*/ 425867 w 539955"/>
              <a:gd name="connsiteY63" fmla="*/ 289014 h 539954"/>
              <a:gd name="connsiteX64" fmla="*/ 410425 w 539955"/>
              <a:gd name="connsiteY64" fmla="*/ 289014 h 539954"/>
              <a:gd name="connsiteX65" fmla="*/ 391521 w 539955"/>
              <a:gd name="connsiteY65" fmla="*/ 270110 h 539954"/>
              <a:gd name="connsiteX66" fmla="*/ 410425 w 539955"/>
              <a:gd name="connsiteY66" fmla="*/ 251207 h 539954"/>
              <a:gd name="connsiteX67" fmla="*/ 425867 w 539955"/>
              <a:gd name="connsiteY67" fmla="*/ 251207 h 539954"/>
              <a:gd name="connsiteX68" fmla="*/ 444771 w 539955"/>
              <a:gd name="connsiteY68" fmla="*/ 270110 h 539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39955" h="539954">
                <a:moveTo>
                  <a:pt x="457418" y="60971"/>
                </a:moveTo>
                <a:lnTo>
                  <a:pt x="82404" y="60971"/>
                </a:lnTo>
                <a:cubicBezTo>
                  <a:pt x="70423" y="60971"/>
                  <a:pt x="60838" y="70689"/>
                  <a:pt x="60838" y="82537"/>
                </a:cubicBezTo>
                <a:lnTo>
                  <a:pt x="60838" y="457550"/>
                </a:lnTo>
                <a:cubicBezTo>
                  <a:pt x="60838" y="469532"/>
                  <a:pt x="70556" y="479117"/>
                  <a:pt x="82404" y="479117"/>
                </a:cubicBezTo>
                <a:lnTo>
                  <a:pt x="457418" y="479117"/>
                </a:lnTo>
                <a:cubicBezTo>
                  <a:pt x="469399" y="479117"/>
                  <a:pt x="479117" y="469398"/>
                  <a:pt x="479117" y="457550"/>
                </a:cubicBezTo>
                <a:lnTo>
                  <a:pt x="479117" y="82537"/>
                </a:lnTo>
                <a:cubicBezTo>
                  <a:pt x="479117" y="70556"/>
                  <a:pt x="469399" y="60971"/>
                  <a:pt x="457418" y="60971"/>
                </a:cubicBezTo>
                <a:close/>
                <a:moveTo>
                  <a:pt x="465938" y="457550"/>
                </a:moveTo>
                <a:cubicBezTo>
                  <a:pt x="465938" y="462210"/>
                  <a:pt x="462210" y="465937"/>
                  <a:pt x="457551" y="465937"/>
                </a:cubicBezTo>
                <a:lnTo>
                  <a:pt x="82538" y="465937"/>
                </a:lnTo>
                <a:cubicBezTo>
                  <a:pt x="77878" y="465937"/>
                  <a:pt x="74151" y="462210"/>
                  <a:pt x="74151" y="457550"/>
                </a:cubicBezTo>
                <a:lnTo>
                  <a:pt x="74151" y="82537"/>
                </a:lnTo>
                <a:cubicBezTo>
                  <a:pt x="74151" y="77878"/>
                  <a:pt x="77878" y="74151"/>
                  <a:pt x="82538" y="74151"/>
                </a:cubicBezTo>
                <a:lnTo>
                  <a:pt x="457551" y="74151"/>
                </a:lnTo>
                <a:cubicBezTo>
                  <a:pt x="462210" y="74151"/>
                  <a:pt x="465938" y="77878"/>
                  <a:pt x="465938" y="82537"/>
                </a:cubicBezTo>
                <a:lnTo>
                  <a:pt x="465938" y="457550"/>
                </a:lnTo>
                <a:close/>
                <a:moveTo>
                  <a:pt x="494826" y="0"/>
                </a:moveTo>
                <a:lnTo>
                  <a:pt x="45129" y="0"/>
                </a:lnTo>
                <a:cubicBezTo>
                  <a:pt x="20235" y="0"/>
                  <a:pt x="0" y="20235"/>
                  <a:pt x="0" y="45129"/>
                </a:cubicBezTo>
                <a:lnTo>
                  <a:pt x="0" y="494825"/>
                </a:lnTo>
                <a:cubicBezTo>
                  <a:pt x="0" y="519720"/>
                  <a:pt x="20235" y="539955"/>
                  <a:pt x="45129" y="539955"/>
                </a:cubicBezTo>
                <a:lnTo>
                  <a:pt x="494826" y="539955"/>
                </a:lnTo>
                <a:cubicBezTo>
                  <a:pt x="519720" y="539955"/>
                  <a:pt x="539955" y="519720"/>
                  <a:pt x="539955" y="494825"/>
                </a:cubicBezTo>
                <a:lnTo>
                  <a:pt x="539955" y="45129"/>
                </a:lnTo>
                <a:cubicBezTo>
                  <a:pt x="539955" y="20235"/>
                  <a:pt x="519720" y="0"/>
                  <a:pt x="494826" y="0"/>
                </a:cubicBezTo>
                <a:close/>
                <a:moveTo>
                  <a:pt x="502281" y="494958"/>
                </a:moveTo>
                <a:cubicBezTo>
                  <a:pt x="502281" y="498952"/>
                  <a:pt x="498820" y="502413"/>
                  <a:pt x="494826" y="502413"/>
                </a:cubicBezTo>
                <a:lnTo>
                  <a:pt x="45129" y="502413"/>
                </a:lnTo>
                <a:cubicBezTo>
                  <a:pt x="41136" y="502413"/>
                  <a:pt x="37674" y="498952"/>
                  <a:pt x="37674" y="494958"/>
                </a:cubicBezTo>
                <a:lnTo>
                  <a:pt x="37674" y="45129"/>
                </a:lnTo>
                <a:cubicBezTo>
                  <a:pt x="37674" y="41136"/>
                  <a:pt x="41136" y="37674"/>
                  <a:pt x="45129" y="37674"/>
                </a:cubicBezTo>
                <a:lnTo>
                  <a:pt x="494826" y="37674"/>
                </a:lnTo>
                <a:cubicBezTo>
                  <a:pt x="498820" y="37674"/>
                  <a:pt x="502281" y="41136"/>
                  <a:pt x="502281" y="45129"/>
                </a:cubicBezTo>
                <a:lnTo>
                  <a:pt x="502281" y="494825"/>
                </a:lnTo>
                <a:close/>
                <a:moveTo>
                  <a:pt x="362100" y="207009"/>
                </a:moveTo>
                <a:cubicBezTo>
                  <a:pt x="367958" y="215662"/>
                  <a:pt x="365828" y="227377"/>
                  <a:pt x="357175" y="233235"/>
                </a:cubicBezTo>
                <a:lnTo>
                  <a:pt x="280628" y="285686"/>
                </a:lnTo>
                <a:cubicBezTo>
                  <a:pt x="277433" y="287816"/>
                  <a:pt x="273705" y="289014"/>
                  <a:pt x="269978" y="289014"/>
                </a:cubicBezTo>
                <a:cubicBezTo>
                  <a:pt x="266916" y="289014"/>
                  <a:pt x="263987" y="288349"/>
                  <a:pt x="261191" y="286884"/>
                </a:cubicBezTo>
                <a:cubicBezTo>
                  <a:pt x="255068" y="283556"/>
                  <a:pt x="251074" y="277166"/>
                  <a:pt x="251074" y="270244"/>
                </a:cubicBezTo>
                <a:lnTo>
                  <a:pt x="251074" y="125537"/>
                </a:lnTo>
                <a:cubicBezTo>
                  <a:pt x="251074" y="115153"/>
                  <a:pt x="259461" y="106633"/>
                  <a:pt x="269978" y="106633"/>
                </a:cubicBezTo>
                <a:cubicBezTo>
                  <a:pt x="280495" y="106633"/>
                  <a:pt x="288881" y="115020"/>
                  <a:pt x="288881" y="125537"/>
                </a:cubicBezTo>
                <a:lnTo>
                  <a:pt x="288881" y="234566"/>
                </a:lnTo>
                <a:lnTo>
                  <a:pt x="335875" y="202350"/>
                </a:lnTo>
                <a:cubicBezTo>
                  <a:pt x="344528" y="196492"/>
                  <a:pt x="356243" y="198622"/>
                  <a:pt x="362100" y="207276"/>
                </a:cubicBezTo>
                <a:close/>
                <a:moveTo>
                  <a:pt x="288881" y="395647"/>
                </a:moveTo>
                <a:lnTo>
                  <a:pt x="288881" y="411090"/>
                </a:lnTo>
                <a:cubicBezTo>
                  <a:pt x="288881" y="421473"/>
                  <a:pt x="280495" y="429993"/>
                  <a:pt x="269978" y="429993"/>
                </a:cubicBezTo>
                <a:cubicBezTo>
                  <a:pt x="259461" y="429993"/>
                  <a:pt x="251074" y="421607"/>
                  <a:pt x="251074" y="411090"/>
                </a:cubicBezTo>
                <a:lnTo>
                  <a:pt x="251074" y="395647"/>
                </a:lnTo>
                <a:cubicBezTo>
                  <a:pt x="251074" y="385264"/>
                  <a:pt x="259461" y="376744"/>
                  <a:pt x="269978" y="376744"/>
                </a:cubicBezTo>
                <a:cubicBezTo>
                  <a:pt x="280495" y="376744"/>
                  <a:pt x="288881" y="385130"/>
                  <a:pt x="288881" y="395647"/>
                </a:cubicBezTo>
                <a:close/>
                <a:moveTo>
                  <a:pt x="151230" y="270110"/>
                </a:moveTo>
                <a:cubicBezTo>
                  <a:pt x="151230" y="280494"/>
                  <a:pt x="142843" y="289014"/>
                  <a:pt x="132326" y="289014"/>
                </a:cubicBezTo>
                <a:lnTo>
                  <a:pt x="116884" y="289014"/>
                </a:lnTo>
                <a:cubicBezTo>
                  <a:pt x="106500" y="289014"/>
                  <a:pt x="97980" y="280627"/>
                  <a:pt x="97980" y="270110"/>
                </a:cubicBezTo>
                <a:cubicBezTo>
                  <a:pt x="97980" y="259594"/>
                  <a:pt x="106367" y="251207"/>
                  <a:pt x="116884" y="251207"/>
                </a:cubicBezTo>
                <a:lnTo>
                  <a:pt x="132326" y="251207"/>
                </a:lnTo>
                <a:cubicBezTo>
                  <a:pt x="142710" y="251207"/>
                  <a:pt x="151230" y="259594"/>
                  <a:pt x="151230" y="270110"/>
                </a:cubicBezTo>
                <a:close/>
                <a:moveTo>
                  <a:pt x="444771" y="270110"/>
                </a:moveTo>
                <a:cubicBezTo>
                  <a:pt x="444771" y="280494"/>
                  <a:pt x="436384" y="289014"/>
                  <a:pt x="425867" y="289014"/>
                </a:cubicBezTo>
                <a:lnTo>
                  <a:pt x="410425" y="289014"/>
                </a:lnTo>
                <a:cubicBezTo>
                  <a:pt x="400041" y="289014"/>
                  <a:pt x="391521" y="280627"/>
                  <a:pt x="391521" y="270110"/>
                </a:cubicBezTo>
                <a:cubicBezTo>
                  <a:pt x="391521" y="259594"/>
                  <a:pt x="399908" y="251207"/>
                  <a:pt x="410425" y="251207"/>
                </a:cubicBezTo>
                <a:lnTo>
                  <a:pt x="425867" y="251207"/>
                </a:lnTo>
                <a:cubicBezTo>
                  <a:pt x="436251" y="251207"/>
                  <a:pt x="444771" y="259594"/>
                  <a:pt x="444771" y="270110"/>
                </a:cubicBezTo>
                <a:close/>
              </a:path>
            </a:pathLst>
          </a:custGeom>
          <a:solidFill>
            <a:srgbClr val="AA4B20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8" name="Полилиния: фигура 24">
            <a:extLst>
              <a:ext uri="{FF2B5EF4-FFF2-40B4-BE49-F238E27FC236}">
                <a16:creationId xmlns:a16="http://schemas.microsoft.com/office/drawing/2014/main" xmlns="" id="{3938C9B6-4AA6-D4F0-39F7-D3027EA7E152}"/>
              </a:ext>
            </a:extLst>
          </p:cNvPr>
          <p:cNvSpPr/>
          <p:nvPr/>
        </p:nvSpPr>
        <p:spPr>
          <a:xfrm>
            <a:off x="2905365" y="3379684"/>
            <a:ext cx="608502" cy="595201"/>
          </a:xfrm>
          <a:custGeom>
            <a:avLst/>
            <a:gdLst>
              <a:gd name="connsiteX0" fmla="*/ 360636 w 608502"/>
              <a:gd name="connsiteY0" fmla="*/ 358106 h 595201"/>
              <a:gd name="connsiteX1" fmla="*/ 333079 w 608502"/>
              <a:gd name="connsiteY1" fmla="*/ 358106 h 595201"/>
              <a:gd name="connsiteX2" fmla="*/ 333079 w 608502"/>
              <a:gd name="connsiteY2" fmla="*/ 213266 h 595201"/>
              <a:gd name="connsiteX3" fmla="*/ 360636 w 608502"/>
              <a:gd name="connsiteY3" fmla="*/ 213266 h 595201"/>
              <a:gd name="connsiteX4" fmla="*/ 360636 w 608502"/>
              <a:gd name="connsiteY4" fmla="*/ 358106 h 595201"/>
              <a:gd name="connsiteX5" fmla="*/ 397245 w 608502"/>
              <a:gd name="connsiteY5" fmla="*/ 320964 h 595201"/>
              <a:gd name="connsiteX6" fmla="*/ 383533 w 608502"/>
              <a:gd name="connsiteY6" fmla="*/ 320964 h 595201"/>
              <a:gd name="connsiteX7" fmla="*/ 383533 w 608502"/>
              <a:gd name="connsiteY7" fmla="*/ 234433 h 595201"/>
              <a:gd name="connsiteX8" fmla="*/ 383533 w 608502"/>
              <a:gd name="connsiteY8" fmla="*/ 234433 h 595201"/>
              <a:gd name="connsiteX9" fmla="*/ 403768 w 608502"/>
              <a:gd name="connsiteY9" fmla="*/ 185842 h 595201"/>
              <a:gd name="connsiteX10" fmla="*/ 452226 w 608502"/>
              <a:gd name="connsiteY10" fmla="*/ 165607 h 595201"/>
              <a:gd name="connsiteX11" fmla="*/ 538757 w 608502"/>
              <a:gd name="connsiteY11" fmla="*/ 165607 h 595201"/>
              <a:gd name="connsiteX12" fmla="*/ 538757 w 608502"/>
              <a:gd name="connsiteY12" fmla="*/ 252139 h 595201"/>
              <a:gd name="connsiteX13" fmla="*/ 538757 w 608502"/>
              <a:gd name="connsiteY13" fmla="*/ 252139 h 595201"/>
              <a:gd name="connsiteX14" fmla="*/ 518522 w 608502"/>
              <a:gd name="connsiteY14" fmla="*/ 300596 h 595201"/>
              <a:gd name="connsiteX15" fmla="*/ 470065 w 608502"/>
              <a:gd name="connsiteY15" fmla="*/ 320831 h 595201"/>
              <a:gd name="connsiteX16" fmla="*/ 397245 w 608502"/>
              <a:gd name="connsiteY16" fmla="*/ 320831 h 595201"/>
              <a:gd name="connsiteX17" fmla="*/ 511067 w 608502"/>
              <a:gd name="connsiteY17" fmla="*/ 212734 h 595201"/>
              <a:gd name="connsiteX18" fmla="*/ 430393 w 608502"/>
              <a:gd name="connsiteY18" fmla="*/ 293407 h 595201"/>
              <a:gd name="connsiteX19" fmla="*/ 469931 w 608502"/>
              <a:gd name="connsiteY19" fmla="*/ 293407 h 595201"/>
              <a:gd name="connsiteX20" fmla="*/ 498953 w 608502"/>
              <a:gd name="connsiteY20" fmla="*/ 281293 h 595201"/>
              <a:gd name="connsiteX21" fmla="*/ 511067 w 608502"/>
              <a:gd name="connsiteY21" fmla="*/ 252272 h 595201"/>
              <a:gd name="connsiteX22" fmla="*/ 511067 w 608502"/>
              <a:gd name="connsiteY22" fmla="*/ 252272 h 595201"/>
              <a:gd name="connsiteX23" fmla="*/ 511067 w 608502"/>
              <a:gd name="connsiteY23" fmla="*/ 212734 h 595201"/>
              <a:gd name="connsiteX24" fmla="*/ 410957 w 608502"/>
              <a:gd name="connsiteY24" fmla="*/ 273971 h 595201"/>
              <a:gd name="connsiteX25" fmla="*/ 491631 w 608502"/>
              <a:gd name="connsiteY25" fmla="*/ 193297 h 595201"/>
              <a:gd name="connsiteX26" fmla="*/ 452093 w 608502"/>
              <a:gd name="connsiteY26" fmla="*/ 193297 h 595201"/>
              <a:gd name="connsiteX27" fmla="*/ 423071 w 608502"/>
              <a:gd name="connsiteY27" fmla="*/ 205412 h 595201"/>
              <a:gd name="connsiteX28" fmla="*/ 410957 w 608502"/>
              <a:gd name="connsiteY28" fmla="*/ 234433 h 595201"/>
              <a:gd name="connsiteX29" fmla="*/ 410957 w 608502"/>
              <a:gd name="connsiteY29" fmla="*/ 234433 h 595201"/>
              <a:gd name="connsiteX30" fmla="*/ 410957 w 608502"/>
              <a:gd name="connsiteY30" fmla="*/ 273971 h 595201"/>
              <a:gd name="connsiteX31" fmla="*/ 122342 w 608502"/>
              <a:gd name="connsiteY31" fmla="*/ 188372 h 595201"/>
              <a:gd name="connsiteX32" fmla="*/ 94519 w 608502"/>
              <a:gd name="connsiteY32" fmla="*/ 121277 h 595201"/>
              <a:gd name="connsiteX33" fmla="*/ 94519 w 608502"/>
              <a:gd name="connsiteY33" fmla="*/ 0 h 595201"/>
              <a:gd name="connsiteX34" fmla="*/ 215796 w 608502"/>
              <a:gd name="connsiteY34" fmla="*/ 0 h 595201"/>
              <a:gd name="connsiteX35" fmla="*/ 282891 w 608502"/>
              <a:gd name="connsiteY35" fmla="*/ 27823 h 595201"/>
              <a:gd name="connsiteX36" fmla="*/ 310847 w 608502"/>
              <a:gd name="connsiteY36" fmla="*/ 94918 h 595201"/>
              <a:gd name="connsiteX37" fmla="*/ 310847 w 608502"/>
              <a:gd name="connsiteY37" fmla="*/ 216195 h 595201"/>
              <a:gd name="connsiteX38" fmla="*/ 189570 w 608502"/>
              <a:gd name="connsiteY38" fmla="*/ 216195 h 595201"/>
              <a:gd name="connsiteX39" fmla="*/ 122475 w 608502"/>
              <a:gd name="connsiteY39" fmla="*/ 188372 h 595201"/>
              <a:gd name="connsiteX40" fmla="*/ 141512 w 608502"/>
              <a:gd name="connsiteY40" fmla="*/ 27557 h 595201"/>
              <a:gd name="connsiteX41" fmla="*/ 283290 w 608502"/>
              <a:gd name="connsiteY41" fmla="*/ 169335 h 595201"/>
              <a:gd name="connsiteX42" fmla="*/ 283290 w 608502"/>
              <a:gd name="connsiteY42" fmla="*/ 95051 h 595201"/>
              <a:gd name="connsiteX43" fmla="*/ 263455 w 608502"/>
              <a:gd name="connsiteY43" fmla="*/ 47392 h 595201"/>
              <a:gd name="connsiteX44" fmla="*/ 215796 w 608502"/>
              <a:gd name="connsiteY44" fmla="*/ 27557 h 595201"/>
              <a:gd name="connsiteX45" fmla="*/ 141512 w 608502"/>
              <a:gd name="connsiteY45" fmla="*/ 27557 h 595201"/>
              <a:gd name="connsiteX46" fmla="*/ 121943 w 608502"/>
              <a:gd name="connsiteY46" fmla="*/ 121277 h 595201"/>
              <a:gd name="connsiteX47" fmla="*/ 141778 w 608502"/>
              <a:gd name="connsiteY47" fmla="*/ 168936 h 595201"/>
              <a:gd name="connsiteX48" fmla="*/ 189437 w 608502"/>
              <a:gd name="connsiteY48" fmla="*/ 188771 h 595201"/>
              <a:gd name="connsiteX49" fmla="*/ 263721 w 608502"/>
              <a:gd name="connsiteY49" fmla="*/ 188771 h 595201"/>
              <a:gd name="connsiteX50" fmla="*/ 121943 w 608502"/>
              <a:gd name="connsiteY50" fmla="*/ 46993 h 595201"/>
              <a:gd name="connsiteX51" fmla="*/ 121943 w 608502"/>
              <a:gd name="connsiteY51" fmla="*/ 121277 h 595201"/>
              <a:gd name="connsiteX52" fmla="*/ 604654 w 608502"/>
              <a:gd name="connsiteY52" fmla="*/ 330815 h 595201"/>
              <a:gd name="connsiteX53" fmla="*/ 566048 w 608502"/>
              <a:gd name="connsiteY53" fmla="*/ 331481 h 595201"/>
              <a:gd name="connsiteX54" fmla="*/ 487504 w 608502"/>
              <a:gd name="connsiteY54" fmla="*/ 375545 h 595201"/>
              <a:gd name="connsiteX55" fmla="*/ 481780 w 608502"/>
              <a:gd name="connsiteY55" fmla="*/ 378208 h 595201"/>
              <a:gd name="connsiteX56" fmla="*/ 495491 w 608502"/>
              <a:gd name="connsiteY56" fmla="*/ 420142 h 595201"/>
              <a:gd name="connsiteX57" fmla="*/ 477520 w 608502"/>
              <a:gd name="connsiteY57" fmla="*/ 446235 h 595201"/>
              <a:gd name="connsiteX58" fmla="*/ 444904 w 608502"/>
              <a:gd name="connsiteY58" fmla="*/ 457683 h 595201"/>
              <a:gd name="connsiteX59" fmla="*/ 396047 w 608502"/>
              <a:gd name="connsiteY59" fmla="*/ 459281 h 595201"/>
              <a:gd name="connsiteX60" fmla="*/ 396047 w 608502"/>
              <a:gd name="connsiteY60" fmla="*/ 459281 h 595201"/>
              <a:gd name="connsiteX61" fmla="*/ 275569 w 608502"/>
              <a:gd name="connsiteY61" fmla="*/ 463008 h 595201"/>
              <a:gd name="connsiteX62" fmla="*/ 243086 w 608502"/>
              <a:gd name="connsiteY62" fmla="*/ 475256 h 595201"/>
              <a:gd name="connsiteX63" fmla="*/ 223916 w 608502"/>
              <a:gd name="connsiteY63" fmla="*/ 472061 h 595201"/>
              <a:gd name="connsiteX64" fmla="*/ 227111 w 608502"/>
              <a:gd name="connsiteY64" fmla="*/ 452891 h 595201"/>
              <a:gd name="connsiteX65" fmla="*/ 275569 w 608502"/>
              <a:gd name="connsiteY65" fmla="*/ 435452 h 595201"/>
              <a:gd name="connsiteX66" fmla="*/ 395248 w 608502"/>
              <a:gd name="connsiteY66" fmla="*/ 431724 h 595201"/>
              <a:gd name="connsiteX67" fmla="*/ 445037 w 608502"/>
              <a:gd name="connsiteY67" fmla="*/ 429993 h 595201"/>
              <a:gd name="connsiteX68" fmla="*/ 461411 w 608502"/>
              <a:gd name="connsiteY68" fmla="*/ 423870 h 595201"/>
              <a:gd name="connsiteX69" fmla="*/ 468866 w 608502"/>
              <a:gd name="connsiteY69" fmla="*/ 413353 h 595201"/>
              <a:gd name="connsiteX70" fmla="*/ 451960 w 608502"/>
              <a:gd name="connsiteY70" fmla="*/ 386595 h 595201"/>
              <a:gd name="connsiteX71" fmla="*/ 400573 w 608502"/>
              <a:gd name="connsiteY71" fmla="*/ 384332 h 595201"/>
              <a:gd name="connsiteX72" fmla="*/ 316039 w 608502"/>
              <a:gd name="connsiteY72" fmla="*/ 380870 h 595201"/>
              <a:gd name="connsiteX73" fmla="*/ 197824 w 608502"/>
              <a:gd name="connsiteY73" fmla="*/ 357574 h 595201"/>
              <a:gd name="connsiteX74" fmla="*/ 98912 w 608502"/>
              <a:gd name="connsiteY74" fmla="*/ 403235 h 595201"/>
              <a:gd name="connsiteX75" fmla="*/ 50588 w 608502"/>
              <a:gd name="connsiteY75" fmla="*/ 439312 h 595201"/>
              <a:gd name="connsiteX76" fmla="*/ 0 w 608502"/>
              <a:gd name="connsiteY76" fmla="*/ 458216 h 595201"/>
              <a:gd name="connsiteX77" fmla="*/ 0 w 608502"/>
              <a:gd name="connsiteY77" fmla="*/ 595202 h 595201"/>
              <a:gd name="connsiteX78" fmla="*/ 31284 w 608502"/>
              <a:gd name="connsiteY78" fmla="*/ 595202 h 595201"/>
              <a:gd name="connsiteX79" fmla="*/ 110494 w 608502"/>
              <a:gd name="connsiteY79" fmla="*/ 539555 h 595201"/>
              <a:gd name="connsiteX80" fmla="*/ 186109 w 608502"/>
              <a:gd name="connsiteY80" fmla="*/ 520385 h 595201"/>
              <a:gd name="connsiteX81" fmla="*/ 287950 w 608502"/>
              <a:gd name="connsiteY81" fmla="*/ 536893 h 595201"/>
              <a:gd name="connsiteX82" fmla="*/ 386595 w 608502"/>
              <a:gd name="connsiteY82" fmla="*/ 528772 h 595201"/>
              <a:gd name="connsiteX83" fmla="*/ 515327 w 608502"/>
              <a:gd name="connsiteY83" fmla="*/ 442773 h 595201"/>
              <a:gd name="connsiteX84" fmla="*/ 604654 w 608502"/>
              <a:gd name="connsiteY84" fmla="*/ 355577 h 595201"/>
              <a:gd name="connsiteX85" fmla="*/ 605054 w 608502"/>
              <a:gd name="connsiteY85" fmla="*/ 330682 h 59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08502" h="595201">
                <a:moveTo>
                  <a:pt x="360636" y="358106"/>
                </a:moveTo>
                <a:lnTo>
                  <a:pt x="333079" y="358106"/>
                </a:lnTo>
                <a:lnTo>
                  <a:pt x="333079" y="213266"/>
                </a:lnTo>
                <a:lnTo>
                  <a:pt x="360636" y="213266"/>
                </a:lnTo>
                <a:lnTo>
                  <a:pt x="360636" y="358106"/>
                </a:lnTo>
                <a:close/>
                <a:moveTo>
                  <a:pt x="397245" y="320964"/>
                </a:moveTo>
                <a:lnTo>
                  <a:pt x="383533" y="320964"/>
                </a:lnTo>
                <a:lnTo>
                  <a:pt x="383533" y="234433"/>
                </a:lnTo>
                <a:lnTo>
                  <a:pt x="383533" y="234433"/>
                </a:lnTo>
                <a:cubicBezTo>
                  <a:pt x="383533" y="215529"/>
                  <a:pt x="391255" y="198356"/>
                  <a:pt x="403768" y="185842"/>
                </a:cubicBezTo>
                <a:cubicBezTo>
                  <a:pt x="416149" y="173462"/>
                  <a:pt x="433322" y="165607"/>
                  <a:pt x="452226" y="165607"/>
                </a:cubicBezTo>
                <a:lnTo>
                  <a:pt x="538757" y="165607"/>
                </a:lnTo>
                <a:lnTo>
                  <a:pt x="538757" y="252139"/>
                </a:lnTo>
                <a:lnTo>
                  <a:pt x="538757" y="252139"/>
                </a:lnTo>
                <a:cubicBezTo>
                  <a:pt x="538757" y="271042"/>
                  <a:pt x="531036" y="288215"/>
                  <a:pt x="518522" y="300596"/>
                </a:cubicBezTo>
                <a:cubicBezTo>
                  <a:pt x="506141" y="313110"/>
                  <a:pt x="488835" y="320831"/>
                  <a:pt x="470065" y="320831"/>
                </a:cubicBezTo>
                <a:lnTo>
                  <a:pt x="397245" y="320831"/>
                </a:lnTo>
                <a:close/>
                <a:moveTo>
                  <a:pt x="511067" y="212734"/>
                </a:moveTo>
                <a:lnTo>
                  <a:pt x="430393" y="293407"/>
                </a:lnTo>
                <a:lnTo>
                  <a:pt x="469931" y="293407"/>
                </a:lnTo>
                <a:cubicBezTo>
                  <a:pt x="481247" y="293407"/>
                  <a:pt x="491498" y="288748"/>
                  <a:pt x="498953" y="281293"/>
                </a:cubicBezTo>
                <a:cubicBezTo>
                  <a:pt x="506408" y="273838"/>
                  <a:pt x="511067" y="263587"/>
                  <a:pt x="511067" y="252272"/>
                </a:cubicBezTo>
                <a:lnTo>
                  <a:pt x="511067" y="252272"/>
                </a:lnTo>
                <a:lnTo>
                  <a:pt x="511067" y="212734"/>
                </a:lnTo>
                <a:close/>
                <a:moveTo>
                  <a:pt x="410957" y="273971"/>
                </a:moveTo>
                <a:lnTo>
                  <a:pt x="491631" y="193297"/>
                </a:lnTo>
                <a:lnTo>
                  <a:pt x="452093" y="193297"/>
                </a:lnTo>
                <a:cubicBezTo>
                  <a:pt x="440777" y="193297"/>
                  <a:pt x="430527" y="197957"/>
                  <a:pt x="423071" y="205412"/>
                </a:cubicBezTo>
                <a:cubicBezTo>
                  <a:pt x="415616" y="212867"/>
                  <a:pt x="410957" y="223117"/>
                  <a:pt x="410957" y="234433"/>
                </a:cubicBezTo>
                <a:lnTo>
                  <a:pt x="410957" y="234433"/>
                </a:lnTo>
                <a:lnTo>
                  <a:pt x="410957" y="273971"/>
                </a:lnTo>
                <a:close/>
                <a:moveTo>
                  <a:pt x="122342" y="188372"/>
                </a:moveTo>
                <a:cubicBezTo>
                  <a:pt x="105169" y="171199"/>
                  <a:pt x="94519" y="147369"/>
                  <a:pt x="94519" y="121277"/>
                </a:cubicBezTo>
                <a:lnTo>
                  <a:pt x="94519" y="0"/>
                </a:lnTo>
                <a:lnTo>
                  <a:pt x="215796" y="0"/>
                </a:lnTo>
                <a:cubicBezTo>
                  <a:pt x="241888" y="0"/>
                  <a:pt x="265718" y="10650"/>
                  <a:pt x="282891" y="27823"/>
                </a:cubicBezTo>
                <a:cubicBezTo>
                  <a:pt x="300064" y="44996"/>
                  <a:pt x="310847" y="68826"/>
                  <a:pt x="310847" y="94918"/>
                </a:cubicBezTo>
                <a:lnTo>
                  <a:pt x="310847" y="216195"/>
                </a:lnTo>
                <a:lnTo>
                  <a:pt x="189570" y="216195"/>
                </a:lnTo>
                <a:cubicBezTo>
                  <a:pt x="163478" y="216195"/>
                  <a:pt x="139648" y="205545"/>
                  <a:pt x="122475" y="188372"/>
                </a:cubicBezTo>
                <a:close/>
                <a:moveTo>
                  <a:pt x="141512" y="27557"/>
                </a:moveTo>
                <a:lnTo>
                  <a:pt x="283290" y="169335"/>
                </a:lnTo>
                <a:lnTo>
                  <a:pt x="283290" y="95051"/>
                </a:lnTo>
                <a:cubicBezTo>
                  <a:pt x="283290" y="76547"/>
                  <a:pt x="275702" y="59640"/>
                  <a:pt x="263455" y="47392"/>
                </a:cubicBezTo>
                <a:cubicBezTo>
                  <a:pt x="251207" y="35145"/>
                  <a:pt x="234433" y="27557"/>
                  <a:pt x="215796" y="27557"/>
                </a:cubicBezTo>
                <a:lnTo>
                  <a:pt x="141512" y="27557"/>
                </a:lnTo>
                <a:close/>
                <a:moveTo>
                  <a:pt x="121943" y="121277"/>
                </a:moveTo>
                <a:cubicBezTo>
                  <a:pt x="121943" y="139781"/>
                  <a:pt x="129531" y="156688"/>
                  <a:pt x="141778" y="168936"/>
                </a:cubicBezTo>
                <a:cubicBezTo>
                  <a:pt x="154026" y="181183"/>
                  <a:pt x="170933" y="188771"/>
                  <a:pt x="189437" y="188771"/>
                </a:cubicBezTo>
                <a:lnTo>
                  <a:pt x="263721" y="188771"/>
                </a:lnTo>
                <a:lnTo>
                  <a:pt x="121943" y="46993"/>
                </a:lnTo>
                <a:lnTo>
                  <a:pt x="121943" y="121277"/>
                </a:lnTo>
                <a:close/>
                <a:moveTo>
                  <a:pt x="604654" y="330815"/>
                </a:moveTo>
                <a:cubicBezTo>
                  <a:pt x="596533" y="321364"/>
                  <a:pt x="577497" y="326023"/>
                  <a:pt x="566048" y="331481"/>
                </a:cubicBezTo>
                <a:cubicBezTo>
                  <a:pt x="554599" y="336939"/>
                  <a:pt x="487504" y="375545"/>
                  <a:pt x="487504" y="375545"/>
                </a:cubicBezTo>
                <a:lnTo>
                  <a:pt x="481780" y="378208"/>
                </a:lnTo>
                <a:cubicBezTo>
                  <a:pt x="490832" y="389923"/>
                  <a:pt x="498820" y="406564"/>
                  <a:pt x="495491" y="420142"/>
                </a:cubicBezTo>
                <a:cubicBezTo>
                  <a:pt x="492563" y="431990"/>
                  <a:pt x="485507" y="440377"/>
                  <a:pt x="477520" y="446235"/>
                </a:cubicBezTo>
                <a:cubicBezTo>
                  <a:pt x="465538" y="454888"/>
                  <a:pt x="450628" y="457683"/>
                  <a:pt x="444904" y="457683"/>
                </a:cubicBezTo>
                <a:cubicBezTo>
                  <a:pt x="441443" y="457683"/>
                  <a:pt x="421474" y="458349"/>
                  <a:pt x="396047" y="459281"/>
                </a:cubicBezTo>
                <a:lnTo>
                  <a:pt x="396047" y="459281"/>
                </a:lnTo>
                <a:cubicBezTo>
                  <a:pt x="350119" y="460878"/>
                  <a:pt x="287284" y="463008"/>
                  <a:pt x="275569" y="463008"/>
                </a:cubicBezTo>
                <a:cubicBezTo>
                  <a:pt x="259860" y="463008"/>
                  <a:pt x="243086" y="475256"/>
                  <a:pt x="243086" y="475256"/>
                </a:cubicBezTo>
                <a:cubicBezTo>
                  <a:pt x="236963" y="479649"/>
                  <a:pt x="228310" y="478185"/>
                  <a:pt x="223916" y="472061"/>
                </a:cubicBezTo>
                <a:cubicBezTo>
                  <a:pt x="219523" y="465937"/>
                  <a:pt x="220988" y="457284"/>
                  <a:pt x="227111" y="452891"/>
                </a:cubicBezTo>
                <a:cubicBezTo>
                  <a:pt x="227111" y="452891"/>
                  <a:pt x="250941" y="435452"/>
                  <a:pt x="275569" y="435452"/>
                </a:cubicBezTo>
                <a:cubicBezTo>
                  <a:pt x="289414" y="435452"/>
                  <a:pt x="350518" y="433322"/>
                  <a:pt x="395248" y="431724"/>
                </a:cubicBezTo>
                <a:cubicBezTo>
                  <a:pt x="422273" y="430792"/>
                  <a:pt x="443440" y="429993"/>
                  <a:pt x="445037" y="429993"/>
                </a:cubicBezTo>
                <a:cubicBezTo>
                  <a:pt x="447700" y="429993"/>
                  <a:pt x="455022" y="428529"/>
                  <a:pt x="461411" y="423870"/>
                </a:cubicBezTo>
                <a:cubicBezTo>
                  <a:pt x="464740" y="421473"/>
                  <a:pt x="467668" y="418012"/>
                  <a:pt x="468866" y="413353"/>
                </a:cubicBezTo>
                <a:cubicBezTo>
                  <a:pt x="474325" y="396579"/>
                  <a:pt x="458749" y="388325"/>
                  <a:pt x="451960" y="386595"/>
                </a:cubicBezTo>
                <a:cubicBezTo>
                  <a:pt x="437715" y="383799"/>
                  <a:pt x="418811" y="384731"/>
                  <a:pt x="400573" y="384332"/>
                </a:cubicBezTo>
                <a:cubicBezTo>
                  <a:pt x="382335" y="383932"/>
                  <a:pt x="342930" y="382202"/>
                  <a:pt x="316039" y="380870"/>
                </a:cubicBezTo>
                <a:cubicBezTo>
                  <a:pt x="267848" y="378607"/>
                  <a:pt x="245882" y="353979"/>
                  <a:pt x="197824" y="357574"/>
                </a:cubicBezTo>
                <a:cubicBezTo>
                  <a:pt x="152561" y="360902"/>
                  <a:pt x="120478" y="383666"/>
                  <a:pt x="98912" y="403235"/>
                </a:cubicBezTo>
                <a:cubicBezTo>
                  <a:pt x="77346" y="422805"/>
                  <a:pt x="66696" y="431990"/>
                  <a:pt x="50588" y="439312"/>
                </a:cubicBezTo>
                <a:cubicBezTo>
                  <a:pt x="34346" y="446767"/>
                  <a:pt x="19303" y="452092"/>
                  <a:pt x="0" y="458216"/>
                </a:cubicBezTo>
                <a:lnTo>
                  <a:pt x="0" y="595202"/>
                </a:lnTo>
                <a:lnTo>
                  <a:pt x="31284" y="595202"/>
                </a:lnTo>
                <a:cubicBezTo>
                  <a:pt x="58176" y="573635"/>
                  <a:pt x="97714" y="547676"/>
                  <a:pt x="110494" y="539555"/>
                </a:cubicBezTo>
                <a:cubicBezTo>
                  <a:pt x="123141" y="531435"/>
                  <a:pt x="153094" y="513596"/>
                  <a:pt x="186109" y="520385"/>
                </a:cubicBezTo>
                <a:cubicBezTo>
                  <a:pt x="219124" y="527175"/>
                  <a:pt x="261724" y="531435"/>
                  <a:pt x="287950" y="536893"/>
                </a:cubicBezTo>
                <a:cubicBezTo>
                  <a:pt x="314308" y="542218"/>
                  <a:pt x="358905" y="542218"/>
                  <a:pt x="386595" y="528772"/>
                </a:cubicBezTo>
                <a:cubicBezTo>
                  <a:pt x="414285" y="515327"/>
                  <a:pt x="485640" y="466337"/>
                  <a:pt x="515327" y="442773"/>
                </a:cubicBezTo>
                <a:cubicBezTo>
                  <a:pt x="545014" y="419210"/>
                  <a:pt x="604654" y="355577"/>
                  <a:pt x="604654" y="355577"/>
                </a:cubicBezTo>
                <a:cubicBezTo>
                  <a:pt x="604654" y="355577"/>
                  <a:pt x="613041" y="340134"/>
                  <a:pt x="605054" y="330682"/>
                </a:cubicBezTo>
                <a:close/>
              </a:path>
            </a:pathLst>
          </a:custGeom>
          <a:solidFill>
            <a:srgbClr val="AA4B20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9" name="Полилиния: фигура 25">
            <a:extLst>
              <a:ext uri="{FF2B5EF4-FFF2-40B4-BE49-F238E27FC236}">
                <a16:creationId xmlns:a16="http://schemas.microsoft.com/office/drawing/2014/main" xmlns="" id="{66655447-303D-B4EE-1B1A-561F53DD5AD9}"/>
              </a:ext>
            </a:extLst>
          </p:cNvPr>
          <p:cNvSpPr/>
          <p:nvPr/>
        </p:nvSpPr>
        <p:spPr>
          <a:xfrm>
            <a:off x="709467" y="3375291"/>
            <a:ext cx="500816" cy="604120"/>
          </a:xfrm>
          <a:custGeom>
            <a:avLst/>
            <a:gdLst>
              <a:gd name="connsiteX0" fmla="*/ 193963 w 500816"/>
              <a:gd name="connsiteY0" fmla="*/ 414950 h 604120"/>
              <a:gd name="connsiteX1" fmla="*/ 207941 w 500816"/>
              <a:gd name="connsiteY1" fmla="*/ 414950 h 604120"/>
              <a:gd name="connsiteX2" fmla="*/ 207941 w 500816"/>
              <a:gd name="connsiteY2" fmla="*/ 298466 h 604120"/>
              <a:gd name="connsiteX3" fmla="*/ 181050 w 500816"/>
              <a:gd name="connsiteY3" fmla="*/ 233900 h 604120"/>
              <a:gd name="connsiteX4" fmla="*/ 116484 w 500816"/>
              <a:gd name="connsiteY4" fmla="*/ 207009 h 604120"/>
              <a:gd name="connsiteX5" fmla="*/ 0 w 500816"/>
              <a:gd name="connsiteY5" fmla="*/ 207009 h 604120"/>
              <a:gd name="connsiteX6" fmla="*/ 0 w 500816"/>
              <a:gd name="connsiteY6" fmla="*/ 323494 h 604120"/>
              <a:gd name="connsiteX7" fmla="*/ 26891 w 500816"/>
              <a:gd name="connsiteY7" fmla="*/ 388059 h 604120"/>
              <a:gd name="connsiteX8" fmla="*/ 91457 w 500816"/>
              <a:gd name="connsiteY8" fmla="*/ 414817 h 604120"/>
              <a:gd name="connsiteX9" fmla="*/ 193963 w 500816"/>
              <a:gd name="connsiteY9" fmla="*/ 414817 h 604120"/>
              <a:gd name="connsiteX10" fmla="*/ 116618 w 500816"/>
              <a:gd name="connsiteY10" fmla="*/ 235232 h 604120"/>
              <a:gd name="connsiteX11" fmla="*/ 161348 w 500816"/>
              <a:gd name="connsiteY11" fmla="*/ 253869 h 604120"/>
              <a:gd name="connsiteX12" fmla="*/ 179985 w 500816"/>
              <a:gd name="connsiteY12" fmla="*/ 298599 h 604120"/>
              <a:gd name="connsiteX13" fmla="*/ 179985 w 500816"/>
              <a:gd name="connsiteY13" fmla="*/ 367292 h 604120"/>
              <a:gd name="connsiteX14" fmla="*/ 48058 w 500816"/>
              <a:gd name="connsiteY14" fmla="*/ 235365 h 604120"/>
              <a:gd name="connsiteX15" fmla="*/ 116618 w 500816"/>
              <a:gd name="connsiteY15" fmla="*/ 235365 h 604120"/>
              <a:gd name="connsiteX16" fmla="*/ 28223 w 500816"/>
              <a:gd name="connsiteY16" fmla="*/ 323627 h 604120"/>
              <a:gd name="connsiteX17" fmla="*/ 28223 w 500816"/>
              <a:gd name="connsiteY17" fmla="*/ 255067 h 604120"/>
              <a:gd name="connsiteX18" fmla="*/ 160149 w 500816"/>
              <a:gd name="connsiteY18" fmla="*/ 386994 h 604120"/>
              <a:gd name="connsiteX19" fmla="*/ 91457 w 500816"/>
              <a:gd name="connsiteY19" fmla="*/ 386994 h 604120"/>
              <a:gd name="connsiteX20" fmla="*/ 46727 w 500816"/>
              <a:gd name="connsiteY20" fmla="*/ 368357 h 604120"/>
              <a:gd name="connsiteX21" fmla="*/ 28223 w 500816"/>
              <a:gd name="connsiteY21" fmla="*/ 323627 h 604120"/>
              <a:gd name="connsiteX22" fmla="*/ 330017 w 500816"/>
              <a:gd name="connsiteY22" fmla="*/ 525178 h 604120"/>
              <a:gd name="connsiteX23" fmla="*/ 327088 w 500816"/>
              <a:gd name="connsiteY23" fmla="*/ 525178 h 604120"/>
              <a:gd name="connsiteX24" fmla="*/ 264519 w 500816"/>
              <a:gd name="connsiteY24" fmla="*/ 471795 h 604120"/>
              <a:gd name="connsiteX25" fmla="*/ 264519 w 500816"/>
              <a:gd name="connsiteY25" fmla="*/ 236430 h 604120"/>
              <a:gd name="connsiteX26" fmla="*/ 320432 w 500816"/>
              <a:gd name="connsiteY26" fmla="*/ 180517 h 604120"/>
              <a:gd name="connsiteX27" fmla="*/ 343196 w 500816"/>
              <a:gd name="connsiteY27" fmla="*/ 125271 h 604120"/>
              <a:gd name="connsiteX28" fmla="*/ 320432 w 500816"/>
              <a:gd name="connsiteY28" fmla="*/ 70024 h 604120"/>
              <a:gd name="connsiteX29" fmla="*/ 260393 w 500816"/>
              <a:gd name="connsiteY29" fmla="*/ 9984 h 604120"/>
              <a:gd name="connsiteX30" fmla="*/ 250541 w 500816"/>
              <a:gd name="connsiteY30" fmla="*/ 0 h 604120"/>
              <a:gd name="connsiteX31" fmla="*/ 240557 w 500816"/>
              <a:gd name="connsiteY31" fmla="*/ 9984 h 604120"/>
              <a:gd name="connsiteX32" fmla="*/ 180518 w 500816"/>
              <a:gd name="connsiteY32" fmla="*/ 70024 h 604120"/>
              <a:gd name="connsiteX33" fmla="*/ 180518 w 500816"/>
              <a:gd name="connsiteY33" fmla="*/ 70024 h 604120"/>
              <a:gd name="connsiteX34" fmla="*/ 157753 w 500816"/>
              <a:gd name="connsiteY34" fmla="*/ 125271 h 604120"/>
              <a:gd name="connsiteX35" fmla="*/ 180518 w 500816"/>
              <a:gd name="connsiteY35" fmla="*/ 180517 h 604120"/>
              <a:gd name="connsiteX36" fmla="*/ 180518 w 500816"/>
              <a:gd name="connsiteY36" fmla="*/ 180517 h 604120"/>
              <a:gd name="connsiteX37" fmla="*/ 236430 w 500816"/>
              <a:gd name="connsiteY37" fmla="*/ 236430 h 604120"/>
              <a:gd name="connsiteX38" fmla="*/ 236430 w 500816"/>
              <a:gd name="connsiteY38" fmla="*/ 472194 h 604120"/>
              <a:gd name="connsiteX39" fmla="*/ 175858 w 500816"/>
              <a:gd name="connsiteY39" fmla="*/ 525710 h 604120"/>
              <a:gd name="connsiteX40" fmla="*/ 167604 w 500816"/>
              <a:gd name="connsiteY40" fmla="*/ 525311 h 604120"/>
              <a:gd name="connsiteX41" fmla="*/ 87996 w 500816"/>
              <a:gd name="connsiteY41" fmla="*/ 604121 h 604120"/>
              <a:gd name="connsiteX42" fmla="*/ 409493 w 500816"/>
              <a:gd name="connsiteY42" fmla="*/ 604121 h 604120"/>
              <a:gd name="connsiteX43" fmla="*/ 330017 w 500816"/>
              <a:gd name="connsiteY43" fmla="*/ 525311 h 604120"/>
              <a:gd name="connsiteX44" fmla="*/ 200353 w 500816"/>
              <a:gd name="connsiteY44" fmla="*/ 160682 h 604120"/>
              <a:gd name="connsiteX45" fmla="*/ 200353 w 500816"/>
              <a:gd name="connsiteY45" fmla="*/ 160682 h 604120"/>
              <a:gd name="connsiteX46" fmla="*/ 185843 w 500816"/>
              <a:gd name="connsiteY46" fmla="*/ 125271 h 604120"/>
              <a:gd name="connsiteX47" fmla="*/ 200353 w 500816"/>
              <a:gd name="connsiteY47" fmla="*/ 89859 h 604120"/>
              <a:gd name="connsiteX48" fmla="*/ 200353 w 500816"/>
              <a:gd name="connsiteY48" fmla="*/ 89859 h 604120"/>
              <a:gd name="connsiteX49" fmla="*/ 250408 w 500816"/>
              <a:gd name="connsiteY49" fmla="*/ 39671 h 604120"/>
              <a:gd name="connsiteX50" fmla="*/ 300463 w 500816"/>
              <a:gd name="connsiteY50" fmla="*/ 89726 h 604120"/>
              <a:gd name="connsiteX51" fmla="*/ 300463 w 500816"/>
              <a:gd name="connsiteY51" fmla="*/ 89726 h 604120"/>
              <a:gd name="connsiteX52" fmla="*/ 315107 w 500816"/>
              <a:gd name="connsiteY52" fmla="*/ 125137 h 604120"/>
              <a:gd name="connsiteX53" fmla="*/ 300463 w 500816"/>
              <a:gd name="connsiteY53" fmla="*/ 160549 h 604120"/>
              <a:gd name="connsiteX54" fmla="*/ 300463 w 500816"/>
              <a:gd name="connsiteY54" fmla="*/ 160549 h 604120"/>
              <a:gd name="connsiteX55" fmla="*/ 250408 w 500816"/>
              <a:gd name="connsiteY55" fmla="*/ 210604 h 604120"/>
              <a:gd name="connsiteX56" fmla="*/ 200353 w 500816"/>
              <a:gd name="connsiteY56" fmla="*/ 160549 h 604120"/>
              <a:gd name="connsiteX57" fmla="*/ 486838 w 500816"/>
              <a:gd name="connsiteY57" fmla="*/ 207142 h 604120"/>
              <a:gd name="connsiteX58" fmla="*/ 384332 w 500816"/>
              <a:gd name="connsiteY58" fmla="*/ 207142 h 604120"/>
              <a:gd name="connsiteX59" fmla="*/ 319766 w 500816"/>
              <a:gd name="connsiteY59" fmla="*/ 234034 h 604120"/>
              <a:gd name="connsiteX60" fmla="*/ 293008 w 500816"/>
              <a:gd name="connsiteY60" fmla="*/ 298599 h 604120"/>
              <a:gd name="connsiteX61" fmla="*/ 293008 w 500816"/>
              <a:gd name="connsiteY61" fmla="*/ 415083 h 604120"/>
              <a:gd name="connsiteX62" fmla="*/ 409493 w 500816"/>
              <a:gd name="connsiteY62" fmla="*/ 415083 h 604120"/>
              <a:gd name="connsiteX63" fmla="*/ 474058 w 500816"/>
              <a:gd name="connsiteY63" fmla="*/ 388325 h 604120"/>
              <a:gd name="connsiteX64" fmla="*/ 500816 w 500816"/>
              <a:gd name="connsiteY64" fmla="*/ 323760 h 604120"/>
              <a:gd name="connsiteX65" fmla="*/ 500816 w 500816"/>
              <a:gd name="connsiteY65" fmla="*/ 207275 h 604120"/>
              <a:gd name="connsiteX66" fmla="*/ 486838 w 500816"/>
              <a:gd name="connsiteY66" fmla="*/ 207275 h 604120"/>
              <a:gd name="connsiteX67" fmla="*/ 320964 w 500816"/>
              <a:gd name="connsiteY67" fmla="*/ 298466 h 604120"/>
              <a:gd name="connsiteX68" fmla="*/ 339602 w 500816"/>
              <a:gd name="connsiteY68" fmla="*/ 253736 h 604120"/>
              <a:gd name="connsiteX69" fmla="*/ 384332 w 500816"/>
              <a:gd name="connsiteY69" fmla="*/ 235099 h 604120"/>
              <a:gd name="connsiteX70" fmla="*/ 453025 w 500816"/>
              <a:gd name="connsiteY70" fmla="*/ 235099 h 604120"/>
              <a:gd name="connsiteX71" fmla="*/ 321098 w 500816"/>
              <a:gd name="connsiteY71" fmla="*/ 367025 h 604120"/>
              <a:gd name="connsiteX72" fmla="*/ 321098 w 500816"/>
              <a:gd name="connsiteY72" fmla="*/ 298333 h 604120"/>
              <a:gd name="connsiteX73" fmla="*/ 472860 w 500816"/>
              <a:gd name="connsiteY73" fmla="*/ 323627 h 604120"/>
              <a:gd name="connsiteX74" fmla="*/ 454223 w 500816"/>
              <a:gd name="connsiteY74" fmla="*/ 368357 h 604120"/>
              <a:gd name="connsiteX75" fmla="*/ 409493 w 500816"/>
              <a:gd name="connsiteY75" fmla="*/ 386994 h 604120"/>
              <a:gd name="connsiteX76" fmla="*/ 340933 w 500816"/>
              <a:gd name="connsiteY76" fmla="*/ 386994 h 604120"/>
              <a:gd name="connsiteX77" fmla="*/ 472860 w 500816"/>
              <a:gd name="connsiteY77" fmla="*/ 255067 h 604120"/>
              <a:gd name="connsiteX78" fmla="*/ 472860 w 500816"/>
              <a:gd name="connsiteY78" fmla="*/ 323627 h 60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00816" h="604120">
                <a:moveTo>
                  <a:pt x="193963" y="414950"/>
                </a:moveTo>
                <a:lnTo>
                  <a:pt x="207941" y="414950"/>
                </a:lnTo>
                <a:lnTo>
                  <a:pt x="207941" y="298466"/>
                </a:lnTo>
                <a:cubicBezTo>
                  <a:pt x="207941" y="273305"/>
                  <a:pt x="197691" y="250408"/>
                  <a:pt x="181050" y="233900"/>
                </a:cubicBezTo>
                <a:cubicBezTo>
                  <a:pt x="164543" y="217393"/>
                  <a:pt x="141645" y="207009"/>
                  <a:pt x="116484" y="207009"/>
                </a:cubicBezTo>
                <a:lnTo>
                  <a:pt x="0" y="207009"/>
                </a:lnTo>
                <a:lnTo>
                  <a:pt x="0" y="323494"/>
                </a:lnTo>
                <a:cubicBezTo>
                  <a:pt x="0" y="348654"/>
                  <a:pt x="10251" y="371552"/>
                  <a:pt x="26891" y="388059"/>
                </a:cubicBezTo>
                <a:cubicBezTo>
                  <a:pt x="43399" y="404567"/>
                  <a:pt x="66296" y="414817"/>
                  <a:pt x="91457" y="414817"/>
                </a:cubicBezTo>
                <a:lnTo>
                  <a:pt x="193963" y="414817"/>
                </a:lnTo>
                <a:close/>
                <a:moveTo>
                  <a:pt x="116618" y="235232"/>
                </a:moveTo>
                <a:cubicBezTo>
                  <a:pt x="134057" y="235232"/>
                  <a:pt x="149899" y="242420"/>
                  <a:pt x="161348" y="253869"/>
                </a:cubicBezTo>
                <a:cubicBezTo>
                  <a:pt x="172796" y="265318"/>
                  <a:pt x="179985" y="281160"/>
                  <a:pt x="179985" y="298599"/>
                </a:cubicBezTo>
                <a:lnTo>
                  <a:pt x="179985" y="367292"/>
                </a:lnTo>
                <a:lnTo>
                  <a:pt x="48058" y="235365"/>
                </a:lnTo>
                <a:lnTo>
                  <a:pt x="116618" y="235365"/>
                </a:lnTo>
                <a:close/>
                <a:moveTo>
                  <a:pt x="28223" y="323627"/>
                </a:moveTo>
                <a:lnTo>
                  <a:pt x="28223" y="255067"/>
                </a:lnTo>
                <a:lnTo>
                  <a:pt x="160149" y="386994"/>
                </a:lnTo>
                <a:lnTo>
                  <a:pt x="91457" y="386994"/>
                </a:lnTo>
                <a:cubicBezTo>
                  <a:pt x="74018" y="386994"/>
                  <a:pt x="58176" y="379805"/>
                  <a:pt x="46727" y="368357"/>
                </a:cubicBezTo>
                <a:cubicBezTo>
                  <a:pt x="35278" y="356908"/>
                  <a:pt x="28223" y="341066"/>
                  <a:pt x="28223" y="323627"/>
                </a:cubicBezTo>
                <a:close/>
                <a:moveTo>
                  <a:pt x="330017" y="525178"/>
                </a:moveTo>
                <a:lnTo>
                  <a:pt x="327088" y="525178"/>
                </a:lnTo>
                <a:cubicBezTo>
                  <a:pt x="317903" y="497488"/>
                  <a:pt x="293940" y="476587"/>
                  <a:pt x="264519" y="471795"/>
                </a:cubicBezTo>
                <a:lnTo>
                  <a:pt x="264519" y="236430"/>
                </a:lnTo>
                <a:lnTo>
                  <a:pt x="320432" y="180517"/>
                </a:lnTo>
                <a:cubicBezTo>
                  <a:pt x="335608" y="165341"/>
                  <a:pt x="343196" y="145239"/>
                  <a:pt x="343196" y="125271"/>
                </a:cubicBezTo>
                <a:cubicBezTo>
                  <a:pt x="343196" y="105302"/>
                  <a:pt x="335608" y="85333"/>
                  <a:pt x="320432" y="70024"/>
                </a:cubicBezTo>
                <a:lnTo>
                  <a:pt x="260393" y="9984"/>
                </a:lnTo>
                <a:lnTo>
                  <a:pt x="250541" y="0"/>
                </a:lnTo>
                <a:lnTo>
                  <a:pt x="240557" y="9984"/>
                </a:lnTo>
                <a:lnTo>
                  <a:pt x="180518" y="70024"/>
                </a:lnTo>
                <a:lnTo>
                  <a:pt x="180518" y="70024"/>
                </a:lnTo>
                <a:cubicBezTo>
                  <a:pt x="165341" y="85200"/>
                  <a:pt x="157753" y="105169"/>
                  <a:pt x="157753" y="125271"/>
                </a:cubicBezTo>
                <a:cubicBezTo>
                  <a:pt x="157753" y="145372"/>
                  <a:pt x="165341" y="165341"/>
                  <a:pt x="180518" y="180517"/>
                </a:cubicBezTo>
                <a:lnTo>
                  <a:pt x="180518" y="180517"/>
                </a:lnTo>
                <a:lnTo>
                  <a:pt x="236430" y="236430"/>
                </a:lnTo>
                <a:lnTo>
                  <a:pt x="236430" y="472194"/>
                </a:lnTo>
                <a:cubicBezTo>
                  <a:pt x="207808" y="477652"/>
                  <a:pt x="184778" y="498420"/>
                  <a:pt x="175858" y="525710"/>
                </a:cubicBezTo>
                <a:cubicBezTo>
                  <a:pt x="173196" y="525444"/>
                  <a:pt x="170400" y="525311"/>
                  <a:pt x="167604" y="525311"/>
                </a:cubicBezTo>
                <a:cubicBezTo>
                  <a:pt x="123939" y="525311"/>
                  <a:pt x="88528" y="560589"/>
                  <a:pt x="87996" y="604121"/>
                </a:cubicBezTo>
                <a:lnTo>
                  <a:pt x="409493" y="604121"/>
                </a:lnTo>
                <a:cubicBezTo>
                  <a:pt x="409093" y="560456"/>
                  <a:pt x="373682" y="525311"/>
                  <a:pt x="330017" y="525311"/>
                </a:cubicBezTo>
                <a:close/>
                <a:moveTo>
                  <a:pt x="200353" y="160682"/>
                </a:moveTo>
                <a:lnTo>
                  <a:pt x="200353" y="160682"/>
                </a:lnTo>
                <a:cubicBezTo>
                  <a:pt x="190635" y="150964"/>
                  <a:pt x="185843" y="138184"/>
                  <a:pt x="185843" y="125271"/>
                </a:cubicBezTo>
                <a:cubicBezTo>
                  <a:pt x="185843" y="112357"/>
                  <a:pt x="190635" y="99577"/>
                  <a:pt x="200353" y="89859"/>
                </a:cubicBezTo>
                <a:lnTo>
                  <a:pt x="200353" y="89859"/>
                </a:lnTo>
                <a:cubicBezTo>
                  <a:pt x="200353" y="89859"/>
                  <a:pt x="250408" y="39671"/>
                  <a:pt x="250408" y="39671"/>
                </a:cubicBezTo>
                <a:lnTo>
                  <a:pt x="300463" y="89726"/>
                </a:lnTo>
                <a:lnTo>
                  <a:pt x="300463" y="89726"/>
                </a:lnTo>
                <a:cubicBezTo>
                  <a:pt x="310181" y="99444"/>
                  <a:pt x="315107" y="112224"/>
                  <a:pt x="315107" y="125137"/>
                </a:cubicBezTo>
                <a:cubicBezTo>
                  <a:pt x="315107" y="138051"/>
                  <a:pt x="310314" y="150831"/>
                  <a:pt x="300463" y="160549"/>
                </a:cubicBezTo>
                <a:lnTo>
                  <a:pt x="300463" y="160549"/>
                </a:lnTo>
                <a:cubicBezTo>
                  <a:pt x="300463" y="160549"/>
                  <a:pt x="250408" y="210604"/>
                  <a:pt x="250408" y="210604"/>
                </a:cubicBezTo>
                <a:lnTo>
                  <a:pt x="200353" y="160549"/>
                </a:lnTo>
                <a:close/>
                <a:moveTo>
                  <a:pt x="486838" y="207142"/>
                </a:moveTo>
                <a:lnTo>
                  <a:pt x="384332" y="207142"/>
                </a:lnTo>
                <a:cubicBezTo>
                  <a:pt x="359171" y="207142"/>
                  <a:pt x="336407" y="217526"/>
                  <a:pt x="319766" y="234034"/>
                </a:cubicBezTo>
                <a:cubicBezTo>
                  <a:pt x="303259" y="250541"/>
                  <a:pt x="293008" y="273439"/>
                  <a:pt x="293008" y="298599"/>
                </a:cubicBezTo>
                <a:lnTo>
                  <a:pt x="293008" y="415083"/>
                </a:lnTo>
                <a:lnTo>
                  <a:pt x="409493" y="415083"/>
                </a:lnTo>
                <a:cubicBezTo>
                  <a:pt x="434653" y="415083"/>
                  <a:pt x="457418" y="404833"/>
                  <a:pt x="474058" y="388325"/>
                </a:cubicBezTo>
                <a:cubicBezTo>
                  <a:pt x="490566" y="371685"/>
                  <a:pt x="500816" y="348920"/>
                  <a:pt x="500816" y="323760"/>
                </a:cubicBezTo>
                <a:lnTo>
                  <a:pt x="500816" y="207275"/>
                </a:lnTo>
                <a:lnTo>
                  <a:pt x="486838" y="207275"/>
                </a:lnTo>
                <a:close/>
                <a:moveTo>
                  <a:pt x="320964" y="298466"/>
                </a:moveTo>
                <a:cubicBezTo>
                  <a:pt x="320964" y="281027"/>
                  <a:pt x="328153" y="265185"/>
                  <a:pt x="339602" y="253736"/>
                </a:cubicBezTo>
                <a:cubicBezTo>
                  <a:pt x="351051" y="242287"/>
                  <a:pt x="367026" y="235099"/>
                  <a:pt x="384332" y="235099"/>
                </a:cubicBezTo>
                <a:lnTo>
                  <a:pt x="453025" y="235099"/>
                </a:lnTo>
                <a:lnTo>
                  <a:pt x="321098" y="367025"/>
                </a:lnTo>
                <a:lnTo>
                  <a:pt x="321098" y="298333"/>
                </a:lnTo>
                <a:close/>
                <a:moveTo>
                  <a:pt x="472860" y="323627"/>
                </a:moveTo>
                <a:cubicBezTo>
                  <a:pt x="472860" y="341066"/>
                  <a:pt x="465671" y="356908"/>
                  <a:pt x="454223" y="368357"/>
                </a:cubicBezTo>
                <a:cubicBezTo>
                  <a:pt x="442774" y="379805"/>
                  <a:pt x="426932" y="386994"/>
                  <a:pt x="409493" y="386994"/>
                </a:cubicBezTo>
                <a:lnTo>
                  <a:pt x="340933" y="386994"/>
                </a:lnTo>
                <a:lnTo>
                  <a:pt x="472860" y="255067"/>
                </a:lnTo>
                <a:lnTo>
                  <a:pt x="472860" y="323627"/>
                </a:lnTo>
                <a:close/>
              </a:path>
            </a:pathLst>
          </a:custGeom>
          <a:solidFill>
            <a:srgbClr val="AA4B20"/>
          </a:solidFill>
          <a:ln w="1327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xmlns="" id="{FD735DCD-A1E0-1083-69E9-7ADC3E4BD4CC}"/>
              </a:ext>
            </a:extLst>
          </p:cNvPr>
          <p:cNvSpPr txBox="1">
            <a:spLocks/>
          </p:cNvSpPr>
          <p:nvPr/>
        </p:nvSpPr>
        <p:spPr>
          <a:xfrm>
            <a:off x="580737" y="4156465"/>
            <a:ext cx="1131562" cy="4867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Дружные</a:t>
            </a:r>
            <a: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всходы</a:t>
            </a:r>
          </a:p>
        </p:txBody>
      </p: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xmlns="" id="{D72DCB53-C833-B472-F5AB-D382E32D8B58}"/>
              </a:ext>
            </a:extLst>
          </p:cNvPr>
          <p:cNvSpPr txBox="1">
            <a:spLocks/>
          </p:cNvSpPr>
          <p:nvPr/>
        </p:nvSpPr>
        <p:spPr>
          <a:xfrm>
            <a:off x="1712298" y="4156465"/>
            <a:ext cx="1131562" cy="4867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Быстрый</a:t>
            </a:r>
            <a: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рост</a:t>
            </a:r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xmlns="" id="{3E881AD2-62FC-FB9C-39E8-814979CB8209}"/>
              </a:ext>
            </a:extLst>
          </p:cNvPr>
          <p:cNvSpPr txBox="1">
            <a:spLocks/>
          </p:cNvSpPr>
          <p:nvPr/>
        </p:nvSpPr>
        <p:spPr>
          <a:xfrm>
            <a:off x="2830016" y="4156465"/>
            <a:ext cx="1131562" cy="4867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Чистый и</a:t>
            </a:r>
            <a: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  <a:t> </a:t>
            </a:r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инертный</a:t>
            </a:r>
            <a: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  <a:t/>
            </a:r>
            <a:br>
              <a:rPr lang="en-US" sz="900" dirty="0">
                <a:solidFill>
                  <a:schemeClr val="bg1"/>
                </a:solidFill>
                <a:latin typeface="Circe" panose="020B0502020203020203" pitchFamily="34" charset="-52"/>
              </a:rPr>
            </a:br>
            <a:r>
              <a:rPr lang="ru-RU" sz="900" dirty="0">
                <a:solidFill>
                  <a:schemeClr val="bg1"/>
                </a:solidFill>
                <a:latin typeface="Circe" panose="020B0502020203020203" pitchFamily="34" charset="-52"/>
              </a:rPr>
              <a:t>материал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CA1AB9F5-A97C-A4B2-9C16-B33EDFDCB95E}"/>
              </a:ext>
            </a:extLst>
          </p:cNvPr>
          <p:cNvGrpSpPr/>
          <p:nvPr/>
        </p:nvGrpSpPr>
        <p:grpSpPr>
          <a:xfrm>
            <a:off x="4494428" y="240505"/>
            <a:ext cx="7280069" cy="4198205"/>
            <a:chOff x="4911931" y="240505"/>
            <a:chExt cx="7280068" cy="4198205"/>
          </a:xfrm>
        </p:grpSpPr>
        <p:pic>
          <p:nvPicPr>
            <p:cNvPr id="24" name="Рисунок 23" descr="Изображение выглядит как овощи, сала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E13E46C0-45F4-B390-D52E-4A20A02E2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36256" y="240505"/>
              <a:ext cx="5255743" cy="3503829"/>
            </a:xfrm>
            <a:prstGeom prst="rect">
              <a:avLst/>
            </a:prstGeom>
          </p:spPr>
        </p:pic>
        <p:pic>
          <p:nvPicPr>
            <p:cNvPr id="25" name="Рисунок 24" descr="Изображение выглядит как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EBB7E8BB-D107-694C-2D76-879C07DC1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945936"/>
              <a:ext cx="2845789" cy="2845789"/>
            </a:xfrm>
            <a:prstGeom prst="rect">
              <a:avLst/>
            </a:prstGeom>
          </p:spPr>
        </p:pic>
        <p:pic>
          <p:nvPicPr>
            <p:cNvPr id="26" name="Рисунок 25" descr="Изображение выглядит как овощи, салат, Листовой овощ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2A15904D-E342-BD11-0B68-03754ED51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1931" y="2283284"/>
              <a:ext cx="3443268" cy="1723209"/>
            </a:xfrm>
            <a:prstGeom prst="rect">
              <a:avLst/>
            </a:prstGeom>
          </p:spPr>
        </p:pic>
        <p:pic>
          <p:nvPicPr>
            <p:cNvPr id="27" name="Рисунок 26" descr="Изображение выглядит как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7C6E4F9E-71BA-D6F7-80AA-AB5A3896F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089" y="1592921"/>
              <a:ext cx="2845789" cy="2845789"/>
            </a:xfrm>
            <a:prstGeom prst="rect">
              <a:avLst/>
            </a:prstGeom>
          </p:spPr>
        </p:pic>
      </p:grpSp>
      <p:sp>
        <p:nvSpPr>
          <p:cNvPr id="28" name="Полилиния: фигура 3">
            <a:extLst>
              <a:ext uri="{FF2B5EF4-FFF2-40B4-BE49-F238E27FC236}">
                <a16:creationId xmlns:a16="http://schemas.microsoft.com/office/drawing/2014/main" xmlns="" id="{B5D2ABA7-BCB9-78F3-2B8D-7EAA08138CA1}"/>
              </a:ext>
            </a:extLst>
          </p:cNvPr>
          <p:cNvSpPr/>
          <p:nvPr/>
        </p:nvSpPr>
        <p:spPr>
          <a:xfrm>
            <a:off x="572868" y="502086"/>
            <a:ext cx="1836163" cy="513238"/>
          </a:xfrm>
          <a:custGeom>
            <a:avLst/>
            <a:gdLst>
              <a:gd name="connsiteX0" fmla="*/ 566517 w 922171"/>
              <a:gd name="connsiteY0" fmla="*/ 234504 h 257762"/>
              <a:gd name="connsiteX1" fmla="*/ 562300 w 922171"/>
              <a:gd name="connsiteY1" fmla="*/ 235910 h 257762"/>
              <a:gd name="connsiteX2" fmla="*/ 562300 w 922171"/>
              <a:gd name="connsiteY2" fmla="*/ 226070 h 257762"/>
              <a:gd name="connsiteX3" fmla="*/ 558210 w 922171"/>
              <a:gd name="connsiteY3" fmla="*/ 226070 h 257762"/>
              <a:gd name="connsiteX4" fmla="*/ 558210 w 922171"/>
              <a:gd name="connsiteY4" fmla="*/ 249328 h 257762"/>
              <a:gd name="connsiteX5" fmla="*/ 564983 w 922171"/>
              <a:gd name="connsiteY5" fmla="*/ 251118 h 257762"/>
              <a:gd name="connsiteX6" fmla="*/ 574056 w 922171"/>
              <a:gd name="connsiteY6" fmla="*/ 242555 h 257762"/>
              <a:gd name="connsiteX7" fmla="*/ 566517 w 922171"/>
              <a:gd name="connsiteY7" fmla="*/ 234504 h 257762"/>
              <a:gd name="connsiteX8" fmla="*/ 565111 w 922171"/>
              <a:gd name="connsiteY8" fmla="*/ 247412 h 257762"/>
              <a:gd name="connsiteX9" fmla="*/ 562172 w 922171"/>
              <a:gd name="connsiteY9" fmla="*/ 246645 h 257762"/>
              <a:gd name="connsiteX10" fmla="*/ 562172 w 922171"/>
              <a:gd name="connsiteY10" fmla="*/ 239872 h 257762"/>
              <a:gd name="connsiteX11" fmla="*/ 565366 w 922171"/>
              <a:gd name="connsiteY11" fmla="*/ 238338 h 257762"/>
              <a:gd name="connsiteX12" fmla="*/ 569456 w 922171"/>
              <a:gd name="connsiteY12" fmla="*/ 242811 h 257762"/>
              <a:gd name="connsiteX13" fmla="*/ 564983 w 922171"/>
              <a:gd name="connsiteY13" fmla="*/ 247284 h 257762"/>
              <a:gd name="connsiteX14" fmla="*/ 587476 w 922171"/>
              <a:gd name="connsiteY14" fmla="*/ 234887 h 257762"/>
              <a:gd name="connsiteX15" fmla="*/ 592076 w 922171"/>
              <a:gd name="connsiteY15" fmla="*/ 234887 h 257762"/>
              <a:gd name="connsiteX16" fmla="*/ 585814 w 922171"/>
              <a:gd name="connsiteY16" fmla="*/ 250734 h 257762"/>
              <a:gd name="connsiteX17" fmla="*/ 579679 w 922171"/>
              <a:gd name="connsiteY17" fmla="*/ 257763 h 257762"/>
              <a:gd name="connsiteX18" fmla="*/ 576230 w 922171"/>
              <a:gd name="connsiteY18" fmla="*/ 256485 h 257762"/>
              <a:gd name="connsiteX19" fmla="*/ 577507 w 922171"/>
              <a:gd name="connsiteY19" fmla="*/ 253418 h 257762"/>
              <a:gd name="connsiteX20" fmla="*/ 579169 w 922171"/>
              <a:gd name="connsiteY20" fmla="*/ 253929 h 257762"/>
              <a:gd name="connsiteX21" fmla="*/ 581597 w 922171"/>
              <a:gd name="connsiteY21" fmla="*/ 251501 h 257762"/>
              <a:gd name="connsiteX22" fmla="*/ 581980 w 922171"/>
              <a:gd name="connsiteY22" fmla="*/ 250606 h 257762"/>
              <a:gd name="connsiteX23" fmla="*/ 574696 w 922171"/>
              <a:gd name="connsiteY23" fmla="*/ 234760 h 257762"/>
              <a:gd name="connsiteX24" fmla="*/ 579552 w 922171"/>
              <a:gd name="connsiteY24" fmla="*/ 234760 h 257762"/>
              <a:gd name="connsiteX25" fmla="*/ 583258 w 922171"/>
              <a:gd name="connsiteY25" fmla="*/ 243450 h 257762"/>
              <a:gd name="connsiteX26" fmla="*/ 584025 w 922171"/>
              <a:gd name="connsiteY26" fmla="*/ 245750 h 257762"/>
              <a:gd name="connsiteX27" fmla="*/ 584536 w 922171"/>
              <a:gd name="connsiteY27" fmla="*/ 243450 h 257762"/>
              <a:gd name="connsiteX28" fmla="*/ 587348 w 922171"/>
              <a:gd name="connsiteY28" fmla="*/ 234760 h 257762"/>
              <a:gd name="connsiteX29" fmla="*/ 600127 w 922171"/>
              <a:gd name="connsiteY29" fmla="*/ 226070 h 257762"/>
              <a:gd name="connsiteX30" fmla="*/ 620446 w 922171"/>
              <a:gd name="connsiteY30" fmla="*/ 226070 h 257762"/>
              <a:gd name="connsiteX31" fmla="*/ 620446 w 922171"/>
              <a:gd name="connsiteY31" fmla="*/ 230159 h 257762"/>
              <a:gd name="connsiteX32" fmla="*/ 612523 w 922171"/>
              <a:gd name="connsiteY32" fmla="*/ 230159 h 257762"/>
              <a:gd name="connsiteX33" fmla="*/ 612523 w 922171"/>
              <a:gd name="connsiteY33" fmla="*/ 250734 h 257762"/>
              <a:gd name="connsiteX34" fmla="*/ 608178 w 922171"/>
              <a:gd name="connsiteY34" fmla="*/ 250734 h 257762"/>
              <a:gd name="connsiteX35" fmla="*/ 608178 w 922171"/>
              <a:gd name="connsiteY35" fmla="*/ 230159 h 257762"/>
              <a:gd name="connsiteX36" fmla="*/ 600255 w 922171"/>
              <a:gd name="connsiteY36" fmla="*/ 230159 h 257762"/>
              <a:gd name="connsiteX37" fmla="*/ 600255 w 922171"/>
              <a:gd name="connsiteY37" fmla="*/ 226070 h 257762"/>
              <a:gd name="connsiteX38" fmla="*/ 628497 w 922171"/>
              <a:gd name="connsiteY38" fmla="*/ 246645 h 257762"/>
              <a:gd name="connsiteX39" fmla="*/ 638721 w 922171"/>
              <a:gd name="connsiteY39" fmla="*/ 246645 h 257762"/>
              <a:gd name="connsiteX40" fmla="*/ 638721 w 922171"/>
              <a:gd name="connsiteY40" fmla="*/ 250734 h 257762"/>
              <a:gd name="connsiteX41" fmla="*/ 624153 w 922171"/>
              <a:gd name="connsiteY41" fmla="*/ 250734 h 257762"/>
              <a:gd name="connsiteX42" fmla="*/ 624153 w 922171"/>
              <a:gd name="connsiteY42" fmla="*/ 226070 h 257762"/>
              <a:gd name="connsiteX43" fmla="*/ 638338 w 922171"/>
              <a:gd name="connsiteY43" fmla="*/ 226070 h 257762"/>
              <a:gd name="connsiteX44" fmla="*/ 638338 w 922171"/>
              <a:gd name="connsiteY44" fmla="*/ 230159 h 257762"/>
              <a:gd name="connsiteX45" fmla="*/ 628369 w 922171"/>
              <a:gd name="connsiteY45" fmla="*/ 230159 h 257762"/>
              <a:gd name="connsiteX46" fmla="*/ 628369 w 922171"/>
              <a:gd name="connsiteY46" fmla="*/ 236293 h 257762"/>
              <a:gd name="connsiteX47" fmla="*/ 637187 w 922171"/>
              <a:gd name="connsiteY47" fmla="*/ 236293 h 257762"/>
              <a:gd name="connsiteX48" fmla="*/ 637187 w 922171"/>
              <a:gd name="connsiteY48" fmla="*/ 240383 h 257762"/>
              <a:gd name="connsiteX49" fmla="*/ 628369 w 922171"/>
              <a:gd name="connsiteY49" fmla="*/ 240383 h 257762"/>
              <a:gd name="connsiteX50" fmla="*/ 628369 w 922171"/>
              <a:gd name="connsiteY50" fmla="*/ 246773 h 257762"/>
              <a:gd name="connsiteX51" fmla="*/ 661469 w 922171"/>
              <a:gd name="connsiteY51" fmla="*/ 245111 h 257762"/>
              <a:gd name="connsiteX52" fmla="*/ 663130 w 922171"/>
              <a:gd name="connsiteY52" fmla="*/ 248306 h 257762"/>
              <a:gd name="connsiteX53" fmla="*/ 655207 w 922171"/>
              <a:gd name="connsiteY53" fmla="*/ 251118 h 257762"/>
              <a:gd name="connsiteX54" fmla="*/ 642555 w 922171"/>
              <a:gd name="connsiteY54" fmla="*/ 238466 h 257762"/>
              <a:gd name="connsiteX55" fmla="*/ 655207 w 922171"/>
              <a:gd name="connsiteY55" fmla="*/ 225814 h 257762"/>
              <a:gd name="connsiteX56" fmla="*/ 662746 w 922171"/>
              <a:gd name="connsiteY56" fmla="*/ 228370 h 257762"/>
              <a:gd name="connsiteX57" fmla="*/ 660830 w 922171"/>
              <a:gd name="connsiteY57" fmla="*/ 231565 h 257762"/>
              <a:gd name="connsiteX58" fmla="*/ 655207 w 922171"/>
              <a:gd name="connsiteY58" fmla="*/ 229904 h 257762"/>
              <a:gd name="connsiteX59" fmla="*/ 647156 w 922171"/>
              <a:gd name="connsiteY59" fmla="*/ 238594 h 257762"/>
              <a:gd name="connsiteX60" fmla="*/ 655718 w 922171"/>
              <a:gd name="connsiteY60" fmla="*/ 247284 h 257762"/>
              <a:gd name="connsiteX61" fmla="*/ 661597 w 922171"/>
              <a:gd name="connsiteY61" fmla="*/ 245367 h 257762"/>
              <a:gd name="connsiteX62" fmla="*/ 683066 w 922171"/>
              <a:gd name="connsiteY62" fmla="*/ 226070 h 257762"/>
              <a:gd name="connsiteX63" fmla="*/ 687412 w 922171"/>
              <a:gd name="connsiteY63" fmla="*/ 226070 h 257762"/>
              <a:gd name="connsiteX64" fmla="*/ 687412 w 922171"/>
              <a:gd name="connsiteY64" fmla="*/ 250734 h 257762"/>
              <a:gd name="connsiteX65" fmla="*/ 683066 w 922171"/>
              <a:gd name="connsiteY65" fmla="*/ 250734 h 257762"/>
              <a:gd name="connsiteX66" fmla="*/ 683066 w 922171"/>
              <a:gd name="connsiteY66" fmla="*/ 240255 h 257762"/>
              <a:gd name="connsiteX67" fmla="*/ 671820 w 922171"/>
              <a:gd name="connsiteY67" fmla="*/ 240255 h 257762"/>
              <a:gd name="connsiteX68" fmla="*/ 671820 w 922171"/>
              <a:gd name="connsiteY68" fmla="*/ 250734 h 257762"/>
              <a:gd name="connsiteX69" fmla="*/ 667475 w 922171"/>
              <a:gd name="connsiteY69" fmla="*/ 250734 h 257762"/>
              <a:gd name="connsiteX70" fmla="*/ 667475 w 922171"/>
              <a:gd name="connsiteY70" fmla="*/ 226070 h 257762"/>
              <a:gd name="connsiteX71" fmla="*/ 671820 w 922171"/>
              <a:gd name="connsiteY71" fmla="*/ 226070 h 257762"/>
              <a:gd name="connsiteX72" fmla="*/ 671820 w 922171"/>
              <a:gd name="connsiteY72" fmla="*/ 236166 h 257762"/>
              <a:gd name="connsiteX73" fmla="*/ 683066 w 922171"/>
              <a:gd name="connsiteY73" fmla="*/ 236166 h 257762"/>
              <a:gd name="connsiteX74" fmla="*/ 683066 w 922171"/>
              <a:gd name="connsiteY74" fmla="*/ 226070 h 257762"/>
              <a:gd name="connsiteX75" fmla="*/ 711181 w 922171"/>
              <a:gd name="connsiteY75" fmla="*/ 226070 h 257762"/>
              <a:gd name="connsiteX76" fmla="*/ 715271 w 922171"/>
              <a:gd name="connsiteY76" fmla="*/ 226070 h 257762"/>
              <a:gd name="connsiteX77" fmla="*/ 715271 w 922171"/>
              <a:gd name="connsiteY77" fmla="*/ 250734 h 257762"/>
              <a:gd name="connsiteX78" fmla="*/ 711820 w 922171"/>
              <a:gd name="connsiteY78" fmla="*/ 250734 h 257762"/>
              <a:gd name="connsiteX79" fmla="*/ 698274 w 922171"/>
              <a:gd name="connsiteY79" fmla="*/ 233737 h 257762"/>
              <a:gd name="connsiteX80" fmla="*/ 698274 w 922171"/>
              <a:gd name="connsiteY80" fmla="*/ 250734 h 257762"/>
              <a:gd name="connsiteX81" fmla="*/ 694184 w 922171"/>
              <a:gd name="connsiteY81" fmla="*/ 250734 h 257762"/>
              <a:gd name="connsiteX82" fmla="*/ 694184 w 922171"/>
              <a:gd name="connsiteY82" fmla="*/ 226070 h 257762"/>
              <a:gd name="connsiteX83" fmla="*/ 697635 w 922171"/>
              <a:gd name="connsiteY83" fmla="*/ 226070 h 257762"/>
              <a:gd name="connsiteX84" fmla="*/ 711181 w 922171"/>
              <a:gd name="connsiteY84" fmla="*/ 243195 h 257762"/>
              <a:gd name="connsiteX85" fmla="*/ 711181 w 922171"/>
              <a:gd name="connsiteY85" fmla="*/ 226070 h 257762"/>
              <a:gd name="connsiteX86" fmla="*/ 732907 w 922171"/>
              <a:gd name="connsiteY86" fmla="*/ 225686 h 257762"/>
              <a:gd name="connsiteX87" fmla="*/ 720127 w 922171"/>
              <a:gd name="connsiteY87" fmla="*/ 238338 h 257762"/>
              <a:gd name="connsiteX88" fmla="*/ 732907 w 922171"/>
              <a:gd name="connsiteY88" fmla="*/ 250990 h 257762"/>
              <a:gd name="connsiteX89" fmla="*/ 745686 w 922171"/>
              <a:gd name="connsiteY89" fmla="*/ 238338 h 257762"/>
              <a:gd name="connsiteX90" fmla="*/ 732907 w 922171"/>
              <a:gd name="connsiteY90" fmla="*/ 225686 h 257762"/>
              <a:gd name="connsiteX91" fmla="*/ 732907 w 922171"/>
              <a:gd name="connsiteY91" fmla="*/ 247028 h 257762"/>
              <a:gd name="connsiteX92" fmla="*/ 724728 w 922171"/>
              <a:gd name="connsiteY92" fmla="*/ 238338 h 257762"/>
              <a:gd name="connsiteX93" fmla="*/ 732907 w 922171"/>
              <a:gd name="connsiteY93" fmla="*/ 229648 h 257762"/>
              <a:gd name="connsiteX94" fmla="*/ 741213 w 922171"/>
              <a:gd name="connsiteY94" fmla="*/ 238338 h 257762"/>
              <a:gd name="connsiteX95" fmla="*/ 732907 w 922171"/>
              <a:gd name="connsiteY95" fmla="*/ 247028 h 257762"/>
              <a:gd name="connsiteX96" fmla="*/ 767795 w 922171"/>
              <a:gd name="connsiteY96" fmla="*/ 226070 h 257762"/>
              <a:gd name="connsiteX97" fmla="*/ 771884 w 922171"/>
              <a:gd name="connsiteY97" fmla="*/ 226070 h 257762"/>
              <a:gd name="connsiteX98" fmla="*/ 771884 w 922171"/>
              <a:gd name="connsiteY98" fmla="*/ 250734 h 257762"/>
              <a:gd name="connsiteX99" fmla="*/ 768433 w 922171"/>
              <a:gd name="connsiteY99" fmla="*/ 250734 h 257762"/>
              <a:gd name="connsiteX100" fmla="*/ 754887 w 922171"/>
              <a:gd name="connsiteY100" fmla="*/ 233737 h 257762"/>
              <a:gd name="connsiteX101" fmla="*/ 754887 w 922171"/>
              <a:gd name="connsiteY101" fmla="*/ 250734 h 257762"/>
              <a:gd name="connsiteX102" fmla="*/ 750798 w 922171"/>
              <a:gd name="connsiteY102" fmla="*/ 250734 h 257762"/>
              <a:gd name="connsiteX103" fmla="*/ 750798 w 922171"/>
              <a:gd name="connsiteY103" fmla="*/ 226070 h 257762"/>
              <a:gd name="connsiteX104" fmla="*/ 754248 w 922171"/>
              <a:gd name="connsiteY104" fmla="*/ 226070 h 257762"/>
              <a:gd name="connsiteX105" fmla="*/ 767795 w 922171"/>
              <a:gd name="connsiteY105" fmla="*/ 243195 h 257762"/>
              <a:gd name="connsiteX106" fmla="*/ 767795 w 922171"/>
              <a:gd name="connsiteY106" fmla="*/ 226070 h 257762"/>
              <a:gd name="connsiteX107" fmla="*/ 779169 w 922171"/>
              <a:gd name="connsiteY107" fmla="*/ 226070 h 257762"/>
              <a:gd name="connsiteX108" fmla="*/ 783513 w 922171"/>
              <a:gd name="connsiteY108" fmla="*/ 226070 h 257762"/>
              <a:gd name="connsiteX109" fmla="*/ 783513 w 922171"/>
              <a:gd name="connsiteY109" fmla="*/ 250734 h 257762"/>
              <a:gd name="connsiteX110" fmla="*/ 779169 w 922171"/>
              <a:gd name="connsiteY110" fmla="*/ 250734 h 257762"/>
              <a:gd name="connsiteX111" fmla="*/ 779169 w 922171"/>
              <a:gd name="connsiteY111" fmla="*/ 226070 h 257762"/>
              <a:gd name="connsiteX112" fmla="*/ 807923 w 922171"/>
              <a:gd name="connsiteY112" fmla="*/ 245111 h 257762"/>
              <a:gd name="connsiteX113" fmla="*/ 809584 w 922171"/>
              <a:gd name="connsiteY113" fmla="*/ 248306 h 257762"/>
              <a:gd name="connsiteX114" fmla="*/ 801660 w 922171"/>
              <a:gd name="connsiteY114" fmla="*/ 251118 h 257762"/>
              <a:gd name="connsiteX115" fmla="*/ 789008 w 922171"/>
              <a:gd name="connsiteY115" fmla="*/ 238466 h 257762"/>
              <a:gd name="connsiteX116" fmla="*/ 801660 w 922171"/>
              <a:gd name="connsiteY116" fmla="*/ 225814 h 257762"/>
              <a:gd name="connsiteX117" fmla="*/ 809200 w 922171"/>
              <a:gd name="connsiteY117" fmla="*/ 228370 h 257762"/>
              <a:gd name="connsiteX118" fmla="*/ 807283 w 922171"/>
              <a:gd name="connsiteY118" fmla="*/ 231565 h 257762"/>
              <a:gd name="connsiteX119" fmla="*/ 801660 w 922171"/>
              <a:gd name="connsiteY119" fmla="*/ 229904 h 257762"/>
              <a:gd name="connsiteX120" fmla="*/ 793610 w 922171"/>
              <a:gd name="connsiteY120" fmla="*/ 238594 h 257762"/>
              <a:gd name="connsiteX121" fmla="*/ 802172 w 922171"/>
              <a:gd name="connsiteY121" fmla="*/ 247284 h 257762"/>
              <a:gd name="connsiteX122" fmla="*/ 808050 w 922171"/>
              <a:gd name="connsiteY122" fmla="*/ 245367 h 257762"/>
              <a:gd name="connsiteX123" fmla="*/ 823897 w 922171"/>
              <a:gd name="connsiteY123" fmla="*/ 225686 h 257762"/>
              <a:gd name="connsiteX124" fmla="*/ 811117 w 922171"/>
              <a:gd name="connsiteY124" fmla="*/ 238338 h 257762"/>
              <a:gd name="connsiteX125" fmla="*/ 823897 w 922171"/>
              <a:gd name="connsiteY125" fmla="*/ 250990 h 257762"/>
              <a:gd name="connsiteX126" fmla="*/ 836676 w 922171"/>
              <a:gd name="connsiteY126" fmla="*/ 238338 h 257762"/>
              <a:gd name="connsiteX127" fmla="*/ 823897 w 922171"/>
              <a:gd name="connsiteY127" fmla="*/ 225686 h 257762"/>
              <a:gd name="connsiteX128" fmla="*/ 823897 w 922171"/>
              <a:gd name="connsiteY128" fmla="*/ 247028 h 257762"/>
              <a:gd name="connsiteX129" fmla="*/ 815718 w 922171"/>
              <a:gd name="connsiteY129" fmla="*/ 238338 h 257762"/>
              <a:gd name="connsiteX130" fmla="*/ 823897 w 922171"/>
              <a:gd name="connsiteY130" fmla="*/ 229648 h 257762"/>
              <a:gd name="connsiteX131" fmla="*/ 832203 w 922171"/>
              <a:gd name="connsiteY131" fmla="*/ 238338 h 257762"/>
              <a:gd name="connsiteX132" fmla="*/ 823897 w 922171"/>
              <a:gd name="connsiteY132" fmla="*/ 247028 h 257762"/>
              <a:gd name="connsiteX133" fmla="*/ 846005 w 922171"/>
              <a:gd name="connsiteY133" fmla="*/ 246645 h 257762"/>
              <a:gd name="connsiteX134" fmla="*/ 857123 w 922171"/>
              <a:gd name="connsiteY134" fmla="*/ 246645 h 257762"/>
              <a:gd name="connsiteX135" fmla="*/ 857123 w 922171"/>
              <a:gd name="connsiteY135" fmla="*/ 250734 h 257762"/>
              <a:gd name="connsiteX136" fmla="*/ 841660 w 922171"/>
              <a:gd name="connsiteY136" fmla="*/ 250734 h 257762"/>
              <a:gd name="connsiteX137" fmla="*/ 841660 w 922171"/>
              <a:gd name="connsiteY137" fmla="*/ 226070 h 257762"/>
              <a:gd name="connsiteX138" fmla="*/ 846005 w 922171"/>
              <a:gd name="connsiteY138" fmla="*/ 226070 h 257762"/>
              <a:gd name="connsiteX139" fmla="*/ 846005 w 922171"/>
              <a:gd name="connsiteY139" fmla="*/ 246645 h 257762"/>
              <a:gd name="connsiteX140" fmla="*/ 269137 w 922171"/>
              <a:gd name="connsiteY140" fmla="*/ 212012 h 257762"/>
              <a:gd name="connsiteX141" fmla="*/ 269137 w 922171"/>
              <a:gd name="connsiteY141" fmla="*/ 211757 h 257762"/>
              <a:gd name="connsiteX142" fmla="*/ 279744 w 922171"/>
              <a:gd name="connsiteY142" fmla="*/ 194760 h 257762"/>
              <a:gd name="connsiteX143" fmla="*/ 255208 w 922171"/>
              <a:gd name="connsiteY143" fmla="*/ 176357 h 257762"/>
              <a:gd name="connsiteX144" fmla="*/ 233610 w 922171"/>
              <a:gd name="connsiteY144" fmla="*/ 176869 h 257762"/>
              <a:gd name="connsiteX145" fmla="*/ 233610 w 922171"/>
              <a:gd name="connsiteY145" fmla="*/ 251245 h 257762"/>
              <a:gd name="connsiteX146" fmla="*/ 254441 w 922171"/>
              <a:gd name="connsiteY146" fmla="*/ 251757 h 257762"/>
              <a:gd name="connsiteX147" fmla="*/ 282172 w 922171"/>
              <a:gd name="connsiteY147" fmla="*/ 229392 h 257762"/>
              <a:gd name="connsiteX148" fmla="*/ 269009 w 922171"/>
              <a:gd name="connsiteY148" fmla="*/ 212012 h 257762"/>
              <a:gd name="connsiteX149" fmla="*/ 246901 w 922171"/>
              <a:gd name="connsiteY149" fmla="*/ 189009 h 257762"/>
              <a:gd name="connsiteX150" fmla="*/ 255080 w 922171"/>
              <a:gd name="connsiteY150" fmla="*/ 188626 h 257762"/>
              <a:gd name="connsiteX151" fmla="*/ 266837 w 922171"/>
              <a:gd name="connsiteY151" fmla="*/ 197955 h 257762"/>
              <a:gd name="connsiteX152" fmla="*/ 255719 w 922171"/>
              <a:gd name="connsiteY152" fmla="*/ 207923 h 257762"/>
              <a:gd name="connsiteX153" fmla="*/ 246901 w 922171"/>
              <a:gd name="connsiteY153" fmla="*/ 207923 h 257762"/>
              <a:gd name="connsiteX154" fmla="*/ 246901 w 922171"/>
              <a:gd name="connsiteY154" fmla="*/ 189009 h 257762"/>
              <a:gd name="connsiteX155" fmla="*/ 255463 w 922171"/>
              <a:gd name="connsiteY155" fmla="*/ 239616 h 257762"/>
              <a:gd name="connsiteX156" fmla="*/ 246773 w 922171"/>
              <a:gd name="connsiteY156" fmla="*/ 239105 h 257762"/>
              <a:gd name="connsiteX157" fmla="*/ 246773 w 922171"/>
              <a:gd name="connsiteY157" fmla="*/ 219424 h 257762"/>
              <a:gd name="connsiteX158" fmla="*/ 256102 w 922171"/>
              <a:gd name="connsiteY158" fmla="*/ 219424 h 257762"/>
              <a:gd name="connsiteX159" fmla="*/ 269137 w 922171"/>
              <a:gd name="connsiteY159" fmla="*/ 228881 h 257762"/>
              <a:gd name="connsiteX160" fmla="*/ 255463 w 922171"/>
              <a:gd name="connsiteY160" fmla="*/ 239616 h 257762"/>
              <a:gd name="connsiteX161" fmla="*/ 321534 w 922171"/>
              <a:gd name="connsiteY161" fmla="*/ 176485 h 257762"/>
              <a:gd name="connsiteX162" fmla="*/ 289968 w 922171"/>
              <a:gd name="connsiteY162" fmla="*/ 251373 h 257762"/>
              <a:gd name="connsiteX163" fmla="*/ 303131 w 922171"/>
              <a:gd name="connsiteY163" fmla="*/ 251373 h 257762"/>
              <a:gd name="connsiteX164" fmla="*/ 310926 w 922171"/>
              <a:gd name="connsiteY164" fmla="*/ 232332 h 257762"/>
              <a:gd name="connsiteX165" fmla="*/ 342747 w 922171"/>
              <a:gd name="connsiteY165" fmla="*/ 232332 h 257762"/>
              <a:gd name="connsiteX166" fmla="*/ 350543 w 922171"/>
              <a:gd name="connsiteY166" fmla="*/ 251373 h 257762"/>
              <a:gd name="connsiteX167" fmla="*/ 364473 w 922171"/>
              <a:gd name="connsiteY167" fmla="*/ 251373 h 257762"/>
              <a:gd name="connsiteX168" fmla="*/ 332907 w 922171"/>
              <a:gd name="connsiteY168" fmla="*/ 176485 h 257762"/>
              <a:gd name="connsiteX169" fmla="*/ 321406 w 922171"/>
              <a:gd name="connsiteY169" fmla="*/ 176485 h 257762"/>
              <a:gd name="connsiteX170" fmla="*/ 316038 w 922171"/>
              <a:gd name="connsiteY170" fmla="*/ 220064 h 257762"/>
              <a:gd name="connsiteX171" fmla="*/ 327029 w 922171"/>
              <a:gd name="connsiteY171" fmla="*/ 193482 h 257762"/>
              <a:gd name="connsiteX172" fmla="*/ 337891 w 922171"/>
              <a:gd name="connsiteY172" fmla="*/ 220064 h 257762"/>
              <a:gd name="connsiteX173" fmla="*/ 316038 w 922171"/>
              <a:gd name="connsiteY173" fmla="*/ 220064 h 257762"/>
              <a:gd name="connsiteX174" fmla="*/ 419680 w 922171"/>
              <a:gd name="connsiteY174" fmla="*/ 231437 h 257762"/>
              <a:gd name="connsiteX175" fmla="*/ 394760 w 922171"/>
              <a:gd name="connsiteY175" fmla="*/ 252523 h 257762"/>
              <a:gd name="connsiteX176" fmla="*/ 370351 w 922171"/>
              <a:gd name="connsiteY176" fmla="*/ 240766 h 257762"/>
              <a:gd name="connsiteX177" fmla="*/ 377763 w 922171"/>
              <a:gd name="connsiteY177" fmla="*/ 231821 h 257762"/>
              <a:gd name="connsiteX178" fmla="*/ 394888 w 922171"/>
              <a:gd name="connsiteY178" fmla="*/ 240255 h 257762"/>
              <a:gd name="connsiteX179" fmla="*/ 405750 w 922171"/>
              <a:gd name="connsiteY179" fmla="*/ 231565 h 257762"/>
              <a:gd name="connsiteX180" fmla="*/ 371885 w 922171"/>
              <a:gd name="connsiteY180" fmla="*/ 196166 h 257762"/>
              <a:gd name="connsiteX181" fmla="*/ 395143 w 922171"/>
              <a:gd name="connsiteY181" fmla="*/ 175591 h 257762"/>
              <a:gd name="connsiteX182" fmla="*/ 416485 w 922171"/>
              <a:gd name="connsiteY182" fmla="*/ 183642 h 257762"/>
              <a:gd name="connsiteX183" fmla="*/ 409457 w 922171"/>
              <a:gd name="connsiteY183" fmla="*/ 193482 h 257762"/>
              <a:gd name="connsiteX184" fmla="*/ 396293 w 922171"/>
              <a:gd name="connsiteY184" fmla="*/ 187987 h 257762"/>
              <a:gd name="connsiteX185" fmla="*/ 385814 w 922171"/>
              <a:gd name="connsiteY185" fmla="*/ 196166 h 257762"/>
              <a:gd name="connsiteX186" fmla="*/ 419680 w 922171"/>
              <a:gd name="connsiteY186" fmla="*/ 231565 h 257762"/>
              <a:gd name="connsiteX187" fmla="*/ 447923 w 922171"/>
              <a:gd name="connsiteY187" fmla="*/ 239105 h 257762"/>
              <a:gd name="connsiteX188" fmla="*/ 479105 w 922171"/>
              <a:gd name="connsiteY188" fmla="*/ 239105 h 257762"/>
              <a:gd name="connsiteX189" fmla="*/ 479105 w 922171"/>
              <a:gd name="connsiteY189" fmla="*/ 251373 h 257762"/>
              <a:gd name="connsiteX190" fmla="*/ 434888 w 922171"/>
              <a:gd name="connsiteY190" fmla="*/ 251373 h 257762"/>
              <a:gd name="connsiteX191" fmla="*/ 434888 w 922171"/>
              <a:gd name="connsiteY191" fmla="*/ 176741 h 257762"/>
              <a:gd name="connsiteX192" fmla="*/ 478083 w 922171"/>
              <a:gd name="connsiteY192" fmla="*/ 176741 h 257762"/>
              <a:gd name="connsiteX193" fmla="*/ 478083 w 922171"/>
              <a:gd name="connsiteY193" fmla="*/ 189009 h 257762"/>
              <a:gd name="connsiteX194" fmla="*/ 448050 w 922171"/>
              <a:gd name="connsiteY194" fmla="*/ 189009 h 257762"/>
              <a:gd name="connsiteX195" fmla="*/ 448050 w 922171"/>
              <a:gd name="connsiteY195" fmla="*/ 207540 h 257762"/>
              <a:gd name="connsiteX196" fmla="*/ 474888 w 922171"/>
              <a:gd name="connsiteY196" fmla="*/ 207540 h 257762"/>
              <a:gd name="connsiteX197" fmla="*/ 474888 w 922171"/>
              <a:gd name="connsiteY197" fmla="*/ 219808 h 257762"/>
              <a:gd name="connsiteX198" fmla="*/ 448050 w 922171"/>
              <a:gd name="connsiteY198" fmla="*/ 219808 h 257762"/>
              <a:gd name="connsiteX199" fmla="*/ 448050 w 922171"/>
              <a:gd name="connsiteY199" fmla="*/ 239105 h 257762"/>
              <a:gd name="connsiteX200" fmla="*/ 59297 w 922171"/>
              <a:gd name="connsiteY200" fmla="*/ 117699 h 257762"/>
              <a:gd name="connsiteX201" fmla="*/ 117955 w 922171"/>
              <a:gd name="connsiteY201" fmla="*/ 117699 h 257762"/>
              <a:gd name="connsiteX202" fmla="*/ 117955 w 922171"/>
              <a:gd name="connsiteY202" fmla="*/ 176996 h 257762"/>
              <a:gd name="connsiteX203" fmla="*/ 0 w 922171"/>
              <a:gd name="connsiteY203" fmla="*/ 176996 h 257762"/>
              <a:gd name="connsiteX204" fmla="*/ 0 w 922171"/>
              <a:gd name="connsiteY204" fmla="*/ 59041 h 257762"/>
              <a:gd name="connsiteX205" fmla="*/ 59297 w 922171"/>
              <a:gd name="connsiteY205" fmla="*/ 59041 h 257762"/>
              <a:gd name="connsiteX206" fmla="*/ 59297 w 922171"/>
              <a:gd name="connsiteY206" fmla="*/ 117699 h 257762"/>
              <a:gd name="connsiteX207" fmla="*/ 114888 w 922171"/>
              <a:gd name="connsiteY207" fmla="*/ 0 h 257762"/>
              <a:gd name="connsiteX208" fmla="*/ 176997 w 922171"/>
              <a:gd name="connsiteY208" fmla="*/ 0 h 257762"/>
              <a:gd name="connsiteX209" fmla="*/ 176997 w 922171"/>
              <a:gd name="connsiteY209" fmla="*/ 62108 h 257762"/>
              <a:gd name="connsiteX210" fmla="*/ 160639 w 922171"/>
              <a:gd name="connsiteY210" fmla="*/ 101469 h 257762"/>
              <a:gd name="connsiteX211" fmla="*/ 121278 w 922171"/>
              <a:gd name="connsiteY211" fmla="*/ 117699 h 257762"/>
              <a:gd name="connsiteX212" fmla="*/ 117828 w 922171"/>
              <a:gd name="connsiteY212" fmla="*/ 117699 h 257762"/>
              <a:gd name="connsiteX213" fmla="*/ 117828 w 922171"/>
              <a:gd name="connsiteY213" fmla="*/ 59041 h 257762"/>
              <a:gd name="connsiteX214" fmla="*/ 59169 w 922171"/>
              <a:gd name="connsiteY214" fmla="*/ 59041 h 257762"/>
              <a:gd name="connsiteX215" fmla="*/ 59169 w 922171"/>
              <a:gd name="connsiteY215" fmla="*/ 55591 h 257762"/>
              <a:gd name="connsiteX216" fmla="*/ 75527 w 922171"/>
              <a:gd name="connsiteY216" fmla="*/ 16230 h 257762"/>
              <a:gd name="connsiteX217" fmla="*/ 114888 w 922171"/>
              <a:gd name="connsiteY217" fmla="*/ 0 h 257762"/>
              <a:gd name="connsiteX218" fmla="*/ 281789 w 922171"/>
              <a:gd name="connsiteY218" fmla="*/ 111693 h 257762"/>
              <a:gd name="connsiteX219" fmla="*/ 234249 w 922171"/>
              <a:gd name="connsiteY219" fmla="*/ 65048 h 257762"/>
              <a:gd name="connsiteX220" fmla="*/ 271054 w 922171"/>
              <a:gd name="connsiteY220" fmla="*/ 35399 h 257762"/>
              <a:gd name="connsiteX221" fmla="*/ 304664 w 922171"/>
              <a:gd name="connsiteY221" fmla="*/ 46645 h 257762"/>
              <a:gd name="connsiteX222" fmla="*/ 293801 w 922171"/>
              <a:gd name="connsiteY222" fmla="*/ 60319 h 257762"/>
              <a:gd name="connsiteX223" fmla="*/ 273354 w 922171"/>
              <a:gd name="connsiteY223" fmla="*/ 57380 h 257762"/>
              <a:gd name="connsiteX224" fmla="*/ 261980 w 922171"/>
              <a:gd name="connsiteY224" fmla="*/ 65048 h 257762"/>
              <a:gd name="connsiteX225" fmla="*/ 309648 w 922171"/>
              <a:gd name="connsiteY225" fmla="*/ 111310 h 257762"/>
              <a:gd name="connsiteX226" fmla="*/ 270543 w 922171"/>
              <a:gd name="connsiteY226" fmla="*/ 141469 h 257762"/>
              <a:gd name="connsiteX227" fmla="*/ 231949 w 922171"/>
              <a:gd name="connsiteY227" fmla="*/ 124600 h 257762"/>
              <a:gd name="connsiteX228" fmla="*/ 242555 w 922171"/>
              <a:gd name="connsiteY228" fmla="*/ 113099 h 257762"/>
              <a:gd name="connsiteX229" fmla="*/ 271182 w 922171"/>
              <a:gd name="connsiteY229" fmla="*/ 119488 h 257762"/>
              <a:gd name="connsiteX230" fmla="*/ 281916 w 922171"/>
              <a:gd name="connsiteY230" fmla="*/ 111565 h 257762"/>
              <a:gd name="connsiteX231" fmla="*/ 346070 w 922171"/>
              <a:gd name="connsiteY231" fmla="*/ 137635 h 257762"/>
              <a:gd name="connsiteX232" fmla="*/ 348114 w 922171"/>
              <a:gd name="connsiteY232" fmla="*/ 132524 h 257762"/>
              <a:gd name="connsiteX233" fmla="*/ 348114 w 922171"/>
              <a:gd name="connsiteY233" fmla="*/ 109265 h 257762"/>
              <a:gd name="connsiteX234" fmla="*/ 361406 w 922171"/>
              <a:gd name="connsiteY234" fmla="*/ 109776 h 257762"/>
              <a:gd name="connsiteX235" fmla="*/ 400511 w 922171"/>
              <a:gd name="connsiteY235" fmla="*/ 73226 h 257762"/>
              <a:gd name="connsiteX236" fmla="*/ 357827 w 922171"/>
              <a:gd name="connsiteY236" fmla="*/ 36805 h 257762"/>
              <a:gd name="connsiteX237" fmla="*/ 339680 w 922171"/>
              <a:gd name="connsiteY237" fmla="*/ 36805 h 257762"/>
              <a:gd name="connsiteX238" fmla="*/ 331629 w 922171"/>
              <a:gd name="connsiteY238" fmla="*/ 36805 h 257762"/>
              <a:gd name="connsiteX239" fmla="*/ 326645 w 922171"/>
              <a:gd name="connsiteY239" fmla="*/ 38977 h 257762"/>
              <a:gd name="connsiteX240" fmla="*/ 324600 w 922171"/>
              <a:gd name="connsiteY240" fmla="*/ 44089 h 257762"/>
              <a:gd name="connsiteX241" fmla="*/ 324600 w 922171"/>
              <a:gd name="connsiteY241" fmla="*/ 139552 h 257762"/>
              <a:gd name="connsiteX242" fmla="*/ 340830 w 922171"/>
              <a:gd name="connsiteY242" fmla="*/ 139552 h 257762"/>
              <a:gd name="connsiteX243" fmla="*/ 345942 w 922171"/>
              <a:gd name="connsiteY243" fmla="*/ 137380 h 257762"/>
              <a:gd name="connsiteX244" fmla="*/ 348242 w 922171"/>
              <a:gd name="connsiteY244" fmla="*/ 59169 h 257762"/>
              <a:gd name="connsiteX245" fmla="*/ 360383 w 922171"/>
              <a:gd name="connsiteY245" fmla="*/ 58913 h 257762"/>
              <a:gd name="connsiteX246" fmla="*/ 375719 w 922171"/>
              <a:gd name="connsiteY246" fmla="*/ 73099 h 257762"/>
              <a:gd name="connsiteX247" fmla="*/ 360766 w 922171"/>
              <a:gd name="connsiteY247" fmla="*/ 87795 h 257762"/>
              <a:gd name="connsiteX248" fmla="*/ 348114 w 922171"/>
              <a:gd name="connsiteY248" fmla="*/ 87029 h 257762"/>
              <a:gd name="connsiteX249" fmla="*/ 348114 w 922171"/>
              <a:gd name="connsiteY249" fmla="*/ 59169 h 257762"/>
              <a:gd name="connsiteX250" fmla="*/ 438977 w 922171"/>
              <a:gd name="connsiteY250" fmla="*/ 117827 h 257762"/>
              <a:gd name="connsiteX251" fmla="*/ 488178 w 922171"/>
              <a:gd name="connsiteY251" fmla="*/ 117827 h 257762"/>
              <a:gd name="connsiteX252" fmla="*/ 488178 w 922171"/>
              <a:gd name="connsiteY252" fmla="*/ 132651 h 257762"/>
              <a:gd name="connsiteX253" fmla="*/ 486134 w 922171"/>
              <a:gd name="connsiteY253" fmla="*/ 137763 h 257762"/>
              <a:gd name="connsiteX254" fmla="*/ 481022 w 922171"/>
              <a:gd name="connsiteY254" fmla="*/ 139808 h 257762"/>
              <a:gd name="connsiteX255" fmla="*/ 415591 w 922171"/>
              <a:gd name="connsiteY255" fmla="*/ 139808 h 257762"/>
              <a:gd name="connsiteX256" fmla="*/ 415591 w 922171"/>
              <a:gd name="connsiteY256" fmla="*/ 44473 h 257762"/>
              <a:gd name="connsiteX257" fmla="*/ 417635 w 922171"/>
              <a:gd name="connsiteY257" fmla="*/ 39361 h 257762"/>
              <a:gd name="connsiteX258" fmla="*/ 422747 w 922171"/>
              <a:gd name="connsiteY258" fmla="*/ 37316 h 257762"/>
              <a:gd name="connsiteX259" fmla="*/ 486645 w 922171"/>
              <a:gd name="connsiteY259" fmla="*/ 37316 h 257762"/>
              <a:gd name="connsiteX260" fmla="*/ 486645 w 922171"/>
              <a:gd name="connsiteY260" fmla="*/ 52140 h 257762"/>
              <a:gd name="connsiteX261" fmla="*/ 484600 w 922171"/>
              <a:gd name="connsiteY261" fmla="*/ 57252 h 257762"/>
              <a:gd name="connsiteX262" fmla="*/ 479488 w 922171"/>
              <a:gd name="connsiteY262" fmla="*/ 59297 h 257762"/>
              <a:gd name="connsiteX263" fmla="*/ 438977 w 922171"/>
              <a:gd name="connsiteY263" fmla="*/ 59297 h 257762"/>
              <a:gd name="connsiteX264" fmla="*/ 438977 w 922171"/>
              <a:gd name="connsiteY264" fmla="*/ 77316 h 257762"/>
              <a:gd name="connsiteX265" fmla="*/ 481533 w 922171"/>
              <a:gd name="connsiteY265" fmla="*/ 77316 h 257762"/>
              <a:gd name="connsiteX266" fmla="*/ 481533 w 922171"/>
              <a:gd name="connsiteY266" fmla="*/ 92140 h 257762"/>
              <a:gd name="connsiteX267" fmla="*/ 479360 w 922171"/>
              <a:gd name="connsiteY267" fmla="*/ 97252 h 257762"/>
              <a:gd name="connsiteX268" fmla="*/ 474248 w 922171"/>
              <a:gd name="connsiteY268" fmla="*/ 99297 h 257762"/>
              <a:gd name="connsiteX269" fmla="*/ 438850 w 922171"/>
              <a:gd name="connsiteY269" fmla="*/ 99297 h 257762"/>
              <a:gd name="connsiteX270" fmla="*/ 438850 w 922171"/>
              <a:gd name="connsiteY270" fmla="*/ 117955 h 257762"/>
              <a:gd name="connsiteX271" fmla="*/ 763194 w 922171"/>
              <a:gd name="connsiteY271" fmla="*/ 37188 h 257762"/>
              <a:gd name="connsiteX272" fmla="*/ 778018 w 922171"/>
              <a:gd name="connsiteY272" fmla="*/ 37188 h 257762"/>
              <a:gd name="connsiteX273" fmla="*/ 778018 w 922171"/>
              <a:gd name="connsiteY273" fmla="*/ 139808 h 257762"/>
              <a:gd name="connsiteX274" fmla="*/ 762810 w 922171"/>
              <a:gd name="connsiteY274" fmla="*/ 139808 h 257762"/>
              <a:gd name="connsiteX275" fmla="*/ 759616 w 922171"/>
              <a:gd name="connsiteY275" fmla="*/ 139041 h 257762"/>
              <a:gd name="connsiteX276" fmla="*/ 757059 w 922171"/>
              <a:gd name="connsiteY276" fmla="*/ 136997 h 257762"/>
              <a:gd name="connsiteX277" fmla="*/ 712587 w 922171"/>
              <a:gd name="connsiteY277" fmla="*/ 78211 h 257762"/>
              <a:gd name="connsiteX278" fmla="*/ 712587 w 922171"/>
              <a:gd name="connsiteY278" fmla="*/ 132524 h 257762"/>
              <a:gd name="connsiteX279" fmla="*/ 710543 w 922171"/>
              <a:gd name="connsiteY279" fmla="*/ 137635 h 257762"/>
              <a:gd name="connsiteX280" fmla="*/ 705430 w 922171"/>
              <a:gd name="connsiteY280" fmla="*/ 139808 h 257762"/>
              <a:gd name="connsiteX281" fmla="*/ 690607 w 922171"/>
              <a:gd name="connsiteY281" fmla="*/ 139808 h 257762"/>
              <a:gd name="connsiteX282" fmla="*/ 690607 w 922171"/>
              <a:gd name="connsiteY282" fmla="*/ 37188 h 257762"/>
              <a:gd name="connsiteX283" fmla="*/ 705813 w 922171"/>
              <a:gd name="connsiteY283" fmla="*/ 37188 h 257762"/>
              <a:gd name="connsiteX284" fmla="*/ 709008 w 922171"/>
              <a:gd name="connsiteY284" fmla="*/ 37955 h 257762"/>
              <a:gd name="connsiteX285" fmla="*/ 711564 w 922171"/>
              <a:gd name="connsiteY285" fmla="*/ 40000 h 257762"/>
              <a:gd name="connsiteX286" fmla="*/ 756038 w 922171"/>
              <a:gd name="connsiteY286" fmla="*/ 99041 h 257762"/>
              <a:gd name="connsiteX287" fmla="*/ 756038 w 922171"/>
              <a:gd name="connsiteY287" fmla="*/ 44345 h 257762"/>
              <a:gd name="connsiteX288" fmla="*/ 758210 w 922171"/>
              <a:gd name="connsiteY288" fmla="*/ 39233 h 257762"/>
              <a:gd name="connsiteX289" fmla="*/ 763321 w 922171"/>
              <a:gd name="connsiteY289" fmla="*/ 37188 h 257762"/>
              <a:gd name="connsiteX290" fmla="*/ 830287 w 922171"/>
              <a:gd name="connsiteY290" fmla="*/ 36805 h 257762"/>
              <a:gd name="connsiteX291" fmla="*/ 814056 w 922171"/>
              <a:gd name="connsiteY291" fmla="*/ 36933 h 257762"/>
              <a:gd name="connsiteX292" fmla="*/ 804983 w 922171"/>
              <a:gd name="connsiteY292" fmla="*/ 36933 h 257762"/>
              <a:gd name="connsiteX293" fmla="*/ 799999 w 922171"/>
              <a:gd name="connsiteY293" fmla="*/ 39233 h 257762"/>
              <a:gd name="connsiteX294" fmla="*/ 797954 w 922171"/>
              <a:gd name="connsiteY294" fmla="*/ 44345 h 257762"/>
              <a:gd name="connsiteX295" fmla="*/ 797954 w 922171"/>
              <a:gd name="connsiteY295" fmla="*/ 139808 h 257762"/>
              <a:gd name="connsiteX296" fmla="*/ 829136 w 922171"/>
              <a:gd name="connsiteY296" fmla="*/ 140064 h 257762"/>
              <a:gd name="connsiteX297" fmla="*/ 884600 w 922171"/>
              <a:gd name="connsiteY297" fmla="*/ 87667 h 257762"/>
              <a:gd name="connsiteX298" fmla="*/ 830287 w 922171"/>
              <a:gd name="connsiteY298" fmla="*/ 36805 h 257762"/>
              <a:gd name="connsiteX299" fmla="*/ 829775 w 922171"/>
              <a:gd name="connsiteY299" fmla="*/ 118083 h 257762"/>
              <a:gd name="connsiteX300" fmla="*/ 821213 w 922171"/>
              <a:gd name="connsiteY300" fmla="*/ 117827 h 257762"/>
              <a:gd name="connsiteX301" fmla="*/ 821213 w 922171"/>
              <a:gd name="connsiteY301" fmla="*/ 59169 h 257762"/>
              <a:gd name="connsiteX302" fmla="*/ 829903 w 922171"/>
              <a:gd name="connsiteY302" fmla="*/ 58658 h 257762"/>
              <a:gd name="connsiteX303" fmla="*/ 859552 w 922171"/>
              <a:gd name="connsiteY303" fmla="*/ 87539 h 257762"/>
              <a:gd name="connsiteX304" fmla="*/ 829775 w 922171"/>
              <a:gd name="connsiteY304" fmla="*/ 117955 h 257762"/>
              <a:gd name="connsiteX305" fmla="*/ 560510 w 922171"/>
              <a:gd name="connsiteY305" fmla="*/ 138530 h 257762"/>
              <a:gd name="connsiteX306" fmla="*/ 556421 w 922171"/>
              <a:gd name="connsiteY306" fmla="*/ 139808 h 257762"/>
              <a:gd name="connsiteX307" fmla="*/ 507731 w 922171"/>
              <a:gd name="connsiteY307" fmla="*/ 139808 h 257762"/>
              <a:gd name="connsiteX308" fmla="*/ 507731 w 922171"/>
              <a:gd name="connsiteY308" fmla="*/ 44473 h 257762"/>
              <a:gd name="connsiteX309" fmla="*/ 509904 w 922171"/>
              <a:gd name="connsiteY309" fmla="*/ 39361 h 257762"/>
              <a:gd name="connsiteX310" fmla="*/ 515015 w 922171"/>
              <a:gd name="connsiteY310" fmla="*/ 37316 h 257762"/>
              <a:gd name="connsiteX311" fmla="*/ 531245 w 922171"/>
              <a:gd name="connsiteY311" fmla="*/ 37316 h 257762"/>
              <a:gd name="connsiteX312" fmla="*/ 531245 w 922171"/>
              <a:gd name="connsiteY312" fmla="*/ 117955 h 257762"/>
              <a:gd name="connsiteX313" fmla="*/ 570223 w 922171"/>
              <a:gd name="connsiteY313" fmla="*/ 117955 h 257762"/>
              <a:gd name="connsiteX314" fmla="*/ 563194 w 922171"/>
              <a:gd name="connsiteY314" fmla="*/ 135463 h 257762"/>
              <a:gd name="connsiteX315" fmla="*/ 560510 w 922171"/>
              <a:gd name="connsiteY315" fmla="*/ 138786 h 257762"/>
              <a:gd name="connsiteX316" fmla="*/ 605494 w 922171"/>
              <a:gd name="connsiteY316" fmla="*/ 122683 h 257762"/>
              <a:gd name="connsiteX317" fmla="*/ 647667 w 922171"/>
              <a:gd name="connsiteY317" fmla="*/ 122683 h 257762"/>
              <a:gd name="connsiteX318" fmla="*/ 652395 w 922171"/>
              <a:gd name="connsiteY318" fmla="*/ 135207 h 257762"/>
              <a:gd name="connsiteX319" fmla="*/ 655079 w 922171"/>
              <a:gd name="connsiteY319" fmla="*/ 138530 h 257762"/>
              <a:gd name="connsiteX320" fmla="*/ 659169 w 922171"/>
              <a:gd name="connsiteY320" fmla="*/ 139808 h 257762"/>
              <a:gd name="connsiteX321" fmla="*/ 679360 w 922171"/>
              <a:gd name="connsiteY321" fmla="*/ 139808 h 257762"/>
              <a:gd name="connsiteX322" fmla="*/ 637827 w 922171"/>
              <a:gd name="connsiteY322" fmla="*/ 37188 h 257762"/>
              <a:gd name="connsiteX323" fmla="*/ 621725 w 922171"/>
              <a:gd name="connsiteY323" fmla="*/ 37188 h 257762"/>
              <a:gd name="connsiteX324" fmla="*/ 617763 w 922171"/>
              <a:gd name="connsiteY324" fmla="*/ 38466 h 257762"/>
              <a:gd name="connsiteX325" fmla="*/ 615079 w 922171"/>
              <a:gd name="connsiteY325" fmla="*/ 41661 h 257762"/>
              <a:gd name="connsiteX326" fmla="*/ 575335 w 922171"/>
              <a:gd name="connsiteY326" fmla="*/ 139808 h 257762"/>
              <a:gd name="connsiteX327" fmla="*/ 593992 w 922171"/>
              <a:gd name="connsiteY327" fmla="*/ 139808 h 257762"/>
              <a:gd name="connsiteX328" fmla="*/ 598082 w 922171"/>
              <a:gd name="connsiteY328" fmla="*/ 138530 h 257762"/>
              <a:gd name="connsiteX329" fmla="*/ 600766 w 922171"/>
              <a:gd name="connsiteY329" fmla="*/ 135207 h 257762"/>
              <a:gd name="connsiteX330" fmla="*/ 605494 w 922171"/>
              <a:gd name="connsiteY330" fmla="*/ 122683 h 257762"/>
              <a:gd name="connsiteX331" fmla="*/ 626709 w 922171"/>
              <a:gd name="connsiteY331" fmla="*/ 67220 h 257762"/>
              <a:gd name="connsiteX332" fmla="*/ 639488 w 922171"/>
              <a:gd name="connsiteY332" fmla="*/ 100702 h 257762"/>
              <a:gd name="connsiteX333" fmla="*/ 613929 w 922171"/>
              <a:gd name="connsiteY333" fmla="*/ 100702 h 257762"/>
              <a:gd name="connsiteX334" fmla="*/ 626709 w 922171"/>
              <a:gd name="connsiteY334" fmla="*/ 67220 h 257762"/>
              <a:gd name="connsiteX335" fmla="*/ 905558 w 922171"/>
              <a:gd name="connsiteY335" fmla="*/ 49073 h 257762"/>
              <a:gd name="connsiteX336" fmla="*/ 888816 w 922171"/>
              <a:gd name="connsiteY336" fmla="*/ 65687 h 257762"/>
              <a:gd name="connsiteX337" fmla="*/ 905558 w 922171"/>
              <a:gd name="connsiteY337" fmla="*/ 82428 h 257762"/>
              <a:gd name="connsiteX338" fmla="*/ 922172 w 922171"/>
              <a:gd name="connsiteY338" fmla="*/ 65687 h 257762"/>
              <a:gd name="connsiteX339" fmla="*/ 905558 w 922171"/>
              <a:gd name="connsiteY339" fmla="*/ 49073 h 257762"/>
              <a:gd name="connsiteX340" fmla="*/ 905430 w 922171"/>
              <a:gd name="connsiteY340" fmla="*/ 78083 h 257762"/>
              <a:gd name="connsiteX341" fmla="*/ 892906 w 922171"/>
              <a:gd name="connsiteY341" fmla="*/ 65559 h 257762"/>
              <a:gd name="connsiteX342" fmla="*/ 905430 w 922171"/>
              <a:gd name="connsiteY342" fmla="*/ 53035 h 257762"/>
              <a:gd name="connsiteX343" fmla="*/ 917954 w 922171"/>
              <a:gd name="connsiteY343" fmla="*/ 65559 h 257762"/>
              <a:gd name="connsiteX344" fmla="*/ 905430 w 922171"/>
              <a:gd name="connsiteY344" fmla="*/ 78083 h 257762"/>
              <a:gd name="connsiteX345" fmla="*/ 912459 w 922171"/>
              <a:gd name="connsiteY345" fmla="*/ 61980 h 257762"/>
              <a:gd name="connsiteX346" fmla="*/ 905558 w 922171"/>
              <a:gd name="connsiteY346" fmla="*/ 56357 h 257762"/>
              <a:gd name="connsiteX347" fmla="*/ 899296 w 922171"/>
              <a:gd name="connsiteY347" fmla="*/ 56357 h 257762"/>
              <a:gd name="connsiteX348" fmla="*/ 899296 w 922171"/>
              <a:gd name="connsiteY348" fmla="*/ 74377 h 257762"/>
              <a:gd name="connsiteX349" fmla="*/ 902874 w 922171"/>
              <a:gd name="connsiteY349" fmla="*/ 74377 h 257762"/>
              <a:gd name="connsiteX350" fmla="*/ 902874 w 922171"/>
              <a:gd name="connsiteY350" fmla="*/ 67859 h 257762"/>
              <a:gd name="connsiteX351" fmla="*/ 905303 w 922171"/>
              <a:gd name="connsiteY351" fmla="*/ 67859 h 257762"/>
              <a:gd name="connsiteX352" fmla="*/ 909392 w 922171"/>
              <a:gd name="connsiteY352" fmla="*/ 74377 h 257762"/>
              <a:gd name="connsiteX353" fmla="*/ 913609 w 922171"/>
              <a:gd name="connsiteY353" fmla="*/ 74377 h 257762"/>
              <a:gd name="connsiteX354" fmla="*/ 908880 w 922171"/>
              <a:gd name="connsiteY354" fmla="*/ 67220 h 257762"/>
              <a:gd name="connsiteX355" fmla="*/ 912714 w 922171"/>
              <a:gd name="connsiteY355" fmla="*/ 61980 h 257762"/>
              <a:gd name="connsiteX356" fmla="*/ 905175 w 922171"/>
              <a:gd name="connsiteY356" fmla="*/ 65303 h 257762"/>
              <a:gd name="connsiteX357" fmla="*/ 902619 w 922171"/>
              <a:gd name="connsiteY357" fmla="*/ 65303 h 257762"/>
              <a:gd name="connsiteX358" fmla="*/ 902619 w 922171"/>
              <a:gd name="connsiteY358" fmla="*/ 58913 h 257762"/>
              <a:gd name="connsiteX359" fmla="*/ 904919 w 922171"/>
              <a:gd name="connsiteY359" fmla="*/ 58913 h 257762"/>
              <a:gd name="connsiteX360" fmla="*/ 908752 w 922171"/>
              <a:gd name="connsiteY360" fmla="*/ 61980 h 257762"/>
              <a:gd name="connsiteX361" fmla="*/ 905047 w 922171"/>
              <a:gd name="connsiteY361" fmla="*/ 65303 h 25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</a:cxnLst>
            <a:rect l="l" t="t" r="r" b="b"/>
            <a:pathLst>
              <a:path w="922171" h="257762">
                <a:moveTo>
                  <a:pt x="566517" y="234504"/>
                </a:moveTo>
                <a:cubicBezTo>
                  <a:pt x="564856" y="234504"/>
                  <a:pt x="563322" y="235143"/>
                  <a:pt x="562300" y="235910"/>
                </a:cubicBezTo>
                <a:lnTo>
                  <a:pt x="562300" y="226070"/>
                </a:lnTo>
                <a:lnTo>
                  <a:pt x="558210" y="226070"/>
                </a:lnTo>
                <a:lnTo>
                  <a:pt x="558210" y="249328"/>
                </a:lnTo>
                <a:cubicBezTo>
                  <a:pt x="559616" y="250223"/>
                  <a:pt x="562300" y="251118"/>
                  <a:pt x="564983" y="251118"/>
                </a:cubicBezTo>
                <a:cubicBezTo>
                  <a:pt x="570607" y="251118"/>
                  <a:pt x="574056" y="247795"/>
                  <a:pt x="574056" y="242555"/>
                </a:cubicBezTo>
                <a:cubicBezTo>
                  <a:pt x="574056" y="237955"/>
                  <a:pt x="571245" y="234504"/>
                  <a:pt x="566517" y="234504"/>
                </a:cubicBezTo>
                <a:close/>
                <a:moveTo>
                  <a:pt x="565111" y="247412"/>
                </a:moveTo>
                <a:cubicBezTo>
                  <a:pt x="563961" y="247412"/>
                  <a:pt x="563066" y="247156"/>
                  <a:pt x="562172" y="246645"/>
                </a:cubicBezTo>
                <a:lnTo>
                  <a:pt x="562172" y="239872"/>
                </a:lnTo>
                <a:cubicBezTo>
                  <a:pt x="562811" y="239105"/>
                  <a:pt x="563961" y="238338"/>
                  <a:pt x="565366" y="238338"/>
                </a:cubicBezTo>
                <a:cubicBezTo>
                  <a:pt x="567667" y="238338"/>
                  <a:pt x="569456" y="239872"/>
                  <a:pt x="569456" y="242811"/>
                </a:cubicBezTo>
                <a:cubicBezTo>
                  <a:pt x="569456" y="245623"/>
                  <a:pt x="567540" y="247284"/>
                  <a:pt x="564983" y="247284"/>
                </a:cubicBezTo>
                <a:close/>
                <a:moveTo>
                  <a:pt x="587476" y="234887"/>
                </a:moveTo>
                <a:lnTo>
                  <a:pt x="592076" y="234887"/>
                </a:lnTo>
                <a:lnTo>
                  <a:pt x="585814" y="250734"/>
                </a:lnTo>
                <a:cubicBezTo>
                  <a:pt x="583514" y="256357"/>
                  <a:pt x="581980" y="257763"/>
                  <a:pt x="579679" y="257763"/>
                </a:cubicBezTo>
                <a:cubicBezTo>
                  <a:pt x="578274" y="257763"/>
                  <a:pt x="577124" y="257252"/>
                  <a:pt x="576230" y="256485"/>
                </a:cubicBezTo>
                <a:lnTo>
                  <a:pt x="577507" y="253418"/>
                </a:lnTo>
                <a:cubicBezTo>
                  <a:pt x="577507" y="253418"/>
                  <a:pt x="578530" y="253929"/>
                  <a:pt x="579169" y="253929"/>
                </a:cubicBezTo>
                <a:cubicBezTo>
                  <a:pt x="580191" y="253929"/>
                  <a:pt x="580958" y="253163"/>
                  <a:pt x="581597" y="251501"/>
                </a:cubicBezTo>
                <a:lnTo>
                  <a:pt x="581980" y="250606"/>
                </a:lnTo>
                <a:lnTo>
                  <a:pt x="574696" y="234760"/>
                </a:lnTo>
                <a:lnTo>
                  <a:pt x="579552" y="234760"/>
                </a:lnTo>
                <a:lnTo>
                  <a:pt x="583258" y="243450"/>
                </a:lnTo>
                <a:cubicBezTo>
                  <a:pt x="583641" y="244217"/>
                  <a:pt x="583769" y="244983"/>
                  <a:pt x="584025" y="245750"/>
                </a:cubicBezTo>
                <a:cubicBezTo>
                  <a:pt x="584153" y="244983"/>
                  <a:pt x="584281" y="244217"/>
                  <a:pt x="584536" y="243450"/>
                </a:cubicBezTo>
                <a:lnTo>
                  <a:pt x="587348" y="234760"/>
                </a:lnTo>
                <a:close/>
                <a:moveTo>
                  <a:pt x="600127" y="226070"/>
                </a:moveTo>
                <a:lnTo>
                  <a:pt x="620446" y="226070"/>
                </a:lnTo>
                <a:lnTo>
                  <a:pt x="620446" y="230159"/>
                </a:lnTo>
                <a:lnTo>
                  <a:pt x="612523" y="230159"/>
                </a:lnTo>
                <a:lnTo>
                  <a:pt x="612523" y="250734"/>
                </a:lnTo>
                <a:lnTo>
                  <a:pt x="608178" y="250734"/>
                </a:lnTo>
                <a:lnTo>
                  <a:pt x="608178" y="230159"/>
                </a:lnTo>
                <a:lnTo>
                  <a:pt x="600255" y="230159"/>
                </a:lnTo>
                <a:lnTo>
                  <a:pt x="600255" y="226070"/>
                </a:lnTo>
                <a:close/>
                <a:moveTo>
                  <a:pt x="628497" y="246645"/>
                </a:moveTo>
                <a:lnTo>
                  <a:pt x="638721" y="246645"/>
                </a:lnTo>
                <a:lnTo>
                  <a:pt x="638721" y="250734"/>
                </a:lnTo>
                <a:lnTo>
                  <a:pt x="624153" y="250734"/>
                </a:lnTo>
                <a:lnTo>
                  <a:pt x="624153" y="226070"/>
                </a:lnTo>
                <a:lnTo>
                  <a:pt x="638338" y="226070"/>
                </a:lnTo>
                <a:lnTo>
                  <a:pt x="638338" y="230159"/>
                </a:lnTo>
                <a:lnTo>
                  <a:pt x="628369" y="230159"/>
                </a:lnTo>
                <a:lnTo>
                  <a:pt x="628369" y="236293"/>
                </a:lnTo>
                <a:lnTo>
                  <a:pt x="637187" y="236293"/>
                </a:lnTo>
                <a:lnTo>
                  <a:pt x="637187" y="240383"/>
                </a:lnTo>
                <a:lnTo>
                  <a:pt x="628369" y="240383"/>
                </a:lnTo>
                <a:lnTo>
                  <a:pt x="628369" y="246773"/>
                </a:lnTo>
                <a:close/>
                <a:moveTo>
                  <a:pt x="661469" y="245111"/>
                </a:moveTo>
                <a:lnTo>
                  <a:pt x="663130" y="248306"/>
                </a:lnTo>
                <a:cubicBezTo>
                  <a:pt x="661597" y="249968"/>
                  <a:pt x="658402" y="251118"/>
                  <a:pt x="655207" y="251118"/>
                </a:cubicBezTo>
                <a:cubicBezTo>
                  <a:pt x="647667" y="251118"/>
                  <a:pt x="642555" y="246134"/>
                  <a:pt x="642555" y="238466"/>
                </a:cubicBezTo>
                <a:cubicBezTo>
                  <a:pt x="642555" y="231437"/>
                  <a:pt x="647028" y="225814"/>
                  <a:pt x="655207" y="225814"/>
                </a:cubicBezTo>
                <a:cubicBezTo>
                  <a:pt x="658402" y="225814"/>
                  <a:pt x="661085" y="226837"/>
                  <a:pt x="662746" y="228370"/>
                </a:cubicBezTo>
                <a:lnTo>
                  <a:pt x="660830" y="231565"/>
                </a:lnTo>
                <a:cubicBezTo>
                  <a:pt x="659297" y="230543"/>
                  <a:pt x="657763" y="229904"/>
                  <a:pt x="655207" y="229904"/>
                </a:cubicBezTo>
                <a:cubicBezTo>
                  <a:pt x="650607" y="229904"/>
                  <a:pt x="647156" y="233226"/>
                  <a:pt x="647156" y="238594"/>
                </a:cubicBezTo>
                <a:cubicBezTo>
                  <a:pt x="647156" y="243961"/>
                  <a:pt x="650607" y="247284"/>
                  <a:pt x="655718" y="247284"/>
                </a:cubicBezTo>
                <a:cubicBezTo>
                  <a:pt x="657763" y="247284"/>
                  <a:pt x="659807" y="246645"/>
                  <a:pt x="661597" y="245367"/>
                </a:cubicBezTo>
                <a:close/>
                <a:moveTo>
                  <a:pt x="683066" y="226070"/>
                </a:moveTo>
                <a:lnTo>
                  <a:pt x="687412" y="226070"/>
                </a:lnTo>
                <a:lnTo>
                  <a:pt x="687412" y="250734"/>
                </a:lnTo>
                <a:lnTo>
                  <a:pt x="683066" y="250734"/>
                </a:lnTo>
                <a:lnTo>
                  <a:pt x="683066" y="240255"/>
                </a:lnTo>
                <a:lnTo>
                  <a:pt x="671820" y="240255"/>
                </a:lnTo>
                <a:lnTo>
                  <a:pt x="671820" y="250734"/>
                </a:lnTo>
                <a:lnTo>
                  <a:pt x="667475" y="250734"/>
                </a:lnTo>
                <a:lnTo>
                  <a:pt x="667475" y="226070"/>
                </a:lnTo>
                <a:lnTo>
                  <a:pt x="671820" y="226070"/>
                </a:lnTo>
                <a:lnTo>
                  <a:pt x="671820" y="236166"/>
                </a:lnTo>
                <a:lnTo>
                  <a:pt x="683066" y="236166"/>
                </a:lnTo>
                <a:lnTo>
                  <a:pt x="683066" y="226070"/>
                </a:lnTo>
                <a:close/>
                <a:moveTo>
                  <a:pt x="711181" y="226070"/>
                </a:moveTo>
                <a:lnTo>
                  <a:pt x="715271" y="226070"/>
                </a:lnTo>
                <a:lnTo>
                  <a:pt x="715271" y="250734"/>
                </a:lnTo>
                <a:lnTo>
                  <a:pt x="711820" y="250734"/>
                </a:lnTo>
                <a:lnTo>
                  <a:pt x="698274" y="233737"/>
                </a:lnTo>
                <a:lnTo>
                  <a:pt x="698274" y="250734"/>
                </a:lnTo>
                <a:lnTo>
                  <a:pt x="694184" y="250734"/>
                </a:lnTo>
                <a:lnTo>
                  <a:pt x="694184" y="226070"/>
                </a:lnTo>
                <a:lnTo>
                  <a:pt x="697635" y="226070"/>
                </a:lnTo>
                <a:lnTo>
                  <a:pt x="711181" y="243195"/>
                </a:lnTo>
                <a:lnTo>
                  <a:pt x="711181" y="226070"/>
                </a:lnTo>
                <a:close/>
                <a:moveTo>
                  <a:pt x="732907" y="225686"/>
                </a:moveTo>
                <a:cubicBezTo>
                  <a:pt x="725366" y="225686"/>
                  <a:pt x="720127" y="231309"/>
                  <a:pt x="720127" y="238338"/>
                </a:cubicBezTo>
                <a:cubicBezTo>
                  <a:pt x="720127" y="246006"/>
                  <a:pt x="725622" y="250990"/>
                  <a:pt x="732907" y="250990"/>
                </a:cubicBezTo>
                <a:cubicBezTo>
                  <a:pt x="740190" y="250990"/>
                  <a:pt x="745686" y="245623"/>
                  <a:pt x="745686" y="238338"/>
                </a:cubicBezTo>
                <a:cubicBezTo>
                  <a:pt x="745686" y="231054"/>
                  <a:pt x="740190" y="225686"/>
                  <a:pt x="732907" y="225686"/>
                </a:cubicBezTo>
                <a:close/>
                <a:moveTo>
                  <a:pt x="732907" y="247028"/>
                </a:moveTo>
                <a:cubicBezTo>
                  <a:pt x="728306" y="247028"/>
                  <a:pt x="724728" y="243322"/>
                  <a:pt x="724728" y="238338"/>
                </a:cubicBezTo>
                <a:cubicBezTo>
                  <a:pt x="724728" y="233354"/>
                  <a:pt x="728178" y="229648"/>
                  <a:pt x="732907" y="229648"/>
                </a:cubicBezTo>
                <a:cubicBezTo>
                  <a:pt x="737635" y="229648"/>
                  <a:pt x="741213" y="233226"/>
                  <a:pt x="741213" y="238338"/>
                </a:cubicBezTo>
                <a:cubicBezTo>
                  <a:pt x="741213" y="243450"/>
                  <a:pt x="738146" y="247028"/>
                  <a:pt x="732907" y="247028"/>
                </a:cubicBezTo>
                <a:close/>
                <a:moveTo>
                  <a:pt x="767795" y="226070"/>
                </a:moveTo>
                <a:lnTo>
                  <a:pt x="771884" y="226070"/>
                </a:lnTo>
                <a:lnTo>
                  <a:pt x="771884" y="250734"/>
                </a:lnTo>
                <a:lnTo>
                  <a:pt x="768433" y="250734"/>
                </a:lnTo>
                <a:lnTo>
                  <a:pt x="754887" y="233737"/>
                </a:lnTo>
                <a:lnTo>
                  <a:pt x="754887" y="250734"/>
                </a:lnTo>
                <a:lnTo>
                  <a:pt x="750798" y="250734"/>
                </a:lnTo>
                <a:lnTo>
                  <a:pt x="750798" y="226070"/>
                </a:lnTo>
                <a:lnTo>
                  <a:pt x="754248" y="226070"/>
                </a:lnTo>
                <a:lnTo>
                  <a:pt x="767795" y="243195"/>
                </a:lnTo>
                <a:lnTo>
                  <a:pt x="767795" y="226070"/>
                </a:lnTo>
                <a:close/>
                <a:moveTo>
                  <a:pt x="779169" y="226070"/>
                </a:moveTo>
                <a:lnTo>
                  <a:pt x="783513" y="226070"/>
                </a:lnTo>
                <a:lnTo>
                  <a:pt x="783513" y="250734"/>
                </a:lnTo>
                <a:lnTo>
                  <a:pt x="779169" y="250734"/>
                </a:lnTo>
                <a:lnTo>
                  <a:pt x="779169" y="226070"/>
                </a:lnTo>
                <a:close/>
                <a:moveTo>
                  <a:pt x="807923" y="245111"/>
                </a:moveTo>
                <a:lnTo>
                  <a:pt x="809584" y="248306"/>
                </a:lnTo>
                <a:cubicBezTo>
                  <a:pt x="808050" y="249968"/>
                  <a:pt x="804855" y="251118"/>
                  <a:pt x="801660" y="251118"/>
                </a:cubicBezTo>
                <a:cubicBezTo>
                  <a:pt x="794120" y="251118"/>
                  <a:pt x="789008" y="246134"/>
                  <a:pt x="789008" y="238466"/>
                </a:cubicBezTo>
                <a:cubicBezTo>
                  <a:pt x="789008" y="231437"/>
                  <a:pt x="793482" y="225814"/>
                  <a:pt x="801660" y="225814"/>
                </a:cubicBezTo>
                <a:cubicBezTo>
                  <a:pt x="804855" y="225814"/>
                  <a:pt x="807539" y="226837"/>
                  <a:pt x="809200" y="228370"/>
                </a:cubicBezTo>
                <a:lnTo>
                  <a:pt x="807283" y="231565"/>
                </a:lnTo>
                <a:cubicBezTo>
                  <a:pt x="805749" y="230543"/>
                  <a:pt x="804216" y="229904"/>
                  <a:pt x="801660" y="229904"/>
                </a:cubicBezTo>
                <a:cubicBezTo>
                  <a:pt x="797059" y="229904"/>
                  <a:pt x="793610" y="233226"/>
                  <a:pt x="793610" y="238594"/>
                </a:cubicBezTo>
                <a:cubicBezTo>
                  <a:pt x="793610" y="243961"/>
                  <a:pt x="797059" y="247284"/>
                  <a:pt x="802172" y="247284"/>
                </a:cubicBezTo>
                <a:cubicBezTo>
                  <a:pt x="804216" y="247284"/>
                  <a:pt x="806389" y="246645"/>
                  <a:pt x="808050" y="245367"/>
                </a:cubicBezTo>
                <a:close/>
                <a:moveTo>
                  <a:pt x="823897" y="225686"/>
                </a:moveTo>
                <a:cubicBezTo>
                  <a:pt x="816357" y="225686"/>
                  <a:pt x="811117" y="231309"/>
                  <a:pt x="811117" y="238338"/>
                </a:cubicBezTo>
                <a:cubicBezTo>
                  <a:pt x="811117" y="246006"/>
                  <a:pt x="816613" y="250990"/>
                  <a:pt x="823897" y="250990"/>
                </a:cubicBezTo>
                <a:cubicBezTo>
                  <a:pt x="831181" y="250990"/>
                  <a:pt x="836676" y="245623"/>
                  <a:pt x="836676" y="238338"/>
                </a:cubicBezTo>
                <a:cubicBezTo>
                  <a:pt x="836676" y="231054"/>
                  <a:pt x="831181" y="225686"/>
                  <a:pt x="823897" y="225686"/>
                </a:cubicBezTo>
                <a:close/>
                <a:moveTo>
                  <a:pt x="823897" y="247028"/>
                </a:moveTo>
                <a:cubicBezTo>
                  <a:pt x="819296" y="247028"/>
                  <a:pt x="815718" y="243322"/>
                  <a:pt x="815718" y="238338"/>
                </a:cubicBezTo>
                <a:cubicBezTo>
                  <a:pt x="815718" y="233354"/>
                  <a:pt x="819296" y="229648"/>
                  <a:pt x="823897" y="229648"/>
                </a:cubicBezTo>
                <a:cubicBezTo>
                  <a:pt x="828497" y="229648"/>
                  <a:pt x="832203" y="233226"/>
                  <a:pt x="832203" y="238338"/>
                </a:cubicBezTo>
                <a:cubicBezTo>
                  <a:pt x="832203" y="243450"/>
                  <a:pt x="829136" y="247028"/>
                  <a:pt x="823897" y="247028"/>
                </a:cubicBezTo>
                <a:close/>
                <a:moveTo>
                  <a:pt x="846005" y="246645"/>
                </a:moveTo>
                <a:lnTo>
                  <a:pt x="857123" y="246645"/>
                </a:lnTo>
                <a:lnTo>
                  <a:pt x="857123" y="250734"/>
                </a:lnTo>
                <a:lnTo>
                  <a:pt x="841660" y="250734"/>
                </a:lnTo>
                <a:lnTo>
                  <a:pt x="841660" y="226070"/>
                </a:lnTo>
                <a:lnTo>
                  <a:pt x="846005" y="226070"/>
                </a:lnTo>
                <a:lnTo>
                  <a:pt x="846005" y="246645"/>
                </a:lnTo>
                <a:close/>
                <a:moveTo>
                  <a:pt x="269137" y="212012"/>
                </a:moveTo>
                <a:lnTo>
                  <a:pt x="269137" y="211757"/>
                </a:lnTo>
                <a:cubicBezTo>
                  <a:pt x="275527" y="208818"/>
                  <a:pt x="279744" y="203322"/>
                  <a:pt x="279744" y="194760"/>
                </a:cubicBezTo>
                <a:cubicBezTo>
                  <a:pt x="279744" y="184409"/>
                  <a:pt x="272971" y="176357"/>
                  <a:pt x="255208" y="176357"/>
                </a:cubicBezTo>
                <a:cubicBezTo>
                  <a:pt x="247795" y="176357"/>
                  <a:pt x="237827" y="176613"/>
                  <a:pt x="233610" y="176869"/>
                </a:cubicBezTo>
                <a:lnTo>
                  <a:pt x="233610" y="251245"/>
                </a:lnTo>
                <a:cubicBezTo>
                  <a:pt x="237955" y="251629"/>
                  <a:pt x="247540" y="251757"/>
                  <a:pt x="254441" y="251757"/>
                </a:cubicBezTo>
                <a:cubicBezTo>
                  <a:pt x="270160" y="251757"/>
                  <a:pt x="282172" y="244728"/>
                  <a:pt x="282172" y="229392"/>
                </a:cubicBezTo>
                <a:cubicBezTo>
                  <a:pt x="282172" y="219424"/>
                  <a:pt x="276421" y="213801"/>
                  <a:pt x="269009" y="212012"/>
                </a:cubicBezTo>
                <a:close/>
                <a:moveTo>
                  <a:pt x="246901" y="189009"/>
                </a:moveTo>
                <a:cubicBezTo>
                  <a:pt x="249201" y="188754"/>
                  <a:pt x="252140" y="188626"/>
                  <a:pt x="255080" y="188626"/>
                </a:cubicBezTo>
                <a:cubicBezTo>
                  <a:pt x="262108" y="188626"/>
                  <a:pt x="266837" y="191821"/>
                  <a:pt x="266837" y="197955"/>
                </a:cubicBezTo>
                <a:cubicBezTo>
                  <a:pt x="266837" y="204728"/>
                  <a:pt x="261853" y="207923"/>
                  <a:pt x="255719" y="207923"/>
                </a:cubicBezTo>
                <a:lnTo>
                  <a:pt x="246901" y="207923"/>
                </a:lnTo>
                <a:lnTo>
                  <a:pt x="246901" y="189009"/>
                </a:lnTo>
                <a:close/>
                <a:moveTo>
                  <a:pt x="255463" y="239616"/>
                </a:moveTo>
                <a:cubicBezTo>
                  <a:pt x="251757" y="239616"/>
                  <a:pt x="248690" y="239233"/>
                  <a:pt x="246773" y="239105"/>
                </a:cubicBezTo>
                <a:lnTo>
                  <a:pt x="246773" y="219424"/>
                </a:lnTo>
                <a:lnTo>
                  <a:pt x="256102" y="219424"/>
                </a:lnTo>
                <a:cubicBezTo>
                  <a:pt x="264281" y="219424"/>
                  <a:pt x="269137" y="222619"/>
                  <a:pt x="269137" y="228881"/>
                </a:cubicBezTo>
                <a:cubicBezTo>
                  <a:pt x="269137" y="235910"/>
                  <a:pt x="264281" y="239616"/>
                  <a:pt x="255463" y="239616"/>
                </a:cubicBezTo>
                <a:close/>
                <a:moveTo>
                  <a:pt x="321534" y="176485"/>
                </a:moveTo>
                <a:lnTo>
                  <a:pt x="289968" y="251373"/>
                </a:lnTo>
                <a:lnTo>
                  <a:pt x="303131" y="251373"/>
                </a:lnTo>
                <a:lnTo>
                  <a:pt x="310926" y="232332"/>
                </a:lnTo>
                <a:lnTo>
                  <a:pt x="342747" y="232332"/>
                </a:lnTo>
                <a:lnTo>
                  <a:pt x="350543" y="251373"/>
                </a:lnTo>
                <a:lnTo>
                  <a:pt x="364473" y="251373"/>
                </a:lnTo>
                <a:lnTo>
                  <a:pt x="332907" y="176485"/>
                </a:lnTo>
                <a:lnTo>
                  <a:pt x="321406" y="176485"/>
                </a:lnTo>
                <a:close/>
                <a:moveTo>
                  <a:pt x="316038" y="220064"/>
                </a:moveTo>
                <a:lnTo>
                  <a:pt x="327029" y="193482"/>
                </a:lnTo>
                <a:lnTo>
                  <a:pt x="337891" y="220064"/>
                </a:lnTo>
                <a:lnTo>
                  <a:pt x="316038" y="220064"/>
                </a:lnTo>
                <a:close/>
                <a:moveTo>
                  <a:pt x="419680" y="231437"/>
                </a:moveTo>
                <a:cubicBezTo>
                  <a:pt x="419680" y="244089"/>
                  <a:pt x="408689" y="252523"/>
                  <a:pt x="394760" y="252523"/>
                </a:cubicBezTo>
                <a:cubicBezTo>
                  <a:pt x="385175" y="252523"/>
                  <a:pt x="373929" y="248306"/>
                  <a:pt x="370351" y="240766"/>
                </a:cubicBezTo>
                <a:lnTo>
                  <a:pt x="377763" y="231821"/>
                </a:lnTo>
                <a:cubicBezTo>
                  <a:pt x="382108" y="237444"/>
                  <a:pt x="389137" y="240255"/>
                  <a:pt x="394888" y="240255"/>
                </a:cubicBezTo>
                <a:cubicBezTo>
                  <a:pt x="401022" y="240255"/>
                  <a:pt x="405750" y="237188"/>
                  <a:pt x="405750" y="231565"/>
                </a:cubicBezTo>
                <a:cubicBezTo>
                  <a:pt x="405750" y="216869"/>
                  <a:pt x="371885" y="220447"/>
                  <a:pt x="371885" y="196166"/>
                </a:cubicBezTo>
                <a:cubicBezTo>
                  <a:pt x="371885" y="184920"/>
                  <a:pt x="380575" y="175591"/>
                  <a:pt x="395143" y="175591"/>
                </a:cubicBezTo>
                <a:cubicBezTo>
                  <a:pt x="404345" y="175591"/>
                  <a:pt x="412012" y="178658"/>
                  <a:pt x="416485" y="183642"/>
                </a:cubicBezTo>
                <a:lnTo>
                  <a:pt x="409457" y="193482"/>
                </a:lnTo>
                <a:cubicBezTo>
                  <a:pt x="405878" y="189904"/>
                  <a:pt x="402172" y="187987"/>
                  <a:pt x="396293" y="187987"/>
                </a:cubicBezTo>
                <a:cubicBezTo>
                  <a:pt x="389776" y="187987"/>
                  <a:pt x="385814" y="191310"/>
                  <a:pt x="385814" y="196166"/>
                </a:cubicBezTo>
                <a:cubicBezTo>
                  <a:pt x="385814" y="211629"/>
                  <a:pt x="419680" y="206773"/>
                  <a:pt x="419680" y="231565"/>
                </a:cubicBezTo>
                <a:close/>
                <a:moveTo>
                  <a:pt x="447923" y="239105"/>
                </a:moveTo>
                <a:lnTo>
                  <a:pt x="479105" y="239105"/>
                </a:lnTo>
                <a:lnTo>
                  <a:pt x="479105" y="251373"/>
                </a:lnTo>
                <a:lnTo>
                  <a:pt x="434888" y="251373"/>
                </a:lnTo>
                <a:lnTo>
                  <a:pt x="434888" y="176741"/>
                </a:lnTo>
                <a:lnTo>
                  <a:pt x="478083" y="176741"/>
                </a:lnTo>
                <a:lnTo>
                  <a:pt x="478083" y="189009"/>
                </a:lnTo>
                <a:lnTo>
                  <a:pt x="448050" y="189009"/>
                </a:lnTo>
                <a:lnTo>
                  <a:pt x="448050" y="207540"/>
                </a:lnTo>
                <a:lnTo>
                  <a:pt x="474888" y="207540"/>
                </a:lnTo>
                <a:lnTo>
                  <a:pt x="474888" y="219808"/>
                </a:lnTo>
                <a:lnTo>
                  <a:pt x="448050" y="219808"/>
                </a:lnTo>
                <a:lnTo>
                  <a:pt x="448050" y="239105"/>
                </a:lnTo>
                <a:close/>
                <a:moveTo>
                  <a:pt x="59297" y="117699"/>
                </a:moveTo>
                <a:lnTo>
                  <a:pt x="117955" y="117699"/>
                </a:lnTo>
                <a:lnTo>
                  <a:pt x="117955" y="176996"/>
                </a:lnTo>
                <a:lnTo>
                  <a:pt x="0" y="176996"/>
                </a:lnTo>
                <a:lnTo>
                  <a:pt x="0" y="59041"/>
                </a:lnTo>
                <a:lnTo>
                  <a:pt x="59297" y="59041"/>
                </a:lnTo>
                <a:lnTo>
                  <a:pt x="59297" y="117699"/>
                </a:lnTo>
                <a:close/>
                <a:moveTo>
                  <a:pt x="114888" y="0"/>
                </a:moveTo>
                <a:lnTo>
                  <a:pt x="176997" y="0"/>
                </a:lnTo>
                <a:lnTo>
                  <a:pt x="176997" y="62108"/>
                </a:lnTo>
                <a:cubicBezTo>
                  <a:pt x="176997" y="76294"/>
                  <a:pt x="171629" y="90607"/>
                  <a:pt x="160639" y="101469"/>
                </a:cubicBezTo>
                <a:cubicBezTo>
                  <a:pt x="149777" y="112332"/>
                  <a:pt x="135591" y="117699"/>
                  <a:pt x="121278" y="117699"/>
                </a:cubicBezTo>
                <a:lnTo>
                  <a:pt x="117828" y="117699"/>
                </a:lnTo>
                <a:lnTo>
                  <a:pt x="117828" y="59041"/>
                </a:lnTo>
                <a:lnTo>
                  <a:pt x="59169" y="59041"/>
                </a:lnTo>
                <a:lnTo>
                  <a:pt x="59169" y="55591"/>
                </a:lnTo>
                <a:cubicBezTo>
                  <a:pt x="59169" y="41406"/>
                  <a:pt x="64664" y="27093"/>
                  <a:pt x="75527" y="16230"/>
                </a:cubicBezTo>
                <a:cubicBezTo>
                  <a:pt x="86390" y="5367"/>
                  <a:pt x="100575" y="0"/>
                  <a:pt x="114888" y="0"/>
                </a:cubicBezTo>
                <a:close/>
                <a:moveTo>
                  <a:pt x="281789" y="111693"/>
                </a:moveTo>
                <a:cubicBezTo>
                  <a:pt x="281789" y="94057"/>
                  <a:pt x="234249" y="98274"/>
                  <a:pt x="234249" y="65048"/>
                </a:cubicBezTo>
                <a:cubicBezTo>
                  <a:pt x="234249" y="49201"/>
                  <a:pt x="248306" y="35399"/>
                  <a:pt x="271054" y="35399"/>
                </a:cubicBezTo>
                <a:cubicBezTo>
                  <a:pt x="285750" y="35399"/>
                  <a:pt x="297508" y="39744"/>
                  <a:pt x="304664" y="46645"/>
                </a:cubicBezTo>
                <a:cubicBezTo>
                  <a:pt x="304664" y="46645"/>
                  <a:pt x="296868" y="56357"/>
                  <a:pt x="293801" y="60319"/>
                </a:cubicBezTo>
                <a:cubicBezTo>
                  <a:pt x="289073" y="66325"/>
                  <a:pt x="281789" y="57380"/>
                  <a:pt x="273354" y="57380"/>
                </a:cubicBezTo>
                <a:cubicBezTo>
                  <a:pt x="266198" y="57380"/>
                  <a:pt x="261980" y="60319"/>
                  <a:pt x="261980" y="65048"/>
                </a:cubicBezTo>
                <a:cubicBezTo>
                  <a:pt x="261980" y="82044"/>
                  <a:pt x="309648" y="75527"/>
                  <a:pt x="309648" y="111310"/>
                </a:cubicBezTo>
                <a:cubicBezTo>
                  <a:pt x="309648" y="129201"/>
                  <a:pt x="292524" y="141469"/>
                  <a:pt x="270543" y="141469"/>
                </a:cubicBezTo>
                <a:cubicBezTo>
                  <a:pt x="255208" y="141469"/>
                  <a:pt x="237444" y="135591"/>
                  <a:pt x="231949" y="124600"/>
                </a:cubicBezTo>
                <a:cubicBezTo>
                  <a:pt x="231949" y="124600"/>
                  <a:pt x="237316" y="118850"/>
                  <a:pt x="242555" y="113099"/>
                </a:cubicBezTo>
                <a:cubicBezTo>
                  <a:pt x="247923" y="107348"/>
                  <a:pt x="255847" y="119488"/>
                  <a:pt x="271182" y="119488"/>
                </a:cubicBezTo>
                <a:cubicBezTo>
                  <a:pt x="278083" y="119488"/>
                  <a:pt x="281916" y="116421"/>
                  <a:pt x="281916" y="111565"/>
                </a:cubicBezTo>
                <a:close/>
                <a:moveTo>
                  <a:pt x="346070" y="137635"/>
                </a:moveTo>
                <a:cubicBezTo>
                  <a:pt x="347476" y="136229"/>
                  <a:pt x="348114" y="134441"/>
                  <a:pt x="348114" y="132524"/>
                </a:cubicBezTo>
                <a:lnTo>
                  <a:pt x="348114" y="109265"/>
                </a:lnTo>
                <a:cubicBezTo>
                  <a:pt x="351821" y="109776"/>
                  <a:pt x="359233" y="109776"/>
                  <a:pt x="361406" y="109776"/>
                </a:cubicBezTo>
                <a:cubicBezTo>
                  <a:pt x="388370" y="109776"/>
                  <a:pt x="400511" y="91629"/>
                  <a:pt x="400511" y="73226"/>
                </a:cubicBezTo>
                <a:cubicBezTo>
                  <a:pt x="400511" y="54824"/>
                  <a:pt x="391437" y="36805"/>
                  <a:pt x="357827" y="36805"/>
                </a:cubicBezTo>
                <a:cubicBezTo>
                  <a:pt x="354249" y="36805"/>
                  <a:pt x="339680" y="36805"/>
                  <a:pt x="339680" y="36805"/>
                </a:cubicBezTo>
                <a:lnTo>
                  <a:pt x="331629" y="36805"/>
                </a:lnTo>
                <a:cubicBezTo>
                  <a:pt x="329840" y="36805"/>
                  <a:pt x="327923" y="37699"/>
                  <a:pt x="326645" y="38977"/>
                </a:cubicBezTo>
                <a:cubicBezTo>
                  <a:pt x="325367" y="40255"/>
                  <a:pt x="324600" y="42172"/>
                  <a:pt x="324600" y="44089"/>
                </a:cubicBezTo>
                <a:lnTo>
                  <a:pt x="324600" y="139552"/>
                </a:lnTo>
                <a:lnTo>
                  <a:pt x="340830" y="139552"/>
                </a:lnTo>
                <a:cubicBezTo>
                  <a:pt x="342619" y="139552"/>
                  <a:pt x="344537" y="138913"/>
                  <a:pt x="345942" y="137380"/>
                </a:cubicBezTo>
                <a:close/>
                <a:moveTo>
                  <a:pt x="348242" y="59169"/>
                </a:moveTo>
                <a:cubicBezTo>
                  <a:pt x="353099" y="59041"/>
                  <a:pt x="357316" y="58913"/>
                  <a:pt x="360383" y="58913"/>
                </a:cubicBezTo>
                <a:cubicBezTo>
                  <a:pt x="368690" y="58913"/>
                  <a:pt x="375719" y="64025"/>
                  <a:pt x="375719" y="73099"/>
                </a:cubicBezTo>
                <a:cubicBezTo>
                  <a:pt x="375719" y="83067"/>
                  <a:pt x="366901" y="87795"/>
                  <a:pt x="360766" y="87795"/>
                </a:cubicBezTo>
                <a:cubicBezTo>
                  <a:pt x="357444" y="87795"/>
                  <a:pt x="351565" y="87539"/>
                  <a:pt x="348114" y="87029"/>
                </a:cubicBezTo>
                <a:lnTo>
                  <a:pt x="348114" y="59169"/>
                </a:lnTo>
                <a:close/>
                <a:moveTo>
                  <a:pt x="438977" y="117827"/>
                </a:moveTo>
                <a:lnTo>
                  <a:pt x="488178" y="117827"/>
                </a:lnTo>
                <a:lnTo>
                  <a:pt x="488178" y="132651"/>
                </a:lnTo>
                <a:cubicBezTo>
                  <a:pt x="488178" y="134441"/>
                  <a:pt x="487540" y="136357"/>
                  <a:pt x="486134" y="137763"/>
                </a:cubicBezTo>
                <a:cubicBezTo>
                  <a:pt x="484728" y="139169"/>
                  <a:pt x="482939" y="139808"/>
                  <a:pt x="481022" y="139808"/>
                </a:cubicBezTo>
                <a:lnTo>
                  <a:pt x="415591" y="139808"/>
                </a:lnTo>
                <a:lnTo>
                  <a:pt x="415591" y="44473"/>
                </a:lnTo>
                <a:cubicBezTo>
                  <a:pt x="415591" y="42684"/>
                  <a:pt x="416230" y="40766"/>
                  <a:pt x="417635" y="39361"/>
                </a:cubicBezTo>
                <a:cubicBezTo>
                  <a:pt x="419041" y="37955"/>
                  <a:pt x="420830" y="37316"/>
                  <a:pt x="422747" y="37316"/>
                </a:cubicBezTo>
                <a:lnTo>
                  <a:pt x="486645" y="37316"/>
                </a:lnTo>
                <a:lnTo>
                  <a:pt x="486645" y="52140"/>
                </a:lnTo>
                <a:cubicBezTo>
                  <a:pt x="486645" y="53930"/>
                  <a:pt x="486006" y="55846"/>
                  <a:pt x="484600" y="57252"/>
                </a:cubicBezTo>
                <a:cubicBezTo>
                  <a:pt x="483194" y="58658"/>
                  <a:pt x="481405" y="59297"/>
                  <a:pt x="479488" y="59297"/>
                </a:cubicBezTo>
                <a:lnTo>
                  <a:pt x="438977" y="59297"/>
                </a:lnTo>
                <a:lnTo>
                  <a:pt x="438977" y="77316"/>
                </a:lnTo>
                <a:lnTo>
                  <a:pt x="481533" y="77316"/>
                </a:lnTo>
                <a:lnTo>
                  <a:pt x="481533" y="92140"/>
                </a:lnTo>
                <a:cubicBezTo>
                  <a:pt x="481533" y="93929"/>
                  <a:pt x="480766" y="95847"/>
                  <a:pt x="479360" y="97252"/>
                </a:cubicBezTo>
                <a:cubicBezTo>
                  <a:pt x="477955" y="98658"/>
                  <a:pt x="476166" y="99297"/>
                  <a:pt x="474248" y="99297"/>
                </a:cubicBezTo>
                <a:lnTo>
                  <a:pt x="438850" y="99297"/>
                </a:lnTo>
                <a:lnTo>
                  <a:pt x="438850" y="117955"/>
                </a:lnTo>
                <a:close/>
                <a:moveTo>
                  <a:pt x="763194" y="37188"/>
                </a:moveTo>
                <a:lnTo>
                  <a:pt x="778018" y="37188"/>
                </a:lnTo>
                <a:lnTo>
                  <a:pt x="778018" y="139808"/>
                </a:lnTo>
                <a:lnTo>
                  <a:pt x="762810" y="139808"/>
                </a:lnTo>
                <a:cubicBezTo>
                  <a:pt x="761788" y="139808"/>
                  <a:pt x="760638" y="139552"/>
                  <a:pt x="759616" y="139041"/>
                </a:cubicBezTo>
                <a:cubicBezTo>
                  <a:pt x="758593" y="138530"/>
                  <a:pt x="757699" y="137891"/>
                  <a:pt x="757059" y="136997"/>
                </a:cubicBezTo>
                <a:lnTo>
                  <a:pt x="712587" y="78211"/>
                </a:lnTo>
                <a:lnTo>
                  <a:pt x="712587" y="132524"/>
                </a:lnTo>
                <a:cubicBezTo>
                  <a:pt x="712587" y="134313"/>
                  <a:pt x="711948" y="136229"/>
                  <a:pt x="710543" y="137635"/>
                </a:cubicBezTo>
                <a:cubicBezTo>
                  <a:pt x="709136" y="139041"/>
                  <a:pt x="707348" y="139808"/>
                  <a:pt x="705430" y="139808"/>
                </a:cubicBezTo>
                <a:lnTo>
                  <a:pt x="690607" y="139808"/>
                </a:lnTo>
                <a:lnTo>
                  <a:pt x="690607" y="37188"/>
                </a:lnTo>
                <a:lnTo>
                  <a:pt x="705813" y="37188"/>
                </a:lnTo>
                <a:cubicBezTo>
                  <a:pt x="706836" y="37188"/>
                  <a:pt x="707986" y="37444"/>
                  <a:pt x="709008" y="37955"/>
                </a:cubicBezTo>
                <a:cubicBezTo>
                  <a:pt x="710031" y="38466"/>
                  <a:pt x="710926" y="39105"/>
                  <a:pt x="711564" y="40000"/>
                </a:cubicBezTo>
                <a:lnTo>
                  <a:pt x="756038" y="99041"/>
                </a:lnTo>
                <a:lnTo>
                  <a:pt x="756038" y="44345"/>
                </a:lnTo>
                <a:cubicBezTo>
                  <a:pt x="756038" y="42556"/>
                  <a:pt x="756804" y="40639"/>
                  <a:pt x="758210" y="39233"/>
                </a:cubicBezTo>
                <a:cubicBezTo>
                  <a:pt x="759616" y="37827"/>
                  <a:pt x="761533" y="37188"/>
                  <a:pt x="763321" y="37188"/>
                </a:cubicBezTo>
                <a:close/>
                <a:moveTo>
                  <a:pt x="830287" y="36805"/>
                </a:moveTo>
                <a:cubicBezTo>
                  <a:pt x="827347" y="36805"/>
                  <a:pt x="814056" y="36933"/>
                  <a:pt x="814056" y="36933"/>
                </a:cubicBezTo>
                <a:lnTo>
                  <a:pt x="804983" y="36933"/>
                </a:lnTo>
                <a:cubicBezTo>
                  <a:pt x="803194" y="37061"/>
                  <a:pt x="801405" y="37827"/>
                  <a:pt x="799999" y="39233"/>
                </a:cubicBezTo>
                <a:cubicBezTo>
                  <a:pt x="798593" y="40639"/>
                  <a:pt x="797954" y="42428"/>
                  <a:pt x="797954" y="44345"/>
                </a:cubicBezTo>
                <a:lnTo>
                  <a:pt x="797954" y="139808"/>
                </a:lnTo>
                <a:cubicBezTo>
                  <a:pt x="797954" y="139808"/>
                  <a:pt x="815207" y="140064"/>
                  <a:pt x="829136" y="140064"/>
                </a:cubicBezTo>
                <a:cubicBezTo>
                  <a:pt x="865941" y="140064"/>
                  <a:pt x="884600" y="116293"/>
                  <a:pt x="884600" y="87667"/>
                </a:cubicBezTo>
                <a:cubicBezTo>
                  <a:pt x="884600" y="59041"/>
                  <a:pt x="866836" y="36805"/>
                  <a:pt x="830287" y="36805"/>
                </a:cubicBezTo>
                <a:close/>
                <a:moveTo>
                  <a:pt x="829775" y="118083"/>
                </a:moveTo>
                <a:cubicBezTo>
                  <a:pt x="826452" y="118083"/>
                  <a:pt x="824408" y="118083"/>
                  <a:pt x="821213" y="117827"/>
                </a:cubicBezTo>
                <a:lnTo>
                  <a:pt x="821213" y="59169"/>
                </a:lnTo>
                <a:cubicBezTo>
                  <a:pt x="824152" y="58658"/>
                  <a:pt x="827347" y="58658"/>
                  <a:pt x="829903" y="58658"/>
                </a:cubicBezTo>
                <a:cubicBezTo>
                  <a:pt x="847283" y="58658"/>
                  <a:pt x="859552" y="68626"/>
                  <a:pt x="859552" y="87539"/>
                </a:cubicBezTo>
                <a:cubicBezTo>
                  <a:pt x="859552" y="106453"/>
                  <a:pt x="848306" y="117955"/>
                  <a:pt x="829775" y="117955"/>
                </a:cubicBezTo>
                <a:close/>
                <a:moveTo>
                  <a:pt x="560510" y="138530"/>
                </a:moveTo>
                <a:cubicBezTo>
                  <a:pt x="559233" y="139424"/>
                  <a:pt x="557827" y="139808"/>
                  <a:pt x="556421" y="139808"/>
                </a:cubicBezTo>
                <a:lnTo>
                  <a:pt x="507731" y="139808"/>
                </a:lnTo>
                <a:lnTo>
                  <a:pt x="507731" y="44473"/>
                </a:lnTo>
                <a:cubicBezTo>
                  <a:pt x="507731" y="42684"/>
                  <a:pt x="508370" y="40766"/>
                  <a:pt x="509904" y="39361"/>
                </a:cubicBezTo>
                <a:cubicBezTo>
                  <a:pt x="511309" y="37955"/>
                  <a:pt x="513099" y="37316"/>
                  <a:pt x="515015" y="37316"/>
                </a:cubicBezTo>
                <a:lnTo>
                  <a:pt x="531245" y="37316"/>
                </a:lnTo>
                <a:lnTo>
                  <a:pt x="531245" y="117955"/>
                </a:lnTo>
                <a:lnTo>
                  <a:pt x="570223" y="117955"/>
                </a:lnTo>
                <a:lnTo>
                  <a:pt x="563194" y="135463"/>
                </a:lnTo>
                <a:cubicBezTo>
                  <a:pt x="562683" y="136741"/>
                  <a:pt x="561789" y="137891"/>
                  <a:pt x="560510" y="138786"/>
                </a:cubicBezTo>
                <a:close/>
                <a:moveTo>
                  <a:pt x="605494" y="122683"/>
                </a:moveTo>
                <a:lnTo>
                  <a:pt x="647667" y="122683"/>
                </a:lnTo>
                <a:lnTo>
                  <a:pt x="652395" y="135207"/>
                </a:lnTo>
                <a:cubicBezTo>
                  <a:pt x="652907" y="136485"/>
                  <a:pt x="653801" y="137635"/>
                  <a:pt x="655079" y="138530"/>
                </a:cubicBezTo>
                <a:cubicBezTo>
                  <a:pt x="656357" y="139424"/>
                  <a:pt x="657763" y="139808"/>
                  <a:pt x="659169" y="139808"/>
                </a:cubicBezTo>
                <a:lnTo>
                  <a:pt x="679360" y="139808"/>
                </a:lnTo>
                <a:lnTo>
                  <a:pt x="637827" y="37188"/>
                </a:lnTo>
                <a:lnTo>
                  <a:pt x="621725" y="37188"/>
                </a:lnTo>
                <a:cubicBezTo>
                  <a:pt x="620319" y="37188"/>
                  <a:pt x="618913" y="37571"/>
                  <a:pt x="617763" y="38466"/>
                </a:cubicBezTo>
                <a:cubicBezTo>
                  <a:pt x="616485" y="39233"/>
                  <a:pt x="615590" y="40383"/>
                  <a:pt x="615079" y="41661"/>
                </a:cubicBezTo>
                <a:lnTo>
                  <a:pt x="575335" y="139808"/>
                </a:lnTo>
                <a:lnTo>
                  <a:pt x="593992" y="139808"/>
                </a:lnTo>
                <a:cubicBezTo>
                  <a:pt x="595399" y="139808"/>
                  <a:pt x="596804" y="139424"/>
                  <a:pt x="598082" y="138530"/>
                </a:cubicBezTo>
                <a:cubicBezTo>
                  <a:pt x="599360" y="137635"/>
                  <a:pt x="600255" y="136485"/>
                  <a:pt x="600766" y="135207"/>
                </a:cubicBezTo>
                <a:lnTo>
                  <a:pt x="605494" y="122683"/>
                </a:lnTo>
                <a:close/>
                <a:moveTo>
                  <a:pt x="626709" y="67220"/>
                </a:moveTo>
                <a:lnTo>
                  <a:pt x="639488" y="100702"/>
                </a:lnTo>
                <a:lnTo>
                  <a:pt x="613929" y="100702"/>
                </a:lnTo>
                <a:lnTo>
                  <a:pt x="626709" y="67220"/>
                </a:lnTo>
                <a:close/>
                <a:moveTo>
                  <a:pt x="905558" y="49073"/>
                </a:moveTo>
                <a:cubicBezTo>
                  <a:pt x="896229" y="49073"/>
                  <a:pt x="888816" y="56485"/>
                  <a:pt x="888816" y="65687"/>
                </a:cubicBezTo>
                <a:cubicBezTo>
                  <a:pt x="888816" y="74888"/>
                  <a:pt x="896229" y="82428"/>
                  <a:pt x="905558" y="82428"/>
                </a:cubicBezTo>
                <a:cubicBezTo>
                  <a:pt x="914887" y="82428"/>
                  <a:pt x="922172" y="75016"/>
                  <a:pt x="922172" y="65687"/>
                </a:cubicBezTo>
                <a:cubicBezTo>
                  <a:pt x="922172" y="56357"/>
                  <a:pt x="914759" y="49073"/>
                  <a:pt x="905558" y="49073"/>
                </a:cubicBezTo>
                <a:close/>
                <a:moveTo>
                  <a:pt x="905430" y="78083"/>
                </a:moveTo>
                <a:cubicBezTo>
                  <a:pt x="898529" y="78083"/>
                  <a:pt x="892906" y="72460"/>
                  <a:pt x="892906" y="65559"/>
                </a:cubicBezTo>
                <a:cubicBezTo>
                  <a:pt x="892906" y="58658"/>
                  <a:pt x="898529" y="53035"/>
                  <a:pt x="905430" y="53035"/>
                </a:cubicBezTo>
                <a:cubicBezTo>
                  <a:pt x="912331" y="53035"/>
                  <a:pt x="917954" y="58658"/>
                  <a:pt x="917954" y="65559"/>
                </a:cubicBezTo>
                <a:cubicBezTo>
                  <a:pt x="917954" y="72460"/>
                  <a:pt x="912331" y="78083"/>
                  <a:pt x="905430" y="78083"/>
                </a:cubicBezTo>
                <a:close/>
                <a:moveTo>
                  <a:pt x="912459" y="61980"/>
                </a:moveTo>
                <a:cubicBezTo>
                  <a:pt x="912459" y="58786"/>
                  <a:pt x="910542" y="56357"/>
                  <a:pt x="905558" y="56357"/>
                </a:cubicBezTo>
                <a:lnTo>
                  <a:pt x="899296" y="56357"/>
                </a:lnTo>
                <a:lnTo>
                  <a:pt x="899296" y="74377"/>
                </a:lnTo>
                <a:lnTo>
                  <a:pt x="902874" y="74377"/>
                </a:lnTo>
                <a:lnTo>
                  <a:pt x="902874" y="67859"/>
                </a:lnTo>
                <a:lnTo>
                  <a:pt x="905303" y="67859"/>
                </a:lnTo>
                <a:lnTo>
                  <a:pt x="909392" y="74377"/>
                </a:lnTo>
                <a:lnTo>
                  <a:pt x="913609" y="74377"/>
                </a:lnTo>
                <a:lnTo>
                  <a:pt x="908880" y="67220"/>
                </a:lnTo>
                <a:cubicBezTo>
                  <a:pt x="911053" y="66581"/>
                  <a:pt x="912714" y="64536"/>
                  <a:pt x="912714" y="61980"/>
                </a:cubicBezTo>
                <a:close/>
                <a:moveTo>
                  <a:pt x="905175" y="65303"/>
                </a:moveTo>
                <a:lnTo>
                  <a:pt x="902619" y="65303"/>
                </a:lnTo>
                <a:lnTo>
                  <a:pt x="902619" y="58913"/>
                </a:lnTo>
                <a:lnTo>
                  <a:pt x="904919" y="58913"/>
                </a:lnTo>
                <a:cubicBezTo>
                  <a:pt x="907475" y="58913"/>
                  <a:pt x="908752" y="60191"/>
                  <a:pt x="908752" y="61980"/>
                </a:cubicBezTo>
                <a:cubicBezTo>
                  <a:pt x="908752" y="63770"/>
                  <a:pt x="907091" y="65303"/>
                  <a:pt x="905047" y="65303"/>
                </a:cubicBezTo>
                <a:close/>
              </a:path>
            </a:pathLst>
          </a:custGeom>
          <a:solidFill>
            <a:schemeClr val="bg1"/>
          </a:solidFill>
          <a:ln w="1277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9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251576"/>
            <a:ext cx="6934200" cy="60871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12" y="0"/>
            <a:ext cx="5780088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698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308"/>
            <a:ext cx="12193523" cy="64989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286</Words>
  <Application>Microsoft Office PowerPoint</Application>
  <PresentationFormat>Произвольный</PresentationFormat>
  <Paragraphs>91</Paragraphs>
  <Slides>24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Афицион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Чуева Алена Вячеславовна (a.chueva)</dc:creator>
  <cp:lastModifiedBy>Остапец Ирина Игоревна (i.ostapets)</cp:lastModifiedBy>
  <cp:revision>42</cp:revision>
  <cp:lastPrinted>2026-03-17T10:02:07Z</cp:lastPrinted>
  <dcterms:created xsi:type="dcterms:W3CDTF">2026-03-17T09:41:43Z</dcterms:created>
  <dcterms:modified xsi:type="dcterms:W3CDTF">2026-03-25T03:56:28Z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2026-03-17T00:00:00Z</vt:filetime>
  </property>
  <property fmtid="{D5CDD505-2E9C-101B-9397-08002B2CF9AE}" pid="5" name="Producer">
    <vt:lpwstr>Microsoft® PowerPoint® 2019</vt:lpwstr>
  </property>
</Properties>
</file>