
<file path=[Content_Types].xml><?xml version="1.0" encoding="utf-8"?>
<Types xmlns="http://schemas.openxmlformats.org/package/2006/content-types">
  <Default Extension="png" ContentType="image/png"/>
  <Default Extension="emf" ContentType="image/x-emf"/>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0" r:id="rId2"/>
    <p:sldMasterId id="2147483692"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A107856-5554-42FB-B03E-39F5DBC370BA}">
  <a:tblStyle styleId="{8A107856-5554-42FB-B03E-39F5DBC370BA}" styleName="Medium Style 4 - Accent 2">
    <a:wholeTbl>
      <a:tcTxStyle>
        <a:fontRef idx="minor">
          <a:prstClr val="black"/>
        </a:fontRef>
        <a:schemeClr val="dk1"/>
      </a:tcTxStyle>
      <a:tcStyle>
        <a:tcBdr>
          <a:left>
            <a:ln w="12700">
              <a:solidFill>
                <a:schemeClr val="accent2"/>
              </a:solidFill>
            </a:ln>
          </a:left>
          <a:right>
            <a:ln w="12700">
              <a:solidFill>
                <a:schemeClr val="accent2"/>
              </a:solidFill>
            </a:ln>
          </a:right>
          <a:top>
            <a:ln w="12700">
              <a:solidFill>
                <a:schemeClr val="accent2"/>
              </a:solidFill>
            </a:ln>
          </a:top>
          <a:bottom>
            <a:ln w="12700">
              <a:solidFill>
                <a:schemeClr val="accent2"/>
              </a:solidFill>
            </a:ln>
          </a:bottom>
          <a:insideH>
            <a:ln w="12700">
              <a:solidFill>
                <a:schemeClr val="accent2"/>
              </a:solidFill>
            </a:ln>
          </a:insideH>
          <a:insideV>
            <a:ln w="12700">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38100">
              <a:solidFill>
                <a:schemeClr val="accent2"/>
              </a:solidFill>
            </a:ln>
          </a:top>
        </a:tcBdr>
        <a:fill>
          <a:solidFill>
            <a:schemeClr val="accent2">
              <a:tint val="20000"/>
            </a:schemeClr>
          </a:solidFill>
        </a:fill>
      </a:tcStyle>
    </a:lastRow>
    <a:seCell>
      <a:tcStyle>
        <a:tcBdr/>
      </a:tcStyle>
    </a:seCell>
    <a:swCell>
      <a:tcStyle>
        <a:tcBdr/>
      </a:tcStyle>
    </a:swCell>
    <a:firstRow>
      <a:tcTxStyle b="on">
        <a:fontRef idx="minor">
          <a:prstClr val="black"/>
        </a:fontRef>
        <a:schemeClr val="dk1"/>
      </a:tcTxStyle>
      <a:tcStyle>
        <a:tcBdr>
          <a:bottom>
            <a:ln w="12700">
              <a:solidFill>
                <a:schemeClr val="accent2"/>
              </a:solidFill>
            </a:ln>
          </a:bottom>
        </a:tcBdr>
        <a:fill>
          <a:solidFill>
            <a:schemeClr val="accent2">
              <a:tint val="20000"/>
            </a:schemeClr>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1" autoAdjust="0"/>
    <p:restoredTop sz="94660"/>
  </p:normalViewPr>
  <p:slideViewPr>
    <p:cSldViewPr snapToGrid="0">
      <p:cViewPr>
        <p:scale>
          <a:sx n="74" d="100"/>
          <a:sy n="74" d="100"/>
        </p:scale>
        <p:origin x="376" y="-208"/>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rts/_rels/chart1.xml.rels><?xml version="1.0" encoding="UTF-8" standalone="yes"?>
<Relationships xmlns="http://schemas.openxmlformats.org/package/2006/relationships"><Relationship Id="rId2" Type="http://schemas.openxmlformats.org/officeDocument/2006/relationships/package" Target="../embeddings/_____Microsoft_Excel.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20"/>
      <c:depthPercent val="100"/>
      <c:rAngAx val="0"/>
    </c:view3D>
    <c:floor>
      <c:thickness val="0"/>
    </c:floor>
    <c:sideWall>
      <c:thickness val="0"/>
    </c:sideWall>
    <c:backWall>
      <c:thickness val="0"/>
    </c:backWall>
    <c:plotArea>
      <c:layout>
        <c:manualLayout>
          <c:layoutTarget val="inner"/>
          <c:xMode val="edge"/>
          <c:yMode val="edge"/>
          <c:x val="1.0316000000000001E-2"/>
          <c:y val="0.16925899999999999"/>
          <c:w val="0.59817200000000004"/>
          <c:h val="0.76724599999999998"/>
        </c:manualLayout>
      </c:layout>
      <c:pie3DChart>
        <c:varyColors val="1"/>
        <c:ser>
          <c:idx val="0"/>
          <c:order val="0"/>
          <c:tx>
            <c:strRef>
              <c:f>Лист1!$B$1</c:f>
              <c:strCache>
                <c:ptCount val="1"/>
                <c:pt idx="0">
                  <c:v>Структура потерь тепла для доминирующей централизованной системы</c:v>
                </c:pt>
              </c:strCache>
            </c:strRef>
          </c:tx>
          <c:explosion val="13"/>
          <c:dPt>
            <c:idx val="0"/>
            <c:bubble3D val="0"/>
            <c:spPr>
              <a:prstGeom prst="rect">
                <a:avLst/>
              </a:prstGeom>
              <a:solidFill>
                <a:schemeClr val="tx2"/>
              </a:solidFill>
            </c:spPr>
            <c:extLst>
              <c:ext xmlns:c16="http://schemas.microsoft.com/office/drawing/2014/chart" uri="{C3380CC4-5D6E-409C-BE32-E72D297353CC}">
                <c16:uniqueId val="{00000001-7E1D-40B4-868E-B978D249890C}"/>
              </c:ext>
            </c:extLst>
          </c:dPt>
          <c:dPt>
            <c:idx val="1"/>
            <c:bubble3D val="0"/>
            <c:spPr>
              <a:prstGeom prst="rect">
                <a:avLst/>
              </a:prstGeom>
              <a:solidFill>
                <a:schemeClr val="tx2">
                  <a:lumMod val="75000"/>
                </a:schemeClr>
              </a:solidFill>
            </c:spPr>
            <c:extLst>
              <c:ext xmlns:c16="http://schemas.microsoft.com/office/drawing/2014/chart" uri="{C3380CC4-5D6E-409C-BE32-E72D297353CC}">
                <c16:uniqueId val="{00000003-7E1D-40B4-868E-B978D249890C}"/>
              </c:ext>
            </c:extLst>
          </c:dPt>
          <c:dPt>
            <c:idx val="2"/>
            <c:bubble3D val="0"/>
            <c:spPr>
              <a:prstGeom prst="rect">
                <a:avLst/>
              </a:prstGeom>
              <a:solidFill>
                <a:schemeClr val="tx2">
                  <a:lumMod val="50000"/>
                </a:schemeClr>
              </a:solidFill>
            </c:spPr>
            <c:extLst>
              <c:ext xmlns:c16="http://schemas.microsoft.com/office/drawing/2014/chart" uri="{C3380CC4-5D6E-409C-BE32-E72D297353CC}">
                <c16:uniqueId val="{00000005-7E1D-40B4-868E-B978D249890C}"/>
              </c:ext>
            </c:extLst>
          </c:dPt>
          <c:dPt>
            <c:idx val="3"/>
            <c:bubble3D val="0"/>
            <c:spPr>
              <a:prstGeom prst="rect">
                <a:avLst/>
              </a:prstGeom>
              <a:solidFill>
                <a:schemeClr val="tx2">
                  <a:lumMod val="25000"/>
                </a:schemeClr>
              </a:solidFill>
            </c:spPr>
            <c:extLst>
              <c:ext xmlns:c16="http://schemas.microsoft.com/office/drawing/2014/chart" uri="{C3380CC4-5D6E-409C-BE32-E72D297353CC}">
                <c16:uniqueId val="{00000007-7E1D-40B4-868E-B978D249890C}"/>
              </c:ext>
            </c:extLst>
          </c:dPt>
          <c:dPt>
            <c:idx val="4"/>
            <c:bubble3D val="0"/>
            <c:spPr>
              <a:prstGeom prst="rect">
                <a:avLst/>
              </a:prstGeom>
              <a:solidFill>
                <a:schemeClr val="accent1"/>
              </a:solidFill>
            </c:spPr>
            <c:extLst>
              <c:ext xmlns:c16="http://schemas.microsoft.com/office/drawing/2014/chart" uri="{C3380CC4-5D6E-409C-BE32-E72D297353CC}">
                <c16:uniqueId val="{00000009-7E1D-40B4-868E-B978D249890C}"/>
              </c:ext>
            </c:extLst>
          </c:dPt>
          <c:dLbls>
            <c:dLbl>
              <c:idx val="0"/>
              <c:layout>
                <c:manualLayout>
                  <c:x val="-5.9122000000000001E-2"/>
                  <c:y val="5.0071999999999998E-2"/>
                </c:manualLayout>
              </c:layout>
              <c:spPr>
                <a:noFill/>
                <a:ln>
                  <a:noFill/>
                </a:ln>
                <a:effectLst/>
              </c:spPr>
              <c:txPr>
                <a:bodyPr/>
                <a:lstStyle/>
                <a:p>
                  <a:pPr>
                    <a:defRPr sz="1400" b="1">
                      <a:solidFill>
                        <a:schemeClr val="tx1"/>
                      </a:solidFill>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 xmlns:c16="http://schemas.microsoft.com/office/drawing/2014/chart" uri="{C3380CC4-5D6E-409C-BE32-E72D297353CC}">
                  <c16:uniqueId val="{00000001-7E1D-40B4-868E-B978D249890C}"/>
                </c:ext>
              </c:extLst>
            </c:dLbl>
            <c:dLbl>
              <c:idx val="1"/>
              <c:layout>
                <c:manualLayout>
                  <c:x val="-6.4665E-2"/>
                  <c:y val="1.119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E1D-40B4-868E-B978D249890C}"/>
                </c:ext>
              </c:extLst>
            </c:dLbl>
            <c:dLbl>
              <c:idx val="2"/>
              <c:layout>
                <c:manualLayout>
                  <c:x val="-5.067E-2"/>
                  <c:y val="-0.12509999999999999"/>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E1D-40B4-868E-B978D249890C}"/>
                </c:ext>
              </c:extLst>
            </c:dLbl>
            <c:dLbl>
              <c:idx val="3"/>
              <c:layout>
                <c:manualLayout>
                  <c:x val="-4.9551999999999999E-2"/>
                  <c:y val="-0.16337199999999999"/>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E1D-40B4-868E-B978D249890C}"/>
                </c:ext>
              </c:extLst>
            </c:dLbl>
            <c:dLbl>
              <c:idx val="4"/>
              <c:layout>
                <c:manualLayout>
                  <c:x val="5.5135999999999998E-2"/>
                  <c:y val="3.823399999999999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E1D-40B4-868E-B978D249890C}"/>
                </c:ext>
              </c:extLst>
            </c:dLbl>
            <c:spPr>
              <a:noFill/>
              <a:ln>
                <a:noFill/>
              </a:ln>
              <a:effectLst/>
            </c:spPr>
            <c:txPr>
              <a:bodyPr/>
              <a:lstStyle/>
              <a:p>
                <a:pPr>
                  <a:defRPr sz="1400" b="1">
                    <a:solidFill>
                      <a:schemeClr val="bg2"/>
                    </a:solidFill>
                  </a:defRPr>
                </a:pPr>
                <a:endParaRPr lang="ru-RU"/>
              </a:p>
            </c:txPr>
            <c:showLegendKey val="0"/>
            <c:showVal val="1"/>
            <c:showCatName val="0"/>
            <c:showSerName val="0"/>
            <c:showPercent val="0"/>
            <c:showBubbleSize val="0"/>
            <c:showLeaderLines val="1"/>
            <c:extLst>
              <c:ext xmlns:c15="http://schemas.microsoft.com/office/drawing/2012/chart" uri="{CE6537A1-D6FC-4f65-9D91-7224C49458BB}">
                <c15:spPr xmlns:c15="http://schemas.microsoft.com/office/drawing/2012/chart">
                  <a:prstGeom prst="rect">
                    <a:avLst/>
                  </a:prstGeom>
                </c15:spPr>
              </c:ext>
            </c:extLst>
          </c:dLbls>
          <c:cat>
            <c:strRef>
              <c:f>Лист1!$A$2:$A$6</c:f>
              <c:strCache>
                <c:ptCount val="5"/>
                <c:pt idx="0">
                  <c:v>Потери на источнике</c:v>
                </c:pt>
                <c:pt idx="1">
                  <c:v>Потери при транспортировке</c:v>
                </c:pt>
                <c:pt idx="2">
                  <c:v>Потери при регулировании</c:v>
                </c:pt>
                <c:pt idx="3">
                  <c:v>Потери при потреблении</c:v>
                </c:pt>
                <c:pt idx="4">
                  <c:v>Полезно использованное тепло</c:v>
                </c:pt>
              </c:strCache>
            </c:strRef>
          </c:cat>
          <c:val>
            <c:numRef>
              <c:f>Лист1!$B$2:$B$6</c:f>
              <c:numCache>
                <c:formatCode>General</c:formatCode>
                <c:ptCount val="5"/>
                <c:pt idx="0">
                  <c:v>10</c:v>
                </c:pt>
                <c:pt idx="1">
                  <c:v>15</c:v>
                </c:pt>
                <c:pt idx="2">
                  <c:v>8</c:v>
                </c:pt>
                <c:pt idx="3">
                  <c:v>10</c:v>
                </c:pt>
                <c:pt idx="4">
                  <c:v>57</c:v>
                </c:pt>
              </c:numCache>
            </c:numRef>
          </c:val>
          <c:extLst>
            <c:ext xmlns:c16="http://schemas.microsoft.com/office/drawing/2014/chart" uri="{C3380CC4-5D6E-409C-BE32-E72D297353CC}">
              <c16:uniqueId val="{0000000A-7E1D-40B4-868E-B978D249890C}"/>
            </c:ext>
          </c:extLst>
        </c:ser>
        <c:dLbls>
          <c:showLegendKey val="0"/>
          <c:showVal val="0"/>
          <c:showCatName val="0"/>
          <c:showSerName val="0"/>
          <c:showPercent val="0"/>
          <c:showBubbleSize val="0"/>
          <c:showLeaderLines val="1"/>
        </c:dLbls>
      </c:pie3DChart>
    </c:plotArea>
    <c:legend>
      <c:legendPos val="r"/>
      <c:layout>
        <c:manualLayout>
          <c:xMode val="edge"/>
          <c:yMode val="edge"/>
          <c:x val="0.66305700000000001"/>
          <c:y val="0.23141"/>
          <c:w val="0.32860899999999998"/>
          <c:h val="0.60693200000000003"/>
        </c:manualLayout>
      </c:layout>
      <c:overlay val="0"/>
      <c:txPr>
        <a:bodyPr/>
        <a:lstStyle/>
        <a:p>
          <a:pPr>
            <a:defRPr sz="1100"/>
          </a:pPr>
          <a:endParaRPr lang="ru-RU"/>
        </a:p>
      </c:txPr>
    </c:legend>
    <c:plotVisOnly val="1"/>
    <c:dispBlanksAs val="gap"/>
    <c:showDLblsOverMax val="0"/>
  </c:chart>
  <c:txPr>
    <a:bodyPr/>
    <a:lstStyle/>
    <a:p>
      <a:pPr>
        <a:defRPr sz="1200">
          <a:latin typeface="Arial"/>
          <a:cs typeface="Arial"/>
        </a:defRPr>
      </a:pPr>
      <a:endParaRPr lang="ru-RU"/>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9_03 - Заголовок ">
    <p:spTree>
      <p:nvGrpSpPr>
        <p:cNvPr id="1" name=""/>
        <p:cNvGrpSpPr/>
        <p:nvPr/>
      </p:nvGrpSpPr>
      <p:grpSpPr bwMode="auto">
        <a:xfrm>
          <a:off x="0" y="0"/>
          <a:ext cx="0" cy="0"/>
          <a:chOff x="0" y="0"/>
          <a:chExt cx="0" cy="0"/>
        </a:xfrm>
      </p:grpSpPr>
      <p:sp>
        <p:nvSpPr>
          <p:cNvPr id="58" name="Title Placeholder 1"/>
          <p:cNvSpPr>
            <a:spLocks noGrp="1"/>
          </p:cNvSpPr>
          <p:nvPr>
            <p:ph type="title" hasCustomPrompt="1"/>
          </p:nvPr>
        </p:nvSpPr>
        <p:spPr bwMode="auto">
          <a:xfrm>
            <a:off x="542320" y="419504"/>
            <a:ext cx="7308299" cy="360099"/>
          </a:xfrm>
          <a:prstGeom prst="rect">
            <a:avLst/>
          </a:prstGeom>
        </p:spPr>
        <p:txBody>
          <a:bodyPr vert="horz" wrap="square" lIns="0" tIns="0" rIns="0" bIns="0" rtlCol="0" anchor="t">
            <a:spAutoFit/>
          </a:bodyPr>
          <a:lstStyle>
            <a:lvl1pPr>
              <a:defRPr/>
            </a:lvl1pPr>
          </a:lstStyle>
          <a:p>
            <a:pPr>
              <a:defRPr/>
            </a:pPr>
            <a:r>
              <a:rPr lang="ru-RU"/>
              <a:t>КОРОТКИЙ ЗАГОЛОВОК</a:t>
            </a:r>
            <a:endParaRPr lang="en-US"/>
          </a:p>
        </p:txBody>
      </p:sp>
      <p:sp>
        <p:nvSpPr>
          <p:cNvPr id="2" name="Date Placeholder 2"/>
          <p:cNvSpPr>
            <a:spLocks noGrp="1"/>
          </p:cNvSpPr>
          <p:nvPr>
            <p:ph type="dt" sz="half" idx="10"/>
          </p:nvPr>
        </p:nvSpPr>
        <p:spPr bwMode="auto">
          <a:xfrm>
            <a:off x="8089467" y="6337299"/>
            <a:ext cx="888427" cy="365125"/>
          </a:xfrm>
          <a:prstGeom prst="rect">
            <a:avLst/>
          </a:prstGeom>
        </p:spPr>
        <p:txBody>
          <a:bodyPr/>
          <a:lstStyle/>
          <a:p>
            <a:pPr>
              <a:defRPr/>
            </a:pPr>
            <a:fld id="{15F4273C-8064-49CB-9AED-2C5B849EA1C1}" type="datetime1">
              <a:rPr lang="ru-RU"/>
              <a:t>22.12.2025</a:t>
            </a:fld>
            <a:endParaRPr lang="ru-RU"/>
          </a:p>
        </p:txBody>
      </p:sp>
      <p:sp>
        <p:nvSpPr>
          <p:cNvPr id="6" name="Footer Placeholder 3"/>
          <p:cNvSpPr>
            <a:spLocks noGrp="1"/>
          </p:cNvSpPr>
          <p:nvPr>
            <p:ph type="ftr" sz="quarter" idx="11"/>
          </p:nvPr>
        </p:nvSpPr>
        <p:spPr bwMode="auto">
          <a:xfrm>
            <a:off x="3230589" y="6337299"/>
            <a:ext cx="4114800" cy="365125"/>
          </a:xfrm>
          <a:prstGeom prst="rect">
            <a:avLst/>
          </a:prstGeom>
        </p:spPr>
        <p:txBody>
          <a:bodyPr/>
          <a:lstStyle>
            <a:lvl1pPr algn="l">
              <a:defRPr/>
            </a:lvl1pPr>
          </a:lstStyle>
          <a:p>
            <a:pPr>
              <a:defRPr/>
            </a:pPr>
            <a:r>
              <a:rPr lang="ru-RU"/>
              <a:t>Знание. Опыт. Мастерство.</a:t>
            </a:r>
          </a:p>
        </p:txBody>
      </p:sp>
      <p:sp>
        <p:nvSpPr>
          <p:cNvPr id="8" name="Slide Number Placeholder 4"/>
          <p:cNvSpPr>
            <a:spLocks noGrp="1"/>
          </p:cNvSpPr>
          <p:nvPr>
            <p:ph type="sldNum" sz="quarter" idx="12"/>
          </p:nvPr>
        </p:nvSpPr>
        <p:spPr bwMode="auto">
          <a:xfrm>
            <a:off x="10968610" y="6337299"/>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8_03 - Заголовок ">
    <p:spTree>
      <p:nvGrpSpPr>
        <p:cNvPr id="1" name=""/>
        <p:cNvGrpSpPr/>
        <p:nvPr/>
      </p:nvGrpSpPr>
      <p:grpSpPr bwMode="auto">
        <a:xfrm>
          <a:off x="0" y="0"/>
          <a:ext cx="0" cy="0"/>
          <a:chOff x="0" y="0"/>
          <a:chExt cx="0" cy="0"/>
        </a:xfrm>
      </p:grpSpPr>
      <p:sp>
        <p:nvSpPr>
          <p:cNvPr id="2" name="Date Placeholder 2"/>
          <p:cNvSpPr>
            <a:spLocks noGrp="1"/>
          </p:cNvSpPr>
          <p:nvPr>
            <p:ph type="dt" sz="half" idx="10"/>
          </p:nvPr>
        </p:nvSpPr>
        <p:spPr bwMode="auto">
          <a:xfrm>
            <a:off x="8089467" y="6337299"/>
            <a:ext cx="888427" cy="365125"/>
          </a:xfrm>
          <a:prstGeom prst="rect">
            <a:avLst/>
          </a:prstGeom>
        </p:spPr>
        <p:txBody>
          <a:bodyPr/>
          <a:lstStyle/>
          <a:p>
            <a:pPr>
              <a:defRPr/>
            </a:pPr>
            <a:fld id="{5BA0E4D7-0969-4772-BFA6-182DEEB226BA}" type="datetime1">
              <a:rPr lang="ru-RU"/>
              <a:t>22.12.2025</a:t>
            </a:fld>
            <a:endParaRPr lang="ru-RU"/>
          </a:p>
        </p:txBody>
      </p:sp>
      <p:sp>
        <p:nvSpPr>
          <p:cNvPr id="6" name="Footer Placeholder 3"/>
          <p:cNvSpPr>
            <a:spLocks noGrp="1"/>
          </p:cNvSpPr>
          <p:nvPr>
            <p:ph type="ftr" sz="quarter" idx="11"/>
          </p:nvPr>
        </p:nvSpPr>
        <p:spPr bwMode="auto">
          <a:xfrm>
            <a:off x="3230589" y="6337299"/>
            <a:ext cx="4114800" cy="365125"/>
          </a:xfrm>
          <a:prstGeom prst="rect">
            <a:avLst/>
          </a:prstGeom>
        </p:spPr>
        <p:txBody>
          <a:bodyPr/>
          <a:lstStyle>
            <a:lvl1pPr algn="l">
              <a:defRPr/>
            </a:lvl1pPr>
          </a:lstStyle>
          <a:p>
            <a:pPr>
              <a:defRPr/>
            </a:pPr>
            <a:r>
              <a:rPr lang="ru-RU"/>
              <a:t>Знание. Опыт. Мастерство.</a:t>
            </a:r>
          </a:p>
        </p:txBody>
      </p:sp>
      <p:sp>
        <p:nvSpPr>
          <p:cNvPr id="8" name="Slide Number Placeholder 4"/>
          <p:cNvSpPr>
            <a:spLocks noGrp="1"/>
          </p:cNvSpPr>
          <p:nvPr>
            <p:ph type="sldNum" sz="quarter" idx="12"/>
          </p:nvPr>
        </p:nvSpPr>
        <p:spPr bwMode="auto">
          <a:xfrm>
            <a:off x="10968610" y="6337299"/>
            <a:ext cx="888428" cy="365125"/>
          </a:xfrm>
        </p:spPr>
        <p:txBody>
          <a:bodyPr/>
          <a:lstStyle/>
          <a:p>
            <a:pPr>
              <a:defRPr/>
            </a:pPr>
            <a:fld id="{90D6FB67-C437-4386-BA98-C16BA367CE3E}" type="slidenum">
              <a:rPr lang="ru-RU"/>
              <a:t>‹#›</a:t>
            </a:fld>
            <a:endParaRPr lang="ru-RU"/>
          </a:p>
        </p:txBody>
      </p:sp>
      <p:sp>
        <p:nvSpPr>
          <p:cNvPr id="3" name="Подзаголовок 2"/>
          <p:cNvSpPr>
            <a:spLocks noGrp="1"/>
          </p:cNvSpPr>
          <p:nvPr>
            <p:ph type="subTitle" idx="1" hasCustomPrompt="1"/>
          </p:nvPr>
        </p:nvSpPr>
        <p:spPr bwMode="auto">
          <a:xfrm>
            <a:off x="542320" y="704445"/>
            <a:ext cx="7308299" cy="1080296"/>
          </a:xfrm>
        </p:spPr>
        <p:txBody>
          <a:bodyPr wrap="square" lIns="0" tIns="0" rIns="0" bIns="0" anchor="t">
            <a:spAutoFit/>
          </a:bodyPr>
          <a:lstStyle>
            <a:lvl1pPr marL="0" indent="0" algn="l">
              <a:spcBef>
                <a:spcPts val="0"/>
              </a:spcBef>
              <a:spcAft>
                <a:spcPts val="0"/>
              </a:spcAft>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r>
              <a:rPr lang="en-US"/>
              <a:t>. </a:t>
            </a:r>
            <a:r>
              <a:rPr lang="ru-RU"/>
              <a:t/>
            </a:r>
            <a:br>
              <a:rPr lang="ru-RU"/>
            </a:br>
            <a:r>
              <a:rPr lang="ru-RU"/>
              <a:t>Когда используется большой объем текста в несколько строк</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10_03 - Заголовок ">
    <p:spTree>
      <p:nvGrpSpPr>
        <p:cNvPr id="1" name=""/>
        <p:cNvGrpSpPr/>
        <p:nvPr/>
      </p:nvGrpSpPr>
      <p:grpSpPr bwMode="auto">
        <a:xfrm>
          <a:off x="0" y="0"/>
          <a:ext cx="0" cy="0"/>
          <a:chOff x="0" y="0"/>
          <a:chExt cx="0" cy="0"/>
        </a:xfrm>
      </p:grpSpPr>
      <p:sp>
        <p:nvSpPr>
          <p:cNvPr id="5"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12_03 - Заголовок ">
    <p:spTree>
      <p:nvGrpSpPr>
        <p:cNvPr id="1" name=""/>
        <p:cNvGrpSpPr/>
        <p:nvPr/>
      </p:nvGrpSpPr>
      <p:grpSpPr bwMode="auto">
        <a:xfrm>
          <a:off x="0" y="0"/>
          <a:ext cx="0" cy="0"/>
          <a:chOff x="0" y="0"/>
          <a:chExt cx="0" cy="0"/>
        </a:xfrm>
      </p:grpSpPr>
      <p:sp>
        <p:nvSpPr>
          <p:cNvPr id="58" name="Title Placeholder 1"/>
          <p:cNvSpPr>
            <a:spLocks noGrp="1"/>
          </p:cNvSpPr>
          <p:nvPr>
            <p:ph type="title"/>
          </p:nvPr>
        </p:nvSpPr>
        <p:spPr bwMode="auto">
          <a:xfrm>
            <a:off x="542320" y="419504"/>
            <a:ext cx="7308299" cy="360099"/>
          </a:xfrm>
          <a:prstGeom prst="rect">
            <a:avLst/>
          </a:prstGeom>
        </p:spPr>
        <p:txBody>
          <a:bodyPr vert="horz" wrap="square" lIns="0" tIns="0" rIns="0" bIns="0" rtlCol="0" anchor="t">
            <a:spAutoFit/>
          </a:bodyPr>
          <a:lstStyle>
            <a:lvl1pPr>
              <a:defRPr>
                <a:solidFill>
                  <a:schemeClr val="accent1"/>
                </a:solidFill>
              </a:defRPr>
            </a:lvl1pPr>
          </a:lstStyle>
          <a:p>
            <a:pPr>
              <a:defRPr/>
            </a:pPr>
            <a:r>
              <a:rPr lang="ru-RU"/>
              <a:t>Образец заголовка</a:t>
            </a:r>
            <a:endParaRPr lang="en-US"/>
          </a:p>
        </p:txBody>
      </p:sp>
      <p:sp>
        <p:nvSpPr>
          <p:cNvPr id="3" name="Date Placeholder 2"/>
          <p:cNvSpPr>
            <a:spLocks noGrp="1"/>
          </p:cNvSpPr>
          <p:nvPr>
            <p:ph type="dt" sz="half" idx="10"/>
          </p:nvPr>
        </p:nvSpPr>
        <p:spPr bwMode="auto">
          <a:xfrm>
            <a:off x="8089467" y="6327775"/>
            <a:ext cx="888427" cy="365125"/>
          </a:xfrm>
          <a:prstGeom prst="rect">
            <a:avLst/>
          </a:prstGeom>
        </p:spPr>
        <p:txBody>
          <a:bodyPr/>
          <a:lstStyle/>
          <a:p>
            <a:pPr>
              <a:defRPr/>
            </a:pPr>
            <a:fld id="{D930A4DE-871E-44A8-A661-94E873E029EF}" type="datetime1">
              <a:rPr lang="ru-RU"/>
              <a:t>22.12.2025</a:t>
            </a:fld>
            <a:endParaRPr lang="ru-RU"/>
          </a:p>
        </p:txBody>
      </p:sp>
      <p:sp>
        <p:nvSpPr>
          <p:cNvPr id="4"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5"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
        <p:nvSpPr>
          <p:cNvPr id="6" name="Текст 7"/>
          <p:cNvSpPr>
            <a:spLocks noGrp="1"/>
          </p:cNvSpPr>
          <p:nvPr>
            <p:ph type="body" sz="quarter" idx="13"/>
          </p:nvPr>
        </p:nvSpPr>
        <p:spPr bwMode="auto">
          <a:xfrm>
            <a:off x="536496" y="873776"/>
            <a:ext cx="3928972" cy="276999"/>
          </a:xfrm>
        </p:spPr>
        <p:txBody>
          <a:bodyPr/>
          <a:lstStyle>
            <a:lvl1pPr>
              <a:spcBef>
                <a:spcPts val="0"/>
              </a:spcBef>
              <a:spcAft>
                <a:spcPts val="0"/>
              </a:spcAft>
              <a:defRPr sz="2000"/>
            </a:lvl1pPr>
          </a:lstStyle>
          <a:p>
            <a:pPr lvl="0">
              <a:defRPr/>
            </a:pPr>
            <a:r>
              <a:rPr lang="ru-RU"/>
              <a:t>Образец текста</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03 - Плашка + фото">
    <p:bg>
      <p:bgPr>
        <a:pattFill prst="lgCheck">
          <a:fgClr>
            <a:schemeClr val="bg2"/>
          </a:fgClr>
          <a:bgClr>
            <a:schemeClr val="bg1"/>
          </a:bgClr>
        </a:pattFill>
        <a:effectLst/>
      </p:bgPr>
    </p:bg>
    <p:spTree>
      <p:nvGrpSpPr>
        <p:cNvPr id="1" name=""/>
        <p:cNvGrpSpPr/>
        <p:nvPr/>
      </p:nvGrpSpPr>
      <p:grpSpPr bwMode="auto">
        <a:xfrm>
          <a:off x="0" y="0"/>
          <a:ext cx="0" cy="0"/>
          <a:chOff x="0" y="0"/>
          <a:chExt cx="0" cy="0"/>
        </a:xfrm>
      </p:grpSpPr>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70121F7E-2E09-4619-A193-4BFA69B6CE29}" type="datetime1">
              <a:rPr lang="ru-RU"/>
              <a:t>22.12.2025</a:t>
            </a:fld>
            <a:endParaRPr lang="ru-RU"/>
          </a:p>
        </p:txBody>
      </p:sp>
      <p:sp>
        <p:nvSpPr>
          <p:cNvPr id="7"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8" name="Slide Number Placeholder 4"/>
          <p:cNvSpPr>
            <a:spLocks noGrp="1"/>
          </p:cNvSpPr>
          <p:nvPr>
            <p:ph type="sldNum" sz="quarter" idx="12"/>
          </p:nvPr>
        </p:nvSpPr>
        <p:spPr bwMode="auto">
          <a:xfrm>
            <a:off x="10968610" y="6327775"/>
            <a:ext cx="888427"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1_03 - Плашка + фото">
    <p:bg>
      <p:bgPr>
        <a:solidFill>
          <a:schemeClr val="bg1"/>
        </a:solidFill>
        <a:effectLst/>
      </p:bgPr>
    </p:bg>
    <p:spTree>
      <p:nvGrpSpPr>
        <p:cNvPr id="1" name=""/>
        <p:cNvGrpSpPr/>
        <p:nvPr/>
      </p:nvGrpSpPr>
      <p:grpSpPr bwMode="auto">
        <a:xfrm>
          <a:off x="0" y="0"/>
          <a:ext cx="0" cy="0"/>
          <a:chOff x="0" y="0"/>
          <a:chExt cx="0" cy="0"/>
        </a:xfrm>
      </p:grpSpPr>
      <p:sp>
        <p:nvSpPr>
          <p:cNvPr id="9" name="Рисунок 8"/>
          <p:cNvSpPr>
            <a:spLocks noGrp="1"/>
          </p:cNvSpPr>
          <p:nvPr>
            <p:ph type="pic" sz="quarter" idx="13" hasCustomPrompt="1"/>
          </p:nvPr>
        </p:nvSpPr>
        <p:spPr bwMode="auto">
          <a:xfrm>
            <a:off x="267629" y="315913"/>
            <a:ext cx="4315484" cy="5884186"/>
          </a:xfrm>
        </p:spPr>
        <p:txBody>
          <a:bodyPr/>
          <a:lstStyle>
            <a:lvl1pPr>
              <a:defRPr/>
            </a:lvl1pPr>
          </a:lstStyle>
          <a:p>
            <a:pPr>
              <a:defRPr/>
            </a:pPr>
            <a:r>
              <a:rPr lang="ru-RU"/>
              <a:t>Вставка фото спикера</a:t>
            </a:r>
            <a:endParaRPr/>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4716121B-355A-45BF-AFF4-012D359C4798}" type="datetime1">
              <a:rPr lang="ru-RU"/>
              <a:t>22.12.2025</a:t>
            </a:fld>
            <a:endParaRPr lang="ru-RU"/>
          </a:p>
        </p:txBody>
      </p:sp>
      <p:sp>
        <p:nvSpPr>
          <p:cNvPr id="7"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8" name="Slide Number Placeholder 4"/>
          <p:cNvSpPr>
            <a:spLocks noGrp="1"/>
          </p:cNvSpPr>
          <p:nvPr>
            <p:ph type="sldNum" sz="quarter" idx="12"/>
          </p:nvPr>
        </p:nvSpPr>
        <p:spPr bwMode="auto">
          <a:xfrm>
            <a:off x="10968610" y="6327775"/>
            <a:ext cx="888427" cy="365125"/>
          </a:xfrm>
        </p:spPr>
        <p:txBody>
          <a:bodyPr/>
          <a:lstStyle/>
          <a:p>
            <a:pPr>
              <a:defRPr/>
            </a:pPr>
            <a:fld id="{90D6FB67-C437-4386-BA98-C16BA367CE3E}" type="slidenum">
              <a:rPr lang="ru-RU"/>
              <a:t>‹#›</a:t>
            </a:fld>
            <a:endParaRPr lang="ru-RU"/>
          </a:p>
        </p:txBody>
      </p:sp>
      <p:sp>
        <p:nvSpPr>
          <p:cNvPr id="3" name="Прямоугольник с одним усеченным углом 39"/>
          <p:cNvSpPr/>
          <p:nvPr userDrawn="1"/>
        </p:nvSpPr>
        <p:spPr bwMode="auto">
          <a:xfrm rot="10800000" flipH="1">
            <a:off x="4667534" y="316587"/>
            <a:ext cx="7189504" cy="5884185"/>
          </a:xfrm>
          <a:prstGeom prst="snip1Rect">
            <a:avLst>
              <a:gd name="adj" fmla="val 13475"/>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p>
        </p:txBody>
      </p:sp>
      <p:sp>
        <p:nvSpPr>
          <p:cNvPr id="10" name="Рисунок 8"/>
          <p:cNvSpPr>
            <a:spLocks noGrp="1" noChangeAspect="1"/>
          </p:cNvSpPr>
          <p:nvPr>
            <p:ph type="pic" sz="quarter" idx="14" hasCustomPrompt="1"/>
          </p:nvPr>
        </p:nvSpPr>
        <p:spPr bwMode="auto">
          <a:xfrm>
            <a:off x="9551740" y="4040777"/>
            <a:ext cx="1332000" cy="1332000"/>
          </a:xfrm>
        </p:spPr>
        <p:txBody>
          <a:bodyPr/>
          <a:lstStyle>
            <a:lvl1pPr>
              <a:defRPr sz="1200">
                <a:solidFill>
                  <a:schemeClr val="bg1"/>
                </a:solidFill>
              </a:defRPr>
            </a:lvl1pPr>
          </a:lstStyle>
          <a:p>
            <a:pPr>
              <a:defRPr/>
            </a:pPr>
            <a:r>
              <a:rPr lang="en-US"/>
              <a:t>QR </a:t>
            </a:r>
            <a:r>
              <a:rPr lang="ru-RU"/>
              <a:t>с контактами</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5_01 - Плашка + подзаголовок">
    <p:spTree>
      <p:nvGrpSpPr>
        <p:cNvPr id="1" name=""/>
        <p:cNvGrpSpPr/>
        <p:nvPr/>
      </p:nvGrpSpPr>
      <p:grpSpPr bwMode="auto">
        <a:xfrm>
          <a:off x="0" y="0"/>
          <a:ext cx="0" cy="0"/>
          <a:chOff x="0" y="0"/>
          <a:chExt cx="0" cy="0"/>
        </a:xfrm>
      </p:grpSpPr>
      <p:sp>
        <p:nvSpPr>
          <p:cNvPr id="7" name="Полилиния 6"/>
          <p:cNvSpPr/>
          <p:nvPr userDrawn="1"/>
        </p:nvSpPr>
        <p:spPr bwMode="auto">
          <a:xfrm>
            <a:off x="288334" y="309782"/>
            <a:ext cx="11568704" cy="5890993"/>
          </a:xfrm>
          <a:custGeom>
            <a:avLst/>
            <a:gdLst>
              <a:gd name="connsiteX0" fmla="*/ 0 w 11568704"/>
              <a:gd name="connsiteY0" fmla="*/ 0 h 5890993"/>
              <a:gd name="connsiteX1" fmla="*/ 0 w 11568704"/>
              <a:gd name="connsiteY1" fmla="*/ 5890994 h 5890993"/>
              <a:gd name="connsiteX2" fmla="*/ 10827120 w 11568704"/>
              <a:gd name="connsiteY2" fmla="*/ 5890994 h 5890993"/>
              <a:gd name="connsiteX3" fmla="*/ 11568704 w 11568704"/>
              <a:gd name="connsiteY3" fmla="*/ 5150347 h 5890993"/>
              <a:gd name="connsiteX4" fmla="*/ 11568704 w 11568704"/>
              <a:gd name="connsiteY4" fmla="*/ 0 h 5890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8704" h="5890993" extrusionOk="0">
                <a:moveTo>
                  <a:pt x="0" y="0"/>
                </a:moveTo>
                <a:lnTo>
                  <a:pt x="0" y="5890994"/>
                </a:lnTo>
                <a:lnTo>
                  <a:pt x="10827120" y="5890994"/>
                </a:lnTo>
                <a:lnTo>
                  <a:pt x="11568704" y="5150347"/>
                </a:lnTo>
                <a:lnTo>
                  <a:pt x="11568704" y="0"/>
                </a:lnTo>
                <a:close/>
              </a:path>
            </a:pathLst>
          </a:custGeom>
          <a:solidFill>
            <a:srgbClr val="252E40"/>
          </a:solidFill>
          <a:ln w="11404" cap="flat">
            <a:noFill/>
            <a:prstDash val="solid"/>
            <a:miter/>
          </a:ln>
        </p:spPr>
        <p:txBody>
          <a:bodyPr rtlCol="0" anchor="ctr"/>
          <a:lstStyle/>
          <a:p>
            <a:pPr>
              <a:defRPr/>
            </a:pPr>
            <a:endParaRPr lang="ru-RU"/>
          </a:p>
        </p:txBody>
      </p:sp>
      <p:sp>
        <p:nvSpPr>
          <p:cNvPr id="3" name="Date Placeholder 2"/>
          <p:cNvSpPr>
            <a:spLocks noGrp="1"/>
          </p:cNvSpPr>
          <p:nvPr>
            <p:ph type="dt" sz="half" idx="10"/>
          </p:nvPr>
        </p:nvSpPr>
        <p:spPr bwMode="auto">
          <a:xfrm>
            <a:off x="8089467" y="6327775"/>
            <a:ext cx="888427" cy="365125"/>
          </a:xfrm>
          <a:prstGeom prst="rect">
            <a:avLst/>
          </a:prstGeom>
        </p:spPr>
        <p:txBody>
          <a:bodyPr/>
          <a:lstStyle/>
          <a:p>
            <a:pPr>
              <a:defRPr/>
            </a:pPr>
            <a:fld id="{79D4CFDD-C3FA-4CE9-B418-5D1861A0327A}" type="datetime1">
              <a:rPr lang="ru-RU"/>
              <a:t>22.12.2025</a:t>
            </a:fld>
            <a:endParaRPr lang="ru-RU"/>
          </a:p>
        </p:txBody>
      </p:sp>
      <p:sp>
        <p:nvSpPr>
          <p:cNvPr id="4"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5" name="Slide Number Placeholder 4"/>
          <p:cNvSpPr>
            <a:spLocks noGrp="1"/>
          </p:cNvSpPr>
          <p:nvPr>
            <p:ph type="sldNum" sz="quarter" idx="12"/>
          </p:nvPr>
        </p:nvSpPr>
        <p:spPr bwMode="auto">
          <a:xfrm>
            <a:off x="10968610" y="6327775"/>
            <a:ext cx="888427" cy="365125"/>
          </a:xfrm>
        </p:spPr>
        <p:txBody>
          <a:bodyPr/>
          <a:lstStyle/>
          <a:p>
            <a:pPr>
              <a:defRPr/>
            </a:pPr>
            <a:fld id="{90D6FB67-C437-4386-BA98-C16BA367CE3E}" type="slidenum">
              <a:rPr lang="ru-RU"/>
              <a:t>‹#›</a:t>
            </a:fld>
            <a:endParaRPr lang="ru-RU"/>
          </a:p>
        </p:txBody>
      </p:sp>
      <p:sp>
        <p:nvSpPr>
          <p:cNvPr id="9" name="Title Placeholder 1"/>
          <p:cNvSpPr>
            <a:spLocks noGrp="1"/>
          </p:cNvSpPr>
          <p:nvPr>
            <p:ph type="title"/>
          </p:nvPr>
        </p:nvSpPr>
        <p:spPr bwMode="auto">
          <a:xfrm>
            <a:off x="536496" y="814207"/>
            <a:ext cx="5437200" cy="360099"/>
          </a:xfrm>
          <a:prstGeom prst="rect">
            <a:avLst/>
          </a:prstGeom>
        </p:spPr>
        <p:txBody>
          <a:bodyPr vert="horz" wrap="square" lIns="0" tIns="0" rIns="0" bIns="0" rtlCol="0" anchor="t">
            <a:spAutoFit/>
          </a:bodyPr>
          <a:lstStyle>
            <a:lvl1pPr>
              <a:defRPr>
                <a:solidFill>
                  <a:schemeClr val="bg1"/>
                </a:solidFill>
              </a:defRPr>
            </a:lvl1pPr>
          </a:lstStyle>
          <a:p>
            <a:pPr>
              <a:defRPr/>
            </a:pPr>
            <a:r>
              <a:rPr lang="ru-RU"/>
              <a:t>Образец заголовка</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02 - Плашка + подзаголовок">
    <p:bg>
      <p:bgPr>
        <a:solidFill>
          <a:schemeClr val="bg2"/>
        </a:solidFill>
        <a:effectLst/>
      </p:bgPr>
    </p:bg>
    <p:spTree>
      <p:nvGrpSpPr>
        <p:cNvPr id="1" name=""/>
        <p:cNvGrpSpPr/>
        <p:nvPr/>
      </p:nvGrpSpPr>
      <p:grpSpPr bwMode="auto">
        <a:xfrm>
          <a:off x="0" y="0"/>
          <a:ext cx="0" cy="0"/>
          <a:chOff x="0" y="0"/>
          <a:chExt cx="0" cy="0"/>
        </a:xfrm>
      </p:grpSpPr>
      <p:sp>
        <p:nvSpPr>
          <p:cNvPr id="13" name="Подзаголовок 2"/>
          <p:cNvSpPr>
            <a:spLocks noGrp="1"/>
          </p:cNvSpPr>
          <p:nvPr>
            <p:ph type="subTitle" idx="1"/>
          </p:nvPr>
        </p:nvSpPr>
        <p:spPr bwMode="auto">
          <a:xfrm>
            <a:off x="542321" y="809914"/>
            <a:ext cx="7308298" cy="360099"/>
          </a:xfrm>
        </p:spPr>
        <p:txBody>
          <a:bodyPr wrap="square" lIns="0" tIns="0" rIns="0" bIns="0" anchor="t">
            <a:spAutoFit/>
          </a:bodyPr>
          <a:lstStyle>
            <a:lvl1pPr marL="0" indent="0" algn="l">
              <a:spcBef>
                <a:spcPts val="0"/>
              </a:spcBef>
              <a:spcAft>
                <a:spcPts val="0"/>
              </a:spcAft>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
        <p:nvSpPr>
          <p:cNvPr id="18" name="Прямоугольник с одним усеченным углом 17"/>
          <p:cNvSpPr/>
          <p:nvPr userDrawn="1"/>
        </p:nvSpPr>
        <p:spPr bwMode="auto">
          <a:xfrm rot="10800000" flipH="1">
            <a:off x="296084" y="3291472"/>
            <a:ext cx="3791784" cy="2604916"/>
          </a:xfrm>
          <a:prstGeom prst="snip1Rect">
            <a:avLst>
              <a:gd name="adj" fmla="val 142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2500"/>
          </a:p>
        </p:txBody>
      </p:sp>
      <p:sp>
        <p:nvSpPr>
          <p:cNvPr id="19" name="Rectangle 6"/>
          <p:cNvSpPr>
            <a:spLocks noChangeArrowheads="1"/>
          </p:cNvSpPr>
          <p:nvPr userDrawn="1"/>
        </p:nvSpPr>
        <p:spPr bwMode="auto">
          <a:xfrm rot="10800000">
            <a:off x="296635" y="2299366"/>
            <a:ext cx="3791784" cy="972371"/>
          </a:xfrm>
          <a:prstGeom prst="rect">
            <a:avLst/>
          </a:prstGeom>
          <a:solidFill>
            <a:schemeClr val="tx2"/>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20" name="Rectangle 7"/>
          <p:cNvSpPr>
            <a:spLocks noChangeArrowheads="1"/>
          </p:cNvSpPr>
          <p:nvPr userDrawn="1"/>
        </p:nvSpPr>
        <p:spPr bwMode="auto">
          <a:xfrm rot="10800000">
            <a:off x="296636" y="3218617"/>
            <a:ext cx="3791784" cy="82567"/>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21" name="Прямоугольник с одним усеченным углом 20"/>
          <p:cNvSpPr/>
          <p:nvPr userDrawn="1"/>
        </p:nvSpPr>
        <p:spPr bwMode="auto">
          <a:xfrm rot="10800000" flipH="1">
            <a:off x="4182341" y="3291472"/>
            <a:ext cx="3791785" cy="2604915"/>
          </a:xfrm>
          <a:prstGeom prst="snip1Rect">
            <a:avLst>
              <a:gd name="adj" fmla="val 142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2500"/>
          </a:p>
        </p:txBody>
      </p:sp>
      <p:sp>
        <p:nvSpPr>
          <p:cNvPr id="22" name="Rectangle 6"/>
          <p:cNvSpPr>
            <a:spLocks noChangeArrowheads="1"/>
          </p:cNvSpPr>
          <p:nvPr userDrawn="1"/>
        </p:nvSpPr>
        <p:spPr bwMode="auto">
          <a:xfrm rot="10800000">
            <a:off x="4180620" y="2299363"/>
            <a:ext cx="3791783" cy="972371"/>
          </a:xfrm>
          <a:prstGeom prst="rect">
            <a:avLst/>
          </a:prstGeom>
          <a:solidFill>
            <a:schemeClr val="tx2"/>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23" name="Rectangle 7"/>
          <p:cNvSpPr>
            <a:spLocks noChangeArrowheads="1"/>
          </p:cNvSpPr>
          <p:nvPr userDrawn="1"/>
        </p:nvSpPr>
        <p:spPr bwMode="auto">
          <a:xfrm rot="10800000">
            <a:off x="4180623" y="3218618"/>
            <a:ext cx="3791781" cy="82567"/>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24" name="Прямоугольник с одним усеченным углом 23"/>
          <p:cNvSpPr/>
          <p:nvPr userDrawn="1"/>
        </p:nvSpPr>
        <p:spPr bwMode="auto">
          <a:xfrm rot="10800000" flipH="1">
            <a:off x="8068602" y="3291472"/>
            <a:ext cx="3791784" cy="2604915"/>
          </a:xfrm>
          <a:prstGeom prst="snip1Rect">
            <a:avLst>
              <a:gd name="adj" fmla="val 142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2500"/>
          </a:p>
        </p:txBody>
      </p:sp>
      <p:sp>
        <p:nvSpPr>
          <p:cNvPr id="25" name="Rectangle 6"/>
          <p:cNvSpPr>
            <a:spLocks noChangeArrowheads="1"/>
          </p:cNvSpPr>
          <p:nvPr userDrawn="1"/>
        </p:nvSpPr>
        <p:spPr bwMode="auto">
          <a:xfrm rot="10800000">
            <a:off x="8068372" y="2299367"/>
            <a:ext cx="3791784" cy="972371"/>
          </a:xfrm>
          <a:prstGeom prst="rect">
            <a:avLst/>
          </a:prstGeom>
          <a:solidFill>
            <a:schemeClr val="tx2"/>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26" name="Rectangle 7"/>
          <p:cNvSpPr>
            <a:spLocks noChangeArrowheads="1"/>
          </p:cNvSpPr>
          <p:nvPr userDrawn="1"/>
        </p:nvSpPr>
        <p:spPr bwMode="auto">
          <a:xfrm rot="10800000">
            <a:off x="8068373" y="3218618"/>
            <a:ext cx="3791784" cy="82567"/>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54" name="Text Placeholder 3"/>
          <p:cNvSpPr>
            <a:spLocks noGrp="1"/>
          </p:cNvSpPr>
          <p:nvPr>
            <p:ph type="body" sz="half" idx="2"/>
          </p:nvPr>
        </p:nvSpPr>
        <p:spPr bwMode="auto">
          <a:xfrm>
            <a:off x="542848" y="2677468"/>
            <a:ext cx="3180497" cy="276999"/>
          </a:xfrm>
          <a:prstGeom prst="rect">
            <a:avLst/>
          </a:prstGeom>
          <a:noFill/>
        </p:spPr>
        <p:txBody>
          <a:bodyPr wrap="square" lIns="0" tIns="0" rIns="0" bIns="0">
            <a:spAutoFit/>
          </a:bodyPr>
          <a:lstStyle>
            <a:lvl1pPr marL="0" indent="0">
              <a:spcBef>
                <a:spcPts val="0"/>
              </a:spcBef>
              <a:spcAft>
                <a:spcPts val="0"/>
              </a:spcAft>
              <a:buNone/>
              <a:defRPr sz="2000" b="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5" name="Text Placeholder 3"/>
          <p:cNvSpPr>
            <a:spLocks noGrp="1"/>
          </p:cNvSpPr>
          <p:nvPr>
            <p:ph type="body" sz="half" idx="13"/>
          </p:nvPr>
        </p:nvSpPr>
        <p:spPr bwMode="auto">
          <a:xfrm>
            <a:off x="4422838" y="2677468"/>
            <a:ext cx="3179738" cy="276999"/>
          </a:xfrm>
          <a:prstGeom prst="rect">
            <a:avLst/>
          </a:prstGeom>
          <a:noFill/>
        </p:spPr>
        <p:txBody>
          <a:bodyPr wrap="square" lIns="0" tIns="0" rIns="0" bIns="0">
            <a:spAutoFit/>
          </a:bodyPr>
          <a:lstStyle>
            <a:lvl1pPr marL="0" indent="0">
              <a:spcBef>
                <a:spcPts val="0"/>
              </a:spcBef>
              <a:spcAft>
                <a:spcPts val="0"/>
              </a:spcAft>
              <a:buNone/>
              <a:defRPr sz="2000" b="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6" name="Text Placeholder 3"/>
          <p:cNvSpPr>
            <a:spLocks noGrp="1"/>
          </p:cNvSpPr>
          <p:nvPr>
            <p:ph type="body" sz="half" idx="14"/>
          </p:nvPr>
        </p:nvSpPr>
        <p:spPr bwMode="auto">
          <a:xfrm>
            <a:off x="8314795" y="2677468"/>
            <a:ext cx="3218116" cy="276999"/>
          </a:xfrm>
          <a:prstGeom prst="rect">
            <a:avLst/>
          </a:prstGeom>
          <a:noFill/>
        </p:spPr>
        <p:txBody>
          <a:bodyPr wrap="square" lIns="0" tIns="0" rIns="0" bIns="0">
            <a:spAutoFit/>
          </a:bodyPr>
          <a:lstStyle>
            <a:lvl1pPr marL="0" indent="0">
              <a:spcBef>
                <a:spcPts val="0"/>
              </a:spcBef>
              <a:spcAft>
                <a:spcPts val="0"/>
              </a:spcAft>
              <a:buNone/>
              <a:defRPr sz="2000" b="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7486144A-E34C-468D-A95D-689209C58A1B}"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06 - Подзаголовок + фото ">
    <p:bg>
      <p:bgPr>
        <a:solidFill>
          <a:schemeClr val="bg2"/>
        </a:solidFill>
        <a:effectLst/>
      </p:bgPr>
    </p:bg>
    <p:spTree>
      <p:nvGrpSpPr>
        <p:cNvPr id="1" name=""/>
        <p:cNvGrpSpPr/>
        <p:nvPr/>
      </p:nvGrpSpPr>
      <p:grpSpPr bwMode="auto">
        <a:xfrm>
          <a:off x="0" y="0"/>
          <a:ext cx="0" cy="0"/>
          <a:chOff x="0" y="0"/>
          <a:chExt cx="0" cy="0"/>
        </a:xfrm>
      </p:grpSpPr>
      <p:sp>
        <p:nvSpPr>
          <p:cNvPr id="2" name="Подзаголовок 2"/>
          <p:cNvSpPr>
            <a:spLocks noGrp="1"/>
          </p:cNvSpPr>
          <p:nvPr>
            <p:ph type="subTitle" idx="1"/>
          </p:nvPr>
        </p:nvSpPr>
        <p:spPr bwMode="auto">
          <a:xfrm>
            <a:off x="542321" y="804090"/>
            <a:ext cx="7308298" cy="360099"/>
          </a:xfrm>
        </p:spPr>
        <p:txBody>
          <a:bodyPr wrap="square" lIns="0" tIns="0" rIns="0" bIns="0" anchor="t">
            <a:spAutoFit/>
          </a:bodyPr>
          <a:lstStyle>
            <a:lvl1pPr marL="0" indent="0" algn="l">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
        <p:nvSpPr>
          <p:cNvPr id="7" name="Date Placeholder 2"/>
          <p:cNvSpPr>
            <a:spLocks noGrp="1"/>
          </p:cNvSpPr>
          <p:nvPr>
            <p:ph type="dt" sz="half" idx="10"/>
          </p:nvPr>
        </p:nvSpPr>
        <p:spPr bwMode="auto">
          <a:xfrm>
            <a:off x="8089467" y="6327775"/>
            <a:ext cx="888427" cy="365125"/>
          </a:xfrm>
          <a:prstGeom prst="rect">
            <a:avLst/>
          </a:prstGeom>
        </p:spPr>
        <p:txBody>
          <a:bodyPr/>
          <a:lstStyle/>
          <a:p>
            <a:pPr>
              <a:defRPr/>
            </a:pPr>
            <a:fld id="{FD06B960-CA0A-4731-B46E-25A9E8DD604F}" type="datetime1">
              <a:rPr lang="ru-RU"/>
              <a:t>22.12.2025</a:t>
            </a:fld>
            <a:endParaRPr lang="ru-RU"/>
          </a:p>
        </p:txBody>
      </p:sp>
      <p:sp>
        <p:nvSpPr>
          <p:cNvPr id="8"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9"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grpSp>
        <p:nvGrpSpPr>
          <p:cNvPr id="10" name="Группа 9"/>
          <p:cNvGrpSpPr/>
          <p:nvPr userDrawn="1"/>
        </p:nvGrpSpPr>
        <p:grpSpPr bwMode="auto">
          <a:xfrm>
            <a:off x="9032725" y="2065462"/>
            <a:ext cx="2826001" cy="3470725"/>
            <a:chOff x="9047650" y="2065462"/>
            <a:chExt cx="2811602" cy="3470725"/>
          </a:xfrm>
        </p:grpSpPr>
        <p:sp>
          <p:nvSpPr>
            <p:cNvPr id="11" name="Прямоугольник с одним усеченным углом 10"/>
            <p:cNvSpPr/>
            <p:nvPr/>
          </p:nvSpPr>
          <p:spPr bwMode="auto">
            <a:xfrm rot="10800000" flipH="1">
              <a:off x="9047650" y="3203768"/>
              <a:ext cx="2811600" cy="2332419"/>
            </a:xfrm>
            <a:prstGeom prst="snip1Rect">
              <a:avLst>
                <a:gd name="adj" fmla="val 16031"/>
              </a:avLst>
            </a:prstGeom>
            <a:solidFill>
              <a:schemeClr val="tx2">
                <a:alpha val="61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solidFill>
                  <a:schemeClr val="accent3"/>
                </a:solidFill>
              </a:endParaRPr>
            </a:p>
          </p:txBody>
        </p:sp>
        <p:grpSp>
          <p:nvGrpSpPr>
            <p:cNvPr id="12" name="Группа 11"/>
            <p:cNvGrpSpPr/>
            <p:nvPr/>
          </p:nvGrpSpPr>
          <p:grpSpPr bwMode="auto">
            <a:xfrm>
              <a:off x="9047650" y="2065462"/>
              <a:ext cx="2811602" cy="1235723"/>
              <a:chOff x="8043358" y="2065462"/>
              <a:chExt cx="3816798" cy="1235723"/>
            </a:xfrm>
          </p:grpSpPr>
          <p:sp>
            <p:nvSpPr>
              <p:cNvPr id="15" name="Rectangle 6"/>
              <p:cNvSpPr>
                <a:spLocks noChangeArrowheads="1"/>
              </p:cNvSpPr>
              <p:nvPr/>
            </p:nvSpPr>
            <p:spPr bwMode="auto">
              <a:xfrm rot="10800000">
                <a:off x="8043358" y="2065462"/>
                <a:ext cx="3816797" cy="1206275"/>
              </a:xfrm>
              <a:prstGeom prst="rect">
                <a:avLst/>
              </a:prstGeom>
              <a:solidFill>
                <a:schemeClr val="tx2"/>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16" name="Rectangle 7"/>
              <p:cNvSpPr>
                <a:spLocks noChangeArrowheads="1"/>
              </p:cNvSpPr>
              <p:nvPr/>
            </p:nvSpPr>
            <p:spPr bwMode="auto">
              <a:xfrm rot="10800000">
                <a:off x="8043360" y="3218618"/>
                <a:ext cx="3816797" cy="82567"/>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grpSp>
      </p:grpSp>
      <p:grpSp>
        <p:nvGrpSpPr>
          <p:cNvPr id="17" name="Группа 16"/>
          <p:cNvGrpSpPr/>
          <p:nvPr userDrawn="1"/>
        </p:nvGrpSpPr>
        <p:grpSpPr bwMode="auto">
          <a:xfrm>
            <a:off x="289103" y="2065468"/>
            <a:ext cx="2826001" cy="3470719"/>
            <a:chOff x="285929" y="2070382"/>
            <a:chExt cx="2811602" cy="3470719"/>
          </a:xfrm>
        </p:grpSpPr>
        <p:sp>
          <p:nvSpPr>
            <p:cNvPr id="18" name="Прямоугольник с одним усеченным углом 17"/>
            <p:cNvSpPr/>
            <p:nvPr/>
          </p:nvSpPr>
          <p:spPr bwMode="auto">
            <a:xfrm rot="10800000" flipH="1">
              <a:off x="285929" y="3208682"/>
              <a:ext cx="2811600" cy="2332419"/>
            </a:xfrm>
            <a:prstGeom prst="snip1Rect">
              <a:avLst>
                <a:gd name="adj" fmla="val 16031"/>
              </a:avLst>
            </a:prstGeom>
            <a:solidFill>
              <a:schemeClr val="tx2">
                <a:alpha val="61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solidFill>
                  <a:schemeClr val="accent3"/>
                </a:solidFill>
              </a:endParaRPr>
            </a:p>
          </p:txBody>
        </p:sp>
        <p:grpSp>
          <p:nvGrpSpPr>
            <p:cNvPr id="19" name="Группа 18"/>
            <p:cNvGrpSpPr/>
            <p:nvPr/>
          </p:nvGrpSpPr>
          <p:grpSpPr bwMode="auto">
            <a:xfrm>
              <a:off x="285929" y="2070382"/>
              <a:ext cx="2811602" cy="1235718"/>
              <a:chOff x="8043358" y="2065468"/>
              <a:chExt cx="3816798" cy="1235718"/>
            </a:xfrm>
          </p:grpSpPr>
          <p:sp>
            <p:nvSpPr>
              <p:cNvPr id="22" name="Rectangle 6"/>
              <p:cNvSpPr>
                <a:spLocks noChangeArrowheads="1"/>
              </p:cNvSpPr>
              <p:nvPr/>
            </p:nvSpPr>
            <p:spPr bwMode="auto">
              <a:xfrm rot="10800000">
                <a:off x="8043358" y="2065468"/>
                <a:ext cx="3816797" cy="1206270"/>
              </a:xfrm>
              <a:prstGeom prst="rect">
                <a:avLst/>
              </a:prstGeom>
              <a:solidFill>
                <a:schemeClr val="tx2"/>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23" name="Rectangle 7"/>
              <p:cNvSpPr>
                <a:spLocks noChangeArrowheads="1"/>
              </p:cNvSpPr>
              <p:nvPr/>
            </p:nvSpPr>
            <p:spPr bwMode="auto">
              <a:xfrm rot="10800000">
                <a:off x="8043360" y="3218618"/>
                <a:ext cx="3816797" cy="82567"/>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grpSp>
      </p:grpSp>
      <p:grpSp>
        <p:nvGrpSpPr>
          <p:cNvPr id="24" name="Группа 23"/>
          <p:cNvGrpSpPr/>
          <p:nvPr userDrawn="1"/>
        </p:nvGrpSpPr>
        <p:grpSpPr bwMode="auto">
          <a:xfrm>
            <a:off x="3206502" y="2065466"/>
            <a:ext cx="2826001" cy="3470721"/>
            <a:chOff x="3281704" y="2065467"/>
            <a:chExt cx="2811602" cy="3470721"/>
          </a:xfrm>
        </p:grpSpPr>
        <p:sp>
          <p:nvSpPr>
            <p:cNvPr id="25" name="Прямоугольник с одним усеченным углом 24"/>
            <p:cNvSpPr/>
            <p:nvPr/>
          </p:nvSpPr>
          <p:spPr bwMode="auto">
            <a:xfrm rot="10800000" flipH="1">
              <a:off x="3281704" y="3203769"/>
              <a:ext cx="2811600" cy="2332419"/>
            </a:xfrm>
            <a:prstGeom prst="snip1Rect">
              <a:avLst>
                <a:gd name="adj" fmla="val 16031"/>
              </a:avLst>
            </a:prstGeom>
            <a:solidFill>
              <a:schemeClr val="tx2">
                <a:alpha val="61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solidFill>
                  <a:schemeClr val="accent3"/>
                </a:solidFill>
              </a:endParaRPr>
            </a:p>
          </p:txBody>
        </p:sp>
        <p:grpSp>
          <p:nvGrpSpPr>
            <p:cNvPr id="26" name="Группа 25"/>
            <p:cNvGrpSpPr/>
            <p:nvPr/>
          </p:nvGrpSpPr>
          <p:grpSpPr bwMode="auto">
            <a:xfrm>
              <a:off x="3281704" y="2065467"/>
              <a:ext cx="2811602" cy="1235720"/>
              <a:chOff x="8043358" y="2065466"/>
              <a:chExt cx="3816798" cy="1235720"/>
            </a:xfrm>
          </p:grpSpPr>
          <p:sp>
            <p:nvSpPr>
              <p:cNvPr id="29" name="Rectangle 6"/>
              <p:cNvSpPr>
                <a:spLocks noChangeArrowheads="1"/>
              </p:cNvSpPr>
              <p:nvPr/>
            </p:nvSpPr>
            <p:spPr bwMode="auto">
              <a:xfrm rot="10800000">
                <a:off x="8043358" y="2065466"/>
                <a:ext cx="3816797" cy="1206272"/>
              </a:xfrm>
              <a:prstGeom prst="rect">
                <a:avLst/>
              </a:prstGeom>
              <a:solidFill>
                <a:schemeClr val="tx2"/>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30" name="Rectangle 7"/>
              <p:cNvSpPr>
                <a:spLocks noChangeArrowheads="1"/>
              </p:cNvSpPr>
              <p:nvPr/>
            </p:nvSpPr>
            <p:spPr bwMode="auto">
              <a:xfrm rot="10800000">
                <a:off x="8043360" y="3218618"/>
                <a:ext cx="3816797" cy="82567"/>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grpSp>
      </p:grpSp>
      <p:grpSp>
        <p:nvGrpSpPr>
          <p:cNvPr id="31" name="Группа 30"/>
          <p:cNvGrpSpPr/>
          <p:nvPr userDrawn="1"/>
        </p:nvGrpSpPr>
        <p:grpSpPr bwMode="auto">
          <a:xfrm>
            <a:off x="6121399" y="2065464"/>
            <a:ext cx="2826001" cy="3470723"/>
            <a:chOff x="6135212" y="2065464"/>
            <a:chExt cx="2811602" cy="3470723"/>
          </a:xfrm>
        </p:grpSpPr>
        <p:sp>
          <p:nvSpPr>
            <p:cNvPr id="33" name="Прямоугольник с одним усеченным углом 32"/>
            <p:cNvSpPr/>
            <p:nvPr/>
          </p:nvSpPr>
          <p:spPr bwMode="auto">
            <a:xfrm rot="10800000" flipH="1">
              <a:off x="6135212" y="3203768"/>
              <a:ext cx="2811600" cy="2332419"/>
            </a:xfrm>
            <a:prstGeom prst="snip1Rect">
              <a:avLst>
                <a:gd name="adj" fmla="val 16031"/>
              </a:avLst>
            </a:prstGeom>
            <a:solidFill>
              <a:schemeClr val="tx2">
                <a:alpha val="61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solidFill>
                  <a:schemeClr val="accent3"/>
                </a:solidFill>
              </a:endParaRPr>
            </a:p>
          </p:txBody>
        </p:sp>
        <p:grpSp>
          <p:nvGrpSpPr>
            <p:cNvPr id="34" name="Группа 33"/>
            <p:cNvGrpSpPr/>
            <p:nvPr/>
          </p:nvGrpSpPr>
          <p:grpSpPr bwMode="auto">
            <a:xfrm>
              <a:off x="6135212" y="2065464"/>
              <a:ext cx="2811602" cy="1235722"/>
              <a:chOff x="8043358" y="2065464"/>
              <a:chExt cx="3816798" cy="1235722"/>
            </a:xfrm>
          </p:grpSpPr>
          <p:sp>
            <p:nvSpPr>
              <p:cNvPr id="37" name="Rectangle 6"/>
              <p:cNvSpPr>
                <a:spLocks noChangeArrowheads="1"/>
              </p:cNvSpPr>
              <p:nvPr/>
            </p:nvSpPr>
            <p:spPr bwMode="auto">
              <a:xfrm rot="10800000">
                <a:off x="8043358" y="2065464"/>
                <a:ext cx="3816797" cy="1206274"/>
              </a:xfrm>
              <a:prstGeom prst="rect">
                <a:avLst/>
              </a:prstGeom>
              <a:solidFill>
                <a:schemeClr val="tx2"/>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sp>
            <p:nvSpPr>
              <p:cNvPr id="38" name="Rectangle 7"/>
              <p:cNvSpPr>
                <a:spLocks noChangeArrowheads="1"/>
              </p:cNvSpPr>
              <p:nvPr/>
            </p:nvSpPr>
            <p:spPr bwMode="auto">
              <a:xfrm rot="10800000">
                <a:off x="8043360" y="3218618"/>
                <a:ext cx="3816797" cy="82567"/>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pPr>
                  <a:defRPr/>
                </a:pPr>
                <a:endParaRPr lang="ru-RU" sz="1600"/>
              </a:p>
            </p:txBody>
          </p:sp>
        </p:grpSp>
      </p:grpSp>
      <p:sp>
        <p:nvSpPr>
          <p:cNvPr id="42" name="Текст 17"/>
          <p:cNvSpPr>
            <a:spLocks noGrp="1"/>
          </p:cNvSpPr>
          <p:nvPr>
            <p:ph type="body" sz="quarter" idx="13" hasCustomPrompt="1"/>
          </p:nvPr>
        </p:nvSpPr>
        <p:spPr bwMode="auto">
          <a:xfrm>
            <a:off x="548145" y="2404380"/>
            <a:ext cx="2075811" cy="221599"/>
          </a:xfrm>
        </p:spPr>
        <p:txBody>
          <a:bodyPr/>
          <a:lstStyle>
            <a:lvl1pPr>
              <a:spcBef>
                <a:spcPts val="0"/>
              </a:spcBef>
              <a:spcAft>
                <a:spcPts val="0"/>
              </a:spcAft>
              <a:defRPr sz="1600" b="1" i="0" cap="all">
                <a:solidFill>
                  <a:schemeClr val="bg1"/>
                </a:solidFill>
                <a:latin typeface="Arial Black"/>
                <a:cs typeface="Arial Black"/>
              </a:defRPr>
            </a:lvl1pPr>
          </a:lstStyle>
          <a:p>
            <a:pPr lvl="0">
              <a:defRPr/>
            </a:pPr>
            <a:r>
              <a:rPr lang="ru-RU"/>
              <a:t>заголовок</a:t>
            </a:r>
            <a:endParaRPr/>
          </a:p>
        </p:txBody>
      </p:sp>
      <p:sp>
        <p:nvSpPr>
          <p:cNvPr id="43" name="Текст 20"/>
          <p:cNvSpPr>
            <a:spLocks noGrp="1"/>
          </p:cNvSpPr>
          <p:nvPr>
            <p:ph type="body" sz="quarter" idx="14" hasCustomPrompt="1"/>
          </p:nvPr>
        </p:nvSpPr>
        <p:spPr bwMode="auto">
          <a:xfrm>
            <a:off x="548145" y="3491898"/>
            <a:ext cx="2075811" cy="221599"/>
          </a:xfrm>
        </p:spPr>
        <p:txBody>
          <a:bodyPr/>
          <a:lstStyle>
            <a:lvl1pPr>
              <a:spcBef>
                <a:spcPts val="0"/>
              </a:spcBef>
              <a:spcAft>
                <a:spcPts val="0"/>
              </a:spcAft>
              <a:defRPr sz="1600" b="0">
                <a:solidFill>
                  <a:schemeClr val="bg1"/>
                </a:solidFill>
              </a:defRPr>
            </a:lvl1pPr>
          </a:lstStyle>
          <a:p>
            <a:pPr lvl="0">
              <a:defRPr/>
            </a:pPr>
            <a:r>
              <a:rPr lang="ru-RU"/>
              <a:t>Текст</a:t>
            </a:r>
            <a:endParaRPr/>
          </a:p>
        </p:txBody>
      </p:sp>
      <p:sp>
        <p:nvSpPr>
          <p:cNvPr id="44" name="Текст 17"/>
          <p:cNvSpPr>
            <a:spLocks noGrp="1"/>
          </p:cNvSpPr>
          <p:nvPr>
            <p:ph type="body" sz="quarter" idx="15" hasCustomPrompt="1"/>
          </p:nvPr>
        </p:nvSpPr>
        <p:spPr bwMode="auto">
          <a:xfrm>
            <a:off x="3468720" y="2406802"/>
            <a:ext cx="2072278" cy="221599"/>
          </a:xfrm>
        </p:spPr>
        <p:txBody>
          <a:bodyPr/>
          <a:lstStyle>
            <a:lvl1pPr>
              <a:spcBef>
                <a:spcPts val="0"/>
              </a:spcBef>
              <a:spcAft>
                <a:spcPts val="0"/>
              </a:spcAft>
              <a:defRPr sz="1600" b="1" i="0" cap="all">
                <a:solidFill>
                  <a:schemeClr val="bg1"/>
                </a:solidFill>
                <a:latin typeface="Arial Black"/>
                <a:cs typeface="Arial Black"/>
              </a:defRPr>
            </a:lvl1pPr>
          </a:lstStyle>
          <a:p>
            <a:pPr lvl="0">
              <a:defRPr/>
            </a:pPr>
            <a:r>
              <a:rPr lang="ru-RU"/>
              <a:t>заголовок</a:t>
            </a:r>
            <a:endParaRPr/>
          </a:p>
        </p:txBody>
      </p:sp>
      <p:sp>
        <p:nvSpPr>
          <p:cNvPr id="45" name="Текст 20"/>
          <p:cNvSpPr>
            <a:spLocks noGrp="1"/>
          </p:cNvSpPr>
          <p:nvPr>
            <p:ph type="body" sz="quarter" idx="16" hasCustomPrompt="1"/>
          </p:nvPr>
        </p:nvSpPr>
        <p:spPr bwMode="auto">
          <a:xfrm>
            <a:off x="3468720" y="3494320"/>
            <a:ext cx="2072278" cy="221599"/>
          </a:xfrm>
        </p:spPr>
        <p:txBody>
          <a:bodyPr/>
          <a:lstStyle>
            <a:lvl1pPr>
              <a:spcBef>
                <a:spcPts val="0"/>
              </a:spcBef>
              <a:spcAft>
                <a:spcPts val="0"/>
              </a:spcAft>
              <a:defRPr sz="1600" b="0">
                <a:solidFill>
                  <a:schemeClr val="bg1"/>
                </a:solidFill>
              </a:defRPr>
            </a:lvl1pPr>
          </a:lstStyle>
          <a:p>
            <a:pPr lvl="0">
              <a:defRPr/>
            </a:pPr>
            <a:r>
              <a:rPr lang="ru-RU"/>
              <a:t>Текст</a:t>
            </a:r>
            <a:endParaRPr/>
          </a:p>
        </p:txBody>
      </p:sp>
      <p:sp>
        <p:nvSpPr>
          <p:cNvPr id="48" name="Текст 17"/>
          <p:cNvSpPr>
            <a:spLocks noGrp="1"/>
          </p:cNvSpPr>
          <p:nvPr>
            <p:ph type="body" sz="quarter" idx="17" hasCustomPrompt="1"/>
          </p:nvPr>
        </p:nvSpPr>
        <p:spPr bwMode="auto">
          <a:xfrm>
            <a:off x="6386790" y="2404380"/>
            <a:ext cx="2073677" cy="221599"/>
          </a:xfrm>
        </p:spPr>
        <p:txBody>
          <a:bodyPr/>
          <a:lstStyle>
            <a:lvl1pPr>
              <a:spcBef>
                <a:spcPts val="0"/>
              </a:spcBef>
              <a:spcAft>
                <a:spcPts val="0"/>
              </a:spcAft>
              <a:defRPr sz="1600" b="1" i="0" cap="all">
                <a:solidFill>
                  <a:schemeClr val="bg1"/>
                </a:solidFill>
                <a:latin typeface="Arial Black"/>
                <a:cs typeface="Arial Black"/>
              </a:defRPr>
            </a:lvl1pPr>
          </a:lstStyle>
          <a:p>
            <a:pPr lvl="0">
              <a:defRPr/>
            </a:pPr>
            <a:r>
              <a:rPr lang="ru-RU"/>
              <a:t>заголовок</a:t>
            </a:r>
            <a:endParaRPr/>
          </a:p>
        </p:txBody>
      </p:sp>
      <p:sp>
        <p:nvSpPr>
          <p:cNvPr id="49" name="Текст 20"/>
          <p:cNvSpPr>
            <a:spLocks noGrp="1"/>
          </p:cNvSpPr>
          <p:nvPr>
            <p:ph type="body" sz="quarter" idx="18" hasCustomPrompt="1"/>
          </p:nvPr>
        </p:nvSpPr>
        <p:spPr bwMode="auto">
          <a:xfrm>
            <a:off x="6386790" y="3491898"/>
            <a:ext cx="2073677" cy="221599"/>
          </a:xfrm>
        </p:spPr>
        <p:txBody>
          <a:bodyPr/>
          <a:lstStyle>
            <a:lvl1pPr>
              <a:spcBef>
                <a:spcPts val="0"/>
              </a:spcBef>
              <a:spcAft>
                <a:spcPts val="0"/>
              </a:spcAft>
              <a:defRPr sz="1600" b="0">
                <a:solidFill>
                  <a:schemeClr val="bg1"/>
                </a:solidFill>
              </a:defRPr>
            </a:lvl1pPr>
          </a:lstStyle>
          <a:p>
            <a:pPr lvl="0">
              <a:defRPr/>
            </a:pPr>
            <a:r>
              <a:rPr lang="ru-RU"/>
              <a:t>Текст</a:t>
            </a:r>
            <a:endParaRPr/>
          </a:p>
        </p:txBody>
      </p:sp>
      <p:sp>
        <p:nvSpPr>
          <p:cNvPr id="52" name="Текст 17"/>
          <p:cNvSpPr>
            <a:spLocks noGrp="1"/>
          </p:cNvSpPr>
          <p:nvPr>
            <p:ph type="body" sz="quarter" idx="19" hasCustomPrompt="1"/>
          </p:nvPr>
        </p:nvSpPr>
        <p:spPr bwMode="auto">
          <a:xfrm>
            <a:off x="9298119" y="2404380"/>
            <a:ext cx="2069460" cy="221599"/>
          </a:xfrm>
        </p:spPr>
        <p:txBody>
          <a:bodyPr/>
          <a:lstStyle>
            <a:lvl1pPr>
              <a:spcBef>
                <a:spcPts val="0"/>
              </a:spcBef>
              <a:spcAft>
                <a:spcPts val="0"/>
              </a:spcAft>
              <a:defRPr sz="1600" b="1" i="0" cap="all">
                <a:solidFill>
                  <a:schemeClr val="bg1"/>
                </a:solidFill>
                <a:latin typeface="Arial Black"/>
                <a:cs typeface="Arial Black"/>
              </a:defRPr>
            </a:lvl1pPr>
          </a:lstStyle>
          <a:p>
            <a:pPr lvl="0">
              <a:defRPr/>
            </a:pPr>
            <a:r>
              <a:rPr lang="ru-RU"/>
              <a:t>заголовок</a:t>
            </a:r>
            <a:endParaRPr/>
          </a:p>
        </p:txBody>
      </p:sp>
      <p:sp>
        <p:nvSpPr>
          <p:cNvPr id="53" name="Текст 20"/>
          <p:cNvSpPr>
            <a:spLocks noGrp="1"/>
          </p:cNvSpPr>
          <p:nvPr>
            <p:ph type="body" sz="quarter" idx="20" hasCustomPrompt="1"/>
          </p:nvPr>
        </p:nvSpPr>
        <p:spPr bwMode="auto">
          <a:xfrm>
            <a:off x="9298119" y="3491898"/>
            <a:ext cx="2069460" cy="221599"/>
          </a:xfrm>
        </p:spPr>
        <p:txBody>
          <a:bodyPr/>
          <a:lstStyle>
            <a:lvl1pPr>
              <a:spcBef>
                <a:spcPts val="0"/>
              </a:spcBef>
              <a:spcAft>
                <a:spcPts val="0"/>
              </a:spcAft>
              <a:defRPr sz="1600" b="0">
                <a:solidFill>
                  <a:schemeClr val="bg1"/>
                </a:solidFill>
              </a:defRPr>
            </a:lvl1pPr>
          </a:lstStyle>
          <a:p>
            <a:pPr lvl="0">
              <a:defRPr/>
            </a:pPr>
            <a:r>
              <a:rPr lang="ru-RU"/>
              <a:t>Текст</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1_03 - Заголовок ">
    <p:spTree>
      <p:nvGrpSpPr>
        <p:cNvPr id="1" name=""/>
        <p:cNvGrpSpPr/>
        <p:nvPr/>
      </p:nvGrpSpPr>
      <p:grpSpPr bwMode="auto">
        <a:xfrm>
          <a:off x="0" y="0"/>
          <a:ext cx="0" cy="0"/>
          <a:chOff x="0" y="0"/>
          <a:chExt cx="0" cy="0"/>
        </a:xfrm>
      </p:grpSpPr>
      <p:sp>
        <p:nvSpPr>
          <p:cNvPr id="58" name="Title Placeholder 1"/>
          <p:cNvSpPr>
            <a:spLocks noGrp="1"/>
          </p:cNvSpPr>
          <p:nvPr>
            <p:ph type="title"/>
          </p:nvPr>
        </p:nvSpPr>
        <p:spPr bwMode="auto">
          <a:xfrm>
            <a:off x="542320" y="419504"/>
            <a:ext cx="7308299" cy="360099"/>
          </a:xfrm>
          <a:prstGeom prst="rect">
            <a:avLst/>
          </a:prstGeom>
        </p:spPr>
        <p:txBody>
          <a:bodyPr vert="horz" wrap="square" lIns="0" tIns="0" rIns="0" bIns="0" rtlCol="0" anchor="t">
            <a:spAutoFit/>
          </a:bodyPr>
          <a:lstStyle/>
          <a:p>
            <a:pPr>
              <a:defRPr/>
            </a:pPr>
            <a:r>
              <a:rPr lang="ru-RU"/>
              <a:t>Образец заголовка</a:t>
            </a:r>
            <a:endParaRPr lang="en-US"/>
          </a:p>
        </p:txBody>
      </p:sp>
      <p:sp>
        <p:nvSpPr>
          <p:cNvPr id="7" name="Рисунок 5"/>
          <p:cNvSpPr/>
          <p:nvPr/>
        </p:nvSpPr>
        <p:spPr bwMode="auto">
          <a:xfrm>
            <a:off x="287338" y="692149"/>
            <a:ext cx="11578894" cy="5508625"/>
          </a:xfrm>
          <a:custGeom>
            <a:avLst/>
            <a:gdLst>
              <a:gd name="connsiteX0" fmla="*/ 0 w 8815302"/>
              <a:gd name="connsiteY0" fmla="*/ 4242849 h 4242848"/>
              <a:gd name="connsiteX1" fmla="*/ 0 w 8815302"/>
              <a:gd name="connsiteY1" fmla="*/ 479139 h 4242848"/>
              <a:gd name="connsiteX2" fmla="*/ 5678879 w 8815302"/>
              <a:gd name="connsiteY2" fmla="*/ 479139 h 4242848"/>
              <a:gd name="connsiteX3" fmla="*/ 6135778 w 8815302"/>
              <a:gd name="connsiteY3" fmla="*/ 0 h 4242848"/>
              <a:gd name="connsiteX4" fmla="*/ 8815303 w 8815302"/>
              <a:gd name="connsiteY4" fmla="*/ 0 h 4242848"/>
              <a:gd name="connsiteX5" fmla="*/ 8815303 w 8815302"/>
              <a:gd name="connsiteY5" fmla="*/ 4242849 h 424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5302" h="4242848" extrusionOk="0">
                <a:moveTo>
                  <a:pt x="0" y="4242849"/>
                </a:moveTo>
                <a:lnTo>
                  <a:pt x="0" y="479139"/>
                </a:lnTo>
                <a:lnTo>
                  <a:pt x="5678879" y="479139"/>
                </a:lnTo>
                <a:lnTo>
                  <a:pt x="6135778" y="0"/>
                </a:lnTo>
                <a:lnTo>
                  <a:pt x="8815303" y="0"/>
                </a:lnTo>
                <a:lnTo>
                  <a:pt x="8815303" y="4242849"/>
                </a:lnTo>
                <a:close/>
              </a:path>
            </a:pathLst>
          </a:custGeom>
          <a:solidFill>
            <a:schemeClr val="bg2"/>
          </a:solidFill>
          <a:ln w="9516" cap="flat">
            <a:noFill/>
            <a:prstDash val="solid"/>
            <a:miter/>
          </a:ln>
        </p:spPr>
        <p:txBody>
          <a:bodyPr rtlCol="0" anchor="ctr"/>
          <a:lstStyle/>
          <a:p>
            <a:pPr>
              <a:defRPr/>
            </a:pPr>
            <a:endParaRPr lang="ru-RU"/>
          </a:p>
        </p:txBody>
      </p:sp>
      <p:sp>
        <p:nvSpPr>
          <p:cNvPr id="46" name="Текст 5"/>
          <p:cNvSpPr>
            <a:spLocks noGrp="1"/>
          </p:cNvSpPr>
          <p:nvPr>
            <p:ph type="body" sz="quarter" idx="35" hasCustomPrompt="1"/>
          </p:nvPr>
        </p:nvSpPr>
        <p:spPr bwMode="auto">
          <a:xfrm>
            <a:off x="565615" y="1738750"/>
            <a:ext cx="2514416" cy="387798"/>
          </a:xfrm>
        </p:spPr>
        <p:txBody>
          <a:bodyPr/>
          <a:lstStyle>
            <a:lvl1pPr>
              <a:spcBef>
                <a:spcPts val="0"/>
              </a:spcBef>
              <a:spcAft>
                <a:spcPts val="0"/>
              </a:spcAft>
              <a:defRPr>
                <a:solidFill>
                  <a:schemeClr val="accent2"/>
                </a:solidFill>
              </a:defRPr>
            </a:lvl1pPr>
          </a:lstStyle>
          <a:p>
            <a:pPr lvl="0">
              <a:defRPr/>
            </a:pPr>
            <a:r>
              <a:rPr lang="ru-RU"/>
              <a:t>Заголовок</a:t>
            </a:r>
            <a:endParaRPr/>
          </a:p>
        </p:txBody>
      </p:sp>
      <p:sp>
        <p:nvSpPr>
          <p:cNvPr id="48" name="Текст 5"/>
          <p:cNvSpPr>
            <a:spLocks noGrp="1"/>
          </p:cNvSpPr>
          <p:nvPr>
            <p:ph type="body" sz="quarter" idx="36" hasCustomPrompt="1"/>
          </p:nvPr>
        </p:nvSpPr>
        <p:spPr bwMode="auto">
          <a:xfrm>
            <a:off x="3453964" y="1749602"/>
            <a:ext cx="2514416" cy="387798"/>
          </a:xfrm>
        </p:spPr>
        <p:txBody>
          <a:bodyPr/>
          <a:lstStyle>
            <a:lvl1pPr>
              <a:spcBef>
                <a:spcPts val="0"/>
              </a:spcBef>
              <a:spcAft>
                <a:spcPts val="0"/>
              </a:spcAft>
              <a:defRPr>
                <a:solidFill>
                  <a:schemeClr val="accent6"/>
                </a:solidFill>
              </a:defRPr>
            </a:lvl1pPr>
          </a:lstStyle>
          <a:p>
            <a:pPr lvl="0">
              <a:defRPr/>
            </a:pPr>
            <a:r>
              <a:rPr lang="ru-RU"/>
              <a:t>Заголовок</a:t>
            </a:r>
            <a:endParaRPr/>
          </a:p>
        </p:txBody>
      </p:sp>
      <p:sp>
        <p:nvSpPr>
          <p:cNvPr id="49" name="Текст 5"/>
          <p:cNvSpPr>
            <a:spLocks noGrp="1"/>
          </p:cNvSpPr>
          <p:nvPr>
            <p:ph type="body" sz="quarter" idx="37" hasCustomPrompt="1"/>
          </p:nvPr>
        </p:nvSpPr>
        <p:spPr bwMode="auto">
          <a:xfrm>
            <a:off x="6325185" y="1738750"/>
            <a:ext cx="2514416" cy="387798"/>
          </a:xfrm>
        </p:spPr>
        <p:txBody>
          <a:bodyPr/>
          <a:lstStyle>
            <a:lvl1pPr>
              <a:spcBef>
                <a:spcPts val="0"/>
              </a:spcBef>
              <a:spcAft>
                <a:spcPts val="0"/>
              </a:spcAft>
              <a:defRPr>
                <a:solidFill>
                  <a:schemeClr val="accent1"/>
                </a:solidFill>
              </a:defRPr>
            </a:lvl1pPr>
          </a:lstStyle>
          <a:p>
            <a:pPr lvl="0">
              <a:defRPr/>
            </a:pPr>
            <a:r>
              <a:rPr lang="ru-RU"/>
              <a:t>Заголовок</a:t>
            </a:r>
            <a:endParaRPr/>
          </a:p>
        </p:txBody>
      </p:sp>
      <p:sp>
        <p:nvSpPr>
          <p:cNvPr id="53" name="Текст 5"/>
          <p:cNvSpPr>
            <a:spLocks noGrp="1"/>
          </p:cNvSpPr>
          <p:nvPr>
            <p:ph type="body" sz="quarter" idx="38" hasCustomPrompt="1"/>
          </p:nvPr>
        </p:nvSpPr>
        <p:spPr bwMode="auto">
          <a:xfrm>
            <a:off x="9218563" y="1749602"/>
            <a:ext cx="2514416" cy="387798"/>
          </a:xfrm>
        </p:spPr>
        <p:txBody>
          <a:bodyPr/>
          <a:lstStyle>
            <a:lvl1pPr>
              <a:spcBef>
                <a:spcPts val="0"/>
              </a:spcBef>
              <a:spcAft>
                <a:spcPts val="0"/>
              </a:spcAft>
              <a:defRPr>
                <a:solidFill>
                  <a:schemeClr val="tx2"/>
                </a:solidFill>
              </a:defRPr>
            </a:lvl1pPr>
          </a:lstStyle>
          <a:p>
            <a:pPr lvl="0">
              <a:defRPr/>
            </a:pPr>
            <a:r>
              <a:rPr lang="ru-RU"/>
              <a:t>Заголовок</a:t>
            </a:r>
            <a:endParaRPr/>
          </a:p>
        </p:txBody>
      </p:sp>
      <p:sp>
        <p:nvSpPr>
          <p:cNvPr id="54" name="Текст 11"/>
          <p:cNvSpPr>
            <a:spLocks noGrp="1"/>
          </p:cNvSpPr>
          <p:nvPr>
            <p:ph type="body" sz="quarter" idx="39" hasCustomPrompt="1"/>
          </p:nvPr>
        </p:nvSpPr>
        <p:spPr bwMode="auto">
          <a:xfrm>
            <a:off x="565615" y="2719697"/>
            <a:ext cx="2545289" cy="249299"/>
          </a:xfrm>
        </p:spPr>
        <p:txBody>
          <a:bodyPr/>
          <a:lstStyle>
            <a:lvl1pPr>
              <a:spcBef>
                <a:spcPts val="0"/>
              </a:spcBef>
              <a:spcAft>
                <a:spcPts val="0"/>
              </a:spcAft>
              <a:defRPr sz="1800" b="1" i="0">
                <a:solidFill>
                  <a:schemeClr val="accent2"/>
                </a:solidFill>
                <a:latin typeface="Arial Black"/>
                <a:cs typeface="Arial Black"/>
              </a:defRPr>
            </a:lvl1pPr>
          </a:lstStyle>
          <a:p>
            <a:pPr lvl="0">
              <a:defRPr/>
            </a:pPr>
            <a:r>
              <a:rPr lang="ru-RU"/>
              <a:t>Подзаголовок</a:t>
            </a:r>
            <a:endParaRPr/>
          </a:p>
        </p:txBody>
      </p:sp>
      <p:sp>
        <p:nvSpPr>
          <p:cNvPr id="56" name="Текст 11"/>
          <p:cNvSpPr>
            <a:spLocks noGrp="1"/>
          </p:cNvSpPr>
          <p:nvPr>
            <p:ph type="body" sz="quarter" idx="40" hasCustomPrompt="1"/>
          </p:nvPr>
        </p:nvSpPr>
        <p:spPr bwMode="auto">
          <a:xfrm>
            <a:off x="3453964" y="2713512"/>
            <a:ext cx="2545289" cy="249299"/>
          </a:xfrm>
        </p:spPr>
        <p:txBody>
          <a:bodyPr/>
          <a:lstStyle>
            <a:lvl1pPr>
              <a:spcBef>
                <a:spcPts val="0"/>
              </a:spcBef>
              <a:spcAft>
                <a:spcPts val="0"/>
              </a:spcAft>
              <a:defRPr sz="1800" b="1" i="0">
                <a:solidFill>
                  <a:schemeClr val="accent6"/>
                </a:solidFill>
                <a:latin typeface="Arial Black"/>
                <a:cs typeface="Arial Black"/>
              </a:defRPr>
            </a:lvl1pPr>
          </a:lstStyle>
          <a:p>
            <a:pPr lvl="0">
              <a:defRPr/>
            </a:pPr>
            <a:r>
              <a:rPr lang="ru-RU"/>
              <a:t>Подзаголовок</a:t>
            </a:r>
            <a:endParaRPr/>
          </a:p>
        </p:txBody>
      </p:sp>
      <p:sp>
        <p:nvSpPr>
          <p:cNvPr id="57" name="Текст 11"/>
          <p:cNvSpPr>
            <a:spLocks noGrp="1"/>
          </p:cNvSpPr>
          <p:nvPr>
            <p:ph type="body" sz="quarter" idx="41" hasCustomPrompt="1"/>
          </p:nvPr>
        </p:nvSpPr>
        <p:spPr bwMode="auto">
          <a:xfrm>
            <a:off x="6325185" y="2720529"/>
            <a:ext cx="2545289" cy="249299"/>
          </a:xfrm>
        </p:spPr>
        <p:txBody>
          <a:bodyPr/>
          <a:lstStyle>
            <a:lvl1pPr>
              <a:spcBef>
                <a:spcPts val="0"/>
              </a:spcBef>
              <a:spcAft>
                <a:spcPts val="0"/>
              </a:spcAft>
              <a:defRPr sz="1800" b="1" i="0">
                <a:solidFill>
                  <a:schemeClr val="accent1"/>
                </a:solidFill>
                <a:latin typeface="Arial Black"/>
                <a:cs typeface="Arial Black"/>
              </a:defRPr>
            </a:lvl1pPr>
          </a:lstStyle>
          <a:p>
            <a:pPr lvl="0">
              <a:defRPr/>
            </a:pPr>
            <a:r>
              <a:rPr lang="ru-RU"/>
              <a:t>Подзаголовок</a:t>
            </a:r>
            <a:endParaRPr/>
          </a:p>
        </p:txBody>
      </p:sp>
      <p:sp>
        <p:nvSpPr>
          <p:cNvPr id="59" name="Текст 11"/>
          <p:cNvSpPr>
            <a:spLocks noGrp="1"/>
          </p:cNvSpPr>
          <p:nvPr>
            <p:ph type="body" sz="quarter" idx="42" hasCustomPrompt="1"/>
          </p:nvPr>
        </p:nvSpPr>
        <p:spPr bwMode="auto">
          <a:xfrm>
            <a:off x="9218563" y="2714345"/>
            <a:ext cx="2545289" cy="249299"/>
          </a:xfrm>
        </p:spPr>
        <p:txBody>
          <a:bodyPr/>
          <a:lstStyle>
            <a:lvl1pPr>
              <a:spcBef>
                <a:spcPts val="0"/>
              </a:spcBef>
              <a:spcAft>
                <a:spcPts val="0"/>
              </a:spcAft>
              <a:defRPr sz="1800" b="1" i="0">
                <a:solidFill>
                  <a:schemeClr val="tx2"/>
                </a:solidFill>
                <a:latin typeface="Arial Black"/>
                <a:cs typeface="Arial Black"/>
              </a:defRPr>
            </a:lvl1pPr>
          </a:lstStyle>
          <a:p>
            <a:pPr lvl="0">
              <a:defRPr/>
            </a:pPr>
            <a:r>
              <a:rPr lang="ru-RU"/>
              <a:t>Подзаголовок</a:t>
            </a:r>
            <a:endParaRPr/>
          </a:p>
        </p:txBody>
      </p:sp>
      <p:sp>
        <p:nvSpPr>
          <p:cNvPr id="60" name="Text Placeholder 3"/>
          <p:cNvSpPr>
            <a:spLocks noGrp="1"/>
          </p:cNvSpPr>
          <p:nvPr>
            <p:ph type="body" sz="half" idx="22"/>
          </p:nvPr>
        </p:nvSpPr>
        <p:spPr bwMode="auto">
          <a:xfrm>
            <a:off x="3453964" y="3753371"/>
            <a:ext cx="2545289" cy="166199"/>
          </a:xfrm>
          <a:prstGeom prst="rect">
            <a:avLst/>
          </a:prstGeom>
          <a:noFill/>
        </p:spPr>
        <p:txBody>
          <a:bodyPr wrap="square" lIns="0" tIns="0" rIns="0" bIns="0">
            <a:spAutoFit/>
          </a:bodyPr>
          <a:lstStyle>
            <a:lvl1pPr marL="171450" indent="-171450">
              <a:lnSpc>
                <a:spcPct val="90000"/>
              </a:lnSpc>
              <a:spcBef>
                <a:spcPts val="0"/>
              </a:spcBef>
              <a:spcAft>
                <a:spcPts val="600"/>
              </a:spcAft>
              <a:buClr>
                <a:schemeClr val="accent6"/>
              </a:buClr>
              <a:buFont typeface="Wingdings"/>
              <a:buChar char="§"/>
              <a:defRPr sz="1200" b="0" i="0">
                <a:solidFill>
                  <a:schemeClr val="tx2"/>
                </a:solidFill>
                <a:latin typeface="Arial"/>
                <a:cs typeface="Aria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71" name="Text Placeholder 3"/>
          <p:cNvSpPr>
            <a:spLocks noGrp="1"/>
          </p:cNvSpPr>
          <p:nvPr>
            <p:ph type="body" sz="half" idx="23"/>
          </p:nvPr>
        </p:nvSpPr>
        <p:spPr bwMode="auto">
          <a:xfrm>
            <a:off x="6325185" y="3753371"/>
            <a:ext cx="2545289" cy="166199"/>
          </a:xfrm>
          <a:prstGeom prst="rect">
            <a:avLst/>
          </a:prstGeom>
          <a:noFill/>
        </p:spPr>
        <p:txBody>
          <a:bodyPr wrap="square" lIns="0" tIns="0" rIns="0" bIns="0">
            <a:spAutoFit/>
          </a:bodyPr>
          <a:lstStyle>
            <a:lvl1pPr marL="171450" indent="-171450">
              <a:lnSpc>
                <a:spcPct val="90000"/>
              </a:lnSpc>
              <a:spcBef>
                <a:spcPts val="0"/>
              </a:spcBef>
              <a:spcAft>
                <a:spcPts val="600"/>
              </a:spcAft>
              <a:buClr>
                <a:schemeClr val="accent1"/>
              </a:buClr>
              <a:buFont typeface="Wingdings"/>
              <a:buChar char="§"/>
              <a:defRPr sz="1200" b="0" i="0">
                <a:solidFill>
                  <a:schemeClr val="tx2"/>
                </a:solidFill>
                <a:latin typeface="Arial"/>
                <a:cs typeface="Aria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72" name="Text Placeholder 3"/>
          <p:cNvSpPr>
            <a:spLocks noGrp="1"/>
          </p:cNvSpPr>
          <p:nvPr>
            <p:ph type="body" sz="half" idx="24"/>
          </p:nvPr>
        </p:nvSpPr>
        <p:spPr bwMode="auto">
          <a:xfrm>
            <a:off x="9218563" y="3753371"/>
            <a:ext cx="2545289" cy="166199"/>
          </a:xfrm>
          <a:prstGeom prst="rect">
            <a:avLst/>
          </a:prstGeom>
          <a:noFill/>
        </p:spPr>
        <p:txBody>
          <a:bodyPr wrap="square" lIns="0" tIns="0" rIns="0" bIns="0">
            <a:spAutoFit/>
          </a:bodyPr>
          <a:lstStyle>
            <a:lvl1pPr marL="171450" indent="-171450">
              <a:lnSpc>
                <a:spcPct val="90000"/>
              </a:lnSpc>
              <a:spcBef>
                <a:spcPts val="0"/>
              </a:spcBef>
              <a:spcAft>
                <a:spcPts val="600"/>
              </a:spcAft>
              <a:buClr>
                <a:schemeClr val="tx2"/>
              </a:buClr>
              <a:buFont typeface="Wingdings"/>
              <a:buChar char="§"/>
              <a:defRPr sz="1200" b="0" i="0">
                <a:solidFill>
                  <a:schemeClr val="tx2"/>
                </a:solidFill>
                <a:latin typeface="Arial"/>
                <a:cs typeface="Aria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73" name="Text Placeholder 3"/>
          <p:cNvSpPr>
            <a:spLocks noGrp="1"/>
          </p:cNvSpPr>
          <p:nvPr>
            <p:ph type="body" sz="half" idx="21"/>
          </p:nvPr>
        </p:nvSpPr>
        <p:spPr bwMode="auto">
          <a:xfrm>
            <a:off x="565615" y="3753371"/>
            <a:ext cx="2545289" cy="166199"/>
          </a:xfrm>
          <a:prstGeom prst="rect">
            <a:avLst/>
          </a:prstGeom>
          <a:noFill/>
        </p:spPr>
        <p:txBody>
          <a:bodyPr wrap="square" lIns="0" tIns="0" rIns="0" bIns="0">
            <a:spAutoFit/>
          </a:bodyPr>
          <a:lstStyle>
            <a:lvl1pPr marL="171450" indent="-171450">
              <a:lnSpc>
                <a:spcPct val="90000"/>
              </a:lnSpc>
              <a:spcBef>
                <a:spcPts val="0"/>
              </a:spcBef>
              <a:spcAft>
                <a:spcPts val="600"/>
              </a:spcAft>
              <a:buClr>
                <a:schemeClr val="accent2"/>
              </a:buClr>
              <a:buFont typeface="Wingdings"/>
              <a:buChar char="§"/>
              <a:defRPr sz="1200" b="0" i="0">
                <a:solidFill>
                  <a:schemeClr val="tx2"/>
                </a:solidFill>
                <a:latin typeface="Arial"/>
                <a:cs typeface="Aria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12A4F849-4DD1-49DE-8964-D117ED560149}"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8"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3_03 - Заголовок ">
    <p:spTree>
      <p:nvGrpSpPr>
        <p:cNvPr id="1" name=""/>
        <p:cNvGrpSpPr/>
        <p:nvPr/>
      </p:nvGrpSpPr>
      <p:grpSpPr bwMode="auto">
        <a:xfrm>
          <a:off x="0" y="0"/>
          <a:ext cx="0" cy="0"/>
          <a:chOff x="0" y="0"/>
          <a:chExt cx="0" cy="0"/>
        </a:xfrm>
      </p:grpSpPr>
      <p:sp>
        <p:nvSpPr>
          <p:cNvPr id="58" name="Title Placeholder 1"/>
          <p:cNvSpPr>
            <a:spLocks noGrp="1"/>
          </p:cNvSpPr>
          <p:nvPr>
            <p:ph type="title"/>
          </p:nvPr>
        </p:nvSpPr>
        <p:spPr bwMode="auto">
          <a:xfrm>
            <a:off x="542320" y="419504"/>
            <a:ext cx="7308299" cy="360099"/>
          </a:xfrm>
          <a:prstGeom prst="rect">
            <a:avLst/>
          </a:prstGeom>
        </p:spPr>
        <p:txBody>
          <a:bodyPr vert="horz" wrap="square" lIns="0" tIns="0" rIns="0" bIns="0" rtlCol="0" anchor="t">
            <a:spAutoFit/>
          </a:bodyPr>
          <a:lstStyle/>
          <a:p>
            <a:pPr>
              <a:defRPr/>
            </a:pPr>
            <a:r>
              <a:rPr lang="ru-RU"/>
              <a:t>Образец заголовка</a:t>
            </a:r>
            <a:endParaRPr lang="en-US"/>
          </a:p>
        </p:txBody>
      </p:sp>
      <p:sp>
        <p:nvSpPr>
          <p:cNvPr id="7" name="Рисунок 5"/>
          <p:cNvSpPr/>
          <p:nvPr/>
        </p:nvSpPr>
        <p:spPr bwMode="auto">
          <a:xfrm>
            <a:off x="287338" y="692149"/>
            <a:ext cx="11578894" cy="5508625"/>
          </a:xfrm>
          <a:custGeom>
            <a:avLst/>
            <a:gdLst>
              <a:gd name="connsiteX0" fmla="*/ 0 w 8815302"/>
              <a:gd name="connsiteY0" fmla="*/ 4242849 h 4242848"/>
              <a:gd name="connsiteX1" fmla="*/ 0 w 8815302"/>
              <a:gd name="connsiteY1" fmla="*/ 479139 h 4242848"/>
              <a:gd name="connsiteX2" fmla="*/ 5678879 w 8815302"/>
              <a:gd name="connsiteY2" fmla="*/ 479139 h 4242848"/>
              <a:gd name="connsiteX3" fmla="*/ 6135778 w 8815302"/>
              <a:gd name="connsiteY3" fmla="*/ 0 h 4242848"/>
              <a:gd name="connsiteX4" fmla="*/ 8815303 w 8815302"/>
              <a:gd name="connsiteY4" fmla="*/ 0 h 4242848"/>
              <a:gd name="connsiteX5" fmla="*/ 8815303 w 8815302"/>
              <a:gd name="connsiteY5" fmla="*/ 4242849 h 424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5302" h="4242848" extrusionOk="0">
                <a:moveTo>
                  <a:pt x="0" y="4242849"/>
                </a:moveTo>
                <a:lnTo>
                  <a:pt x="0" y="479139"/>
                </a:lnTo>
                <a:lnTo>
                  <a:pt x="5678879" y="479139"/>
                </a:lnTo>
                <a:lnTo>
                  <a:pt x="6135778" y="0"/>
                </a:lnTo>
                <a:lnTo>
                  <a:pt x="8815303" y="0"/>
                </a:lnTo>
                <a:lnTo>
                  <a:pt x="8815303" y="4242849"/>
                </a:lnTo>
                <a:close/>
              </a:path>
            </a:pathLst>
          </a:custGeom>
          <a:solidFill>
            <a:schemeClr val="bg2"/>
          </a:solidFill>
          <a:ln w="9516" cap="flat">
            <a:noFill/>
            <a:prstDash val="solid"/>
            <a:miter/>
          </a:ln>
        </p:spPr>
        <p:txBody>
          <a:bodyPr rtlCol="0" anchor="ctr"/>
          <a:lstStyle/>
          <a:p>
            <a:pPr>
              <a:defRPr/>
            </a:pPr>
            <a:endParaRPr lang="ru-RU"/>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075F25DB-FED4-4870-9B3D-6AA896DF28A2}"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8"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1_06 - Подзаголовок + фото ">
    <p:bg>
      <p:bgPr>
        <a:solidFill>
          <a:schemeClr val="bg2"/>
        </a:solidFill>
        <a:effectLst/>
      </p:bgPr>
    </p:bg>
    <p:spTree>
      <p:nvGrpSpPr>
        <p:cNvPr id="1" name=""/>
        <p:cNvGrpSpPr/>
        <p:nvPr/>
      </p:nvGrpSpPr>
      <p:grpSpPr bwMode="auto">
        <a:xfrm>
          <a:off x="0" y="0"/>
          <a:ext cx="0" cy="0"/>
          <a:chOff x="0" y="0"/>
          <a:chExt cx="0" cy="0"/>
        </a:xfrm>
      </p:grpSpPr>
      <p:sp>
        <p:nvSpPr>
          <p:cNvPr id="2" name="Подзаголовок 2"/>
          <p:cNvSpPr>
            <a:spLocks noGrp="1"/>
          </p:cNvSpPr>
          <p:nvPr>
            <p:ph type="subTitle" idx="1"/>
          </p:nvPr>
        </p:nvSpPr>
        <p:spPr bwMode="auto">
          <a:xfrm>
            <a:off x="542321" y="804090"/>
            <a:ext cx="7308298" cy="360099"/>
          </a:xfrm>
        </p:spPr>
        <p:txBody>
          <a:bodyPr wrap="square" lIns="0" tIns="0" rIns="0" bIns="0" anchor="t">
            <a:spAutoFit/>
          </a:bodyPr>
          <a:lstStyle>
            <a:lvl1pPr marL="0" indent="0" algn="l">
              <a:spcBef>
                <a:spcPts val="0"/>
              </a:spcBef>
              <a:spcAft>
                <a:spcPts val="0"/>
              </a:spcAft>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
        <p:nvSpPr>
          <p:cNvPr id="8"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18" name="Текст 17"/>
          <p:cNvSpPr>
            <a:spLocks noGrp="1"/>
          </p:cNvSpPr>
          <p:nvPr userDrawn="1">
            <p:ph type="body" sz="quarter" idx="13" hasCustomPrompt="1"/>
          </p:nvPr>
        </p:nvSpPr>
        <p:spPr bwMode="auto">
          <a:xfrm>
            <a:off x="549734" y="3674694"/>
            <a:ext cx="2313141" cy="221599"/>
          </a:xfrm>
        </p:spPr>
        <p:txBody>
          <a:bodyPr/>
          <a:lstStyle>
            <a:lvl1pPr>
              <a:spcBef>
                <a:spcPts val="0"/>
              </a:spcBef>
              <a:spcAft>
                <a:spcPts val="0"/>
              </a:spcAft>
              <a:defRPr sz="1600" b="1" cap="all">
                <a:solidFill>
                  <a:schemeClr val="tx2"/>
                </a:solidFill>
              </a:defRPr>
            </a:lvl1pPr>
          </a:lstStyle>
          <a:p>
            <a:pPr lvl="0">
              <a:defRPr/>
            </a:pPr>
            <a:r>
              <a:rPr lang="ru-RU"/>
              <a:t>Текст</a:t>
            </a:r>
            <a:endParaRPr/>
          </a:p>
        </p:txBody>
      </p:sp>
      <p:sp>
        <p:nvSpPr>
          <p:cNvPr id="21" name="Текст 20"/>
          <p:cNvSpPr>
            <a:spLocks noGrp="1"/>
          </p:cNvSpPr>
          <p:nvPr userDrawn="1">
            <p:ph type="body" sz="quarter" idx="14" hasCustomPrompt="1"/>
          </p:nvPr>
        </p:nvSpPr>
        <p:spPr bwMode="auto">
          <a:xfrm>
            <a:off x="549734" y="3944045"/>
            <a:ext cx="2313141" cy="221599"/>
          </a:xfrm>
        </p:spPr>
        <p:txBody>
          <a:bodyPr/>
          <a:lstStyle>
            <a:lvl1pPr>
              <a:spcBef>
                <a:spcPts val="0"/>
              </a:spcBef>
              <a:defRPr sz="1600" b="0">
                <a:solidFill>
                  <a:schemeClr val="tx2"/>
                </a:solidFill>
              </a:defRPr>
            </a:lvl1pPr>
          </a:lstStyle>
          <a:p>
            <a:pPr lvl="0">
              <a:defRPr/>
            </a:pPr>
            <a:r>
              <a:rPr lang="ru-RU"/>
              <a:t>текст</a:t>
            </a:r>
            <a:endParaRPr/>
          </a:p>
        </p:txBody>
      </p:sp>
      <p:sp>
        <p:nvSpPr>
          <p:cNvPr id="22" name="Текст 17"/>
          <p:cNvSpPr>
            <a:spLocks noGrp="1"/>
          </p:cNvSpPr>
          <p:nvPr userDrawn="1">
            <p:ph type="body" sz="quarter" idx="15" hasCustomPrompt="1"/>
          </p:nvPr>
        </p:nvSpPr>
        <p:spPr bwMode="auto">
          <a:xfrm>
            <a:off x="3473850" y="3674694"/>
            <a:ext cx="2313141" cy="221599"/>
          </a:xfrm>
        </p:spPr>
        <p:txBody>
          <a:bodyPr/>
          <a:lstStyle>
            <a:lvl1pPr>
              <a:spcBef>
                <a:spcPts val="0"/>
              </a:spcBef>
              <a:spcAft>
                <a:spcPts val="0"/>
              </a:spcAft>
              <a:defRPr sz="1600" b="1" cap="all">
                <a:solidFill>
                  <a:schemeClr val="tx2"/>
                </a:solidFill>
              </a:defRPr>
            </a:lvl1pPr>
          </a:lstStyle>
          <a:p>
            <a:pPr lvl="0">
              <a:defRPr/>
            </a:pPr>
            <a:r>
              <a:rPr lang="ru-RU"/>
              <a:t>Текст</a:t>
            </a:r>
            <a:endParaRPr/>
          </a:p>
        </p:txBody>
      </p:sp>
      <p:sp>
        <p:nvSpPr>
          <p:cNvPr id="23" name="Текст 20"/>
          <p:cNvSpPr>
            <a:spLocks noGrp="1"/>
          </p:cNvSpPr>
          <p:nvPr userDrawn="1">
            <p:ph type="body" sz="quarter" idx="16" hasCustomPrompt="1"/>
          </p:nvPr>
        </p:nvSpPr>
        <p:spPr bwMode="auto">
          <a:xfrm>
            <a:off x="3473850" y="3944045"/>
            <a:ext cx="2313141" cy="221599"/>
          </a:xfrm>
        </p:spPr>
        <p:txBody>
          <a:bodyPr/>
          <a:lstStyle>
            <a:lvl1pPr>
              <a:spcBef>
                <a:spcPts val="0"/>
              </a:spcBef>
              <a:defRPr sz="1600" b="0">
                <a:solidFill>
                  <a:schemeClr val="tx2"/>
                </a:solidFill>
              </a:defRPr>
            </a:lvl1pPr>
          </a:lstStyle>
          <a:p>
            <a:pPr lvl="0">
              <a:defRPr/>
            </a:pPr>
            <a:r>
              <a:rPr lang="ru-RU"/>
              <a:t>текст</a:t>
            </a:r>
            <a:endParaRPr/>
          </a:p>
        </p:txBody>
      </p:sp>
      <p:sp>
        <p:nvSpPr>
          <p:cNvPr id="26" name="Текст 17"/>
          <p:cNvSpPr>
            <a:spLocks noGrp="1"/>
          </p:cNvSpPr>
          <p:nvPr userDrawn="1">
            <p:ph type="body" sz="quarter" idx="17" hasCustomPrompt="1"/>
          </p:nvPr>
        </p:nvSpPr>
        <p:spPr bwMode="auto">
          <a:xfrm>
            <a:off x="6402523" y="3674694"/>
            <a:ext cx="2313141" cy="221599"/>
          </a:xfrm>
        </p:spPr>
        <p:txBody>
          <a:bodyPr/>
          <a:lstStyle>
            <a:lvl1pPr>
              <a:spcBef>
                <a:spcPts val="0"/>
              </a:spcBef>
              <a:spcAft>
                <a:spcPts val="0"/>
              </a:spcAft>
              <a:defRPr sz="1600" b="1" cap="all">
                <a:solidFill>
                  <a:schemeClr val="tx2"/>
                </a:solidFill>
              </a:defRPr>
            </a:lvl1pPr>
          </a:lstStyle>
          <a:p>
            <a:pPr lvl="0">
              <a:defRPr/>
            </a:pPr>
            <a:r>
              <a:rPr lang="ru-RU"/>
              <a:t>Текст</a:t>
            </a:r>
            <a:endParaRPr/>
          </a:p>
        </p:txBody>
      </p:sp>
      <p:sp>
        <p:nvSpPr>
          <p:cNvPr id="27" name="Текст 20"/>
          <p:cNvSpPr>
            <a:spLocks noGrp="1"/>
          </p:cNvSpPr>
          <p:nvPr userDrawn="1">
            <p:ph type="body" sz="quarter" idx="18" hasCustomPrompt="1"/>
          </p:nvPr>
        </p:nvSpPr>
        <p:spPr bwMode="auto">
          <a:xfrm>
            <a:off x="6402523" y="3944045"/>
            <a:ext cx="2313141" cy="221599"/>
          </a:xfrm>
        </p:spPr>
        <p:txBody>
          <a:bodyPr/>
          <a:lstStyle>
            <a:lvl1pPr>
              <a:spcBef>
                <a:spcPts val="0"/>
              </a:spcBef>
              <a:defRPr sz="1600" b="0">
                <a:solidFill>
                  <a:schemeClr val="tx2"/>
                </a:solidFill>
              </a:defRPr>
            </a:lvl1pPr>
          </a:lstStyle>
          <a:p>
            <a:pPr lvl="0">
              <a:defRPr/>
            </a:pPr>
            <a:r>
              <a:rPr lang="ru-RU"/>
              <a:t>текст</a:t>
            </a:r>
            <a:endParaRPr/>
          </a:p>
        </p:txBody>
      </p:sp>
      <p:sp>
        <p:nvSpPr>
          <p:cNvPr id="33" name="Текст 30"/>
          <p:cNvSpPr>
            <a:spLocks noGrp="1"/>
          </p:cNvSpPr>
          <p:nvPr userDrawn="1">
            <p:ph type="body" sz="quarter" idx="20" hasCustomPrompt="1"/>
          </p:nvPr>
        </p:nvSpPr>
        <p:spPr bwMode="auto">
          <a:xfrm>
            <a:off x="10153943" y="4095971"/>
            <a:ext cx="1488323" cy="249299"/>
          </a:xfrm>
        </p:spPr>
        <p:txBody>
          <a:bodyPr anchor="ctr"/>
          <a:lstStyle>
            <a:lvl1pPr>
              <a:spcBef>
                <a:spcPts val="0"/>
              </a:spcBef>
              <a:spcAft>
                <a:spcPts val="0"/>
              </a:spcAft>
              <a:defRPr sz="1800" b="1" cap="all">
                <a:solidFill>
                  <a:schemeClr val="bg1"/>
                </a:solidFill>
              </a:defRPr>
            </a:lvl1pPr>
          </a:lstStyle>
          <a:p>
            <a:pPr lvl="0">
              <a:defRPr/>
            </a:pPr>
            <a:r>
              <a:rPr lang="ru-RU"/>
              <a:t>текст</a:t>
            </a:r>
            <a:endParaRPr/>
          </a:p>
        </p:txBody>
      </p:sp>
      <p:sp>
        <p:nvSpPr>
          <p:cNvPr id="34" name="Текст 28"/>
          <p:cNvSpPr>
            <a:spLocks noGrp="1"/>
          </p:cNvSpPr>
          <p:nvPr userDrawn="1">
            <p:ph type="body" sz="quarter" idx="19" hasCustomPrompt="1"/>
          </p:nvPr>
        </p:nvSpPr>
        <p:spPr bwMode="auto">
          <a:xfrm>
            <a:off x="9286858" y="3612562"/>
            <a:ext cx="993588" cy="1329595"/>
          </a:xfrm>
        </p:spPr>
        <p:txBody>
          <a:bodyPr/>
          <a:lstStyle>
            <a:lvl1pPr>
              <a:defRPr sz="9600" b="1" i="0">
                <a:solidFill>
                  <a:schemeClr val="accent1"/>
                </a:solidFill>
                <a:latin typeface="Arial Black"/>
              </a:defRPr>
            </a:lvl1pPr>
            <a:lvl2pPr>
              <a:defRPr b="1" i="0">
                <a:latin typeface="Arial"/>
              </a:defRPr>
            </a:lvl2pPr>
            <a:lvl3pPr>
              <a:defRPr b="1" i="0">
                <a:latin typeface="Arial"/>
              </a:defRPr>
            </a:lvl3pPr>
            <a:lvl4pPr>
              <a:defRPr b="1" i="0">
                <a:latin typeface="Arial"/>
              </a:defRPr>
            </a:lvl4pPr>
            <a:lvl5pPr>
              <a:defRPr b="1" i="0">
                <a:latin typeface="Arial"/>
              </a:defRPr>
            </a:lvl5pPr>
          </a:lstStyle>
          <a:p>
            <a:pPr lvl="0">
              <a:defRPr/>
            </a:pPr>
            <a:r>
              <a:rPr lang="ru-RU"/>
              <a:t>0</a:t>
            </a:r>
            <a:endParaRPr/>
          </a:p>
        </p:txBody>
      </p:sp>
      <p:sp>
        <p:nvSpPr>
          <p:cNvPr id="7" name="Date Placeholder 2"/>
          <p:cNvSpPr>
            <a:spLocks noGrp="1"/>
          </p:cNvSpPr>
          <p:nvPr>
            <p:ph type="dt" sz="half" idx="10"/>
          </p:nvPr>
        </p:nvSpPr>
        <p:spPr bwMode="auto">
          <a:xfrm>
            <a:off x="8089467" y="6327775"/>
            <a:ext cx="888427" cy="365125"/>
          </a:xfrm>
          <a:prstGeom prst="rect">
            <a:avLst/>
          </a:prstGeom>
        </p:spPr>
        <p:txBody>
          <a:bodyPr/>
          <a:lstStyle/>
          <a:p>
            <a:pPr>
              <a:defRPr/>
            </a:pPr>
            <a:fld id="{AB3DE98F-2ABF-4343-BF72-C314E170E232}" type="datetime1">
              <a:rPr lang="ru-RU"/>
              <a:t>22.12.2025</a:t>
            </a:fld>
            <a:endParaRPr lang="ru-RU"/>
          </a:p>
        </p:txBody>
      </p:sp>
      <p:sp>
        <p:nvSpPr>
          <p:cNvPr id="9"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2_02 - Плашка + подзаголовок">
    <p:bg>
      <p:bgPr>
        <a:solidFill>
          <a:schemeClr val="bg1"/>
        </a:solidFill>
        <a:effectLst/>
      </p:bgPr>
    </p:bg>
    <p:spTree>
      <p:nvGrpSpPr>
        <p:cNvPr id="1" name=""/>
        <p:cNvGrpSpPr/>
        <p:nvPr/>
      </p:nvGrpSpPr>
      <p:grpSpPr bwMode="auto">
        <a:xfrm>
          <a:off x="0" y="0"/>
          <a:ext cx="0" cy="0"/>
          <a:chOff x="0" y="0"/>
          <a:chExt cx="0" cy="0"/>
        </a:xfrm>
      </p:grpSpPr>
      <p:sp>
        <p:nvSpPr>
          <p:cNvPr id="15" name="Рисунок 14"/>
          <p:cNvSpPr>
            <a:spLocks noGrp="1"/>
          </p:cNvSpPr>
          <p:nvPr>
            <p:ph type="pic" sz="quarter" idx="13" hasCustomPrompt="1"/>
          </p:nvPr>
        </p:nvSpPr>
        <p:spPr bwMode="auto">
          <a:xfrm flipH="1">
            <a:off x="287338" y="2719137"/>
            <a:ext cx="11569062" cy="3481638"/>
          </a:xfrm>
          <a:custGeom>
            <a:avLst/>
            <a:gdLst>
              <a:gd name="connsiteX0" fmla="*/ 0 w 11565653"/>
              <a:gd name="connsiteY0" fmla="*/ 0 h 3547068"/>
              <a:gd name="connsiteX1" fmla="*/ 3547068 w 11565653"/>
              <a:gd name="connsiteY1" fmla="*/ 0 h 3547068"/>
              <a:gd name="connsiteX2" fmla="*/ 4160018 w 11565653"/>
              <a:gd name="connsiteY2" fmla="*/ 612950 h 3547068"/>
              <a:gd name="connsiteX3" fmla="*/ 11565653 w 11565653"/>
              <a:gd name="connsiteY3" fmla="*/ 612950 h 3547068"/>
              <a:gd name="connsiteX4" fmla="*/ 11565653 w 11565653"/>
              <a:gd name="connsiteY4" fmla="*/ 3547068 h 3547068"/>
              <a:gd name="connsiteX5" fmla="*/ 0 w 11565653"/>
              <a:gd name="connsiteY5" fmla="*/ 3537020 h 3547068"/>
              <a:gd name="connsiteX0" fmla="*/ 0 w 11565653"/>
              <a:gd name="connsiteY0" fmla="*/ 0 h 3547068"/>
              <a:gd name="connsiteX1" fmla="*/ 3547068 w 11565653"/>
              <a:gd name="connsiteY1" fmla="*/ 0 h 3547068"/>
              <a:gd name="connsiteX2" fmla="*/ 7961997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24063 h 3571131"/>
              <a:gd name="connsiteX1" fmla="*/ 7252794 w 11565653"/>
              <a:gd name="connsiteY1" fmla="*/ 0 h 3571131"/>
              <a:gd name="connsiteX2" fmla="*/ 7961997 w 11565653"/>
              <a:gd name="connsiteY2" fmla="*/ 624981 h 3571131"/>
              <a:gd name="connsiteX3" fmla="*/ 11565653 w 11565653"/>
              <a:gd name="connsiteY3" fmla="*/ 637013 h 3571131"/>
              <a:gd name="connsiteX4" fmla="*/ 11565653 w 11565653"/>
              <a:gd name="connsiteY4" fmla="*/ 3571131 h 3571131"/>
              <a:gd name="connsiteX5" fmla="*/ 0 w 11565653"/>
              <a:gd name="connsiteY5" fmla="*/ 3561083 h 3571131"/>
              <a:gd name="connsiteX6" fmla="*/ 0 w 11565653"/>
              <a:gd name="connsiteY6" fmla="*/ 24063 h 3571131"/>
              <a:gd name="connsiteX0" fmla="*/ 0 w 11565653"/>
              <a:gd name="connsiteY0" fmla="*/ 0 h 3547068"/>
              <a:gd name="connsiteX1" fmla="*/ 7252794 w 11565653"/>
              <a:gd name="connsiteY1" fmla="*/ 12032 h 3547068"/>
              <a:gd name="connsiteX2" fmla="*/ 7961997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6615120 w 11565653"/>
              <a:gd name="connsiteY1" fmla="*/ 1 h 3547068"/>
              <a:gd name="connsiteX2" fmla="*/ 7961997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6615120 w 11565653"/>
              <a:gd name="connsiteY1" fmla="*/ 1 h 3547068"/>
              <a:gd name="connsiteX2" fmla="*/ 7336355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6615120 w 11565653"/>
              <a:gd name="connsiteY1" fmla="*/ 1 h 3547068"/>
              <a:gd name="connsiteX2" fmla="*/ 7228103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65653" h="3547068" extrusionOk="0">
                <a:moveTo>
                  <a:pt x="0" y="0"/>
                </a:moveTo>
                <a:lnTo>
                  <a:pt x="6615120" y="1"/>
                </a:lnTo>
                <a:lnTo>
                  <a:pt x="7228103" y="600918"/>
                </a:lnTo>
                <a:lnTo>
                  <a:pt x="11565653" y="612950"/>
                </a:lnTo>
                <a:lnTo>
                  <a:pt x="11565653" y="3547068"/>
                </a:lnTo>
                <a:lnTo>
                  <a:pt x="0" y="3537020"/>
                </a:lnTo>
                <a:lnTo>
                  <a:pt x="0" y="0"/>
                </a:lnTo>
                <a:close/>
              </a:path>
            </a:pathLst>
          </a:custGeom>
        </p:spPr>
        <p:txBody>
          <a:bodyPr wrap="square" lIns="252000" tIns="1260000">
            <a:noAutofit/>
          </a:bodyPr>
          <a:lstStyle>
            <a:lvl1pPr>
              <a:defRPr/>
            </a:lvl1pPr>
          </a:lstStyle>
          <a:p>
            <a:pPr>
              <a:defRPr/>
            </a:pPr>
            <a:r>
              <a:rPr lang="ru-RU"/>
              <a:t>Вставить </a:t>
            </a:r>
            <a:br>
              <a:rPr lang="ru-RU"/>
            </a:br>
            <a:r>
              <a:rPr lang="ru-RU"/>
              <a:t>рисунок</a:t>
            </a:r>
            <a:endParaRPr/>
          </a:p>
        </p:txBody>
      </p:sp>
      <p:sp>
        <p:nvSpPr>
          <p:cNvPr id="13" name="Подзаголовок 2"/>
          <p:cNvSpPr>
            <a:spLocks noGrp="1"/>
          </p:cNvSpPr>
          <p:nvPr>
            <p:ph type="subTitle" idx="1"/>
          </p:nvPr>
        </p:nvSpPr>
        <p:spPr bwMode="auto">
          <a:xfrm>
            <a:off x="542321" y="809914"/>
            <a:ext cx="7308298" cy="360099"/>
          </a:xfrm>
        </p:spPr>
        <p:txBody>
          <a:bodyPr wrap="square" lIns="0" tIns="0" rIns="0" bIns="0" anchor="t">
            <a:spAutoFit/>
          </a:bodyPr>
          <a:lstStyle>
            <a:lvl1pPr marL="0" indent="0" algn="l">
              <a:spcBef>
                <a:spcPts val="0"/>
              </a:spcBef>
              <a:spcAft>
                <a:spcPts val="0"/>
              </a:spcAft>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E4F20406-E109-411C-8CF0-06B569D21291}"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6_02 - Плашка + подзаголовок">
    <p:bg>
      <p:bgPr>
        <a:solidFill>
          <a:schemeClr val="bg1"/>
        </a:solidFill>
        <a:effectLst/>
      </p:bgPr>
    </p:bg>
    <p:spTree>
      <p:nvGrpSpPr>
        <p:cNvPr id="1" name=""/>
        <p:cNvGrpSpPr/>
        <p:nvPr/>
      </p:nvGrpSpPr>
      <p:grpSpPr bwMode="auto">
        <a:xfrm>
          <a:off x="0" y="0"/>
          <a:ext cx="0" cy="0"/>
          <a:chOff x="0" y="0"/>
          <a:chExt cx="0" cy="0"/>
        </a:xfrm>
      </p:grpSpPr>
      <p:sp>
        <p:nvSpPr>
          <p:cNvPr id="15" name="Рисунок 14"/>
          <p:cNvSpPr>
            <a:spLocks noGrp="1"/>
          </p:cNvSpPr>
          <p:nvPr>
            <p:ph type="pic" sz="quarter" idx="13" hasCustomPrompt="1"/>
          </p:nvPr>
        </p:nvSpPr>
        <p:spPr bwMode="auto">
          <a:xfrm>
            <a:off x="287338" y="2675593"/>
            <a:ext cx="11569062" cy="3525181"/>
          </a:xfrm>
          <a:custGeom>
            <a:avLst/>
            <a:gdLst>
              <a:gd name="connsiteX0" fmla="*/ 0 w 11565653"/>
              <a:gd name="connsiteY0" fmla="*/ 0 h 3547068"/>
              <a:gd name="connsiteX1" fmla="*/ 3547068 w 11565653"/>
              <a:gd name="connsiteY1" fmla="*/ 0 h 3547068"/>
              <a:gd name="connsiteX2" fmla="*/ 4160018 w 11565653"/>
              <a:gd name="connsiteY2" fmla="*/ 612950 h 3547068"/>
              <a:gd name="connsiteX3" fmla="*/ 11565653 w 11565653"/>
              <a:gd name="connsiteY3" fmla="*/ 612950 h 3547068"/>
              <a:gd name="connsiteX4" fmla="*/ 11565653 w 11565653"/>
              <a:gd name="connsiteY4" fmla="*/ 3547068 h 3547068"/>
              <a:gd name="connsiteX5" fmla="*/ 0 w 11565653"/>
              <a:gd name="connsiteY5" fmla="*/ 3537020 h 3547068"/>
              <a:gd name="connsiteX0" fmla="*/ 0 w 11565653"/>
              <a:gd name="connsiteY0" fmla="*/ 0 h 3547068"/>
              <a:gd name="connsiteX1" fmla="*/ 3547068 w 11565653"/>
              <a:gd name="connsiteY1" fmla="*/ 0 h 3547068"/>
              <a:gd name="connsiteX2" fmla="*/ 7961997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24063 h 3571131"/>
              <a:gd name="connsiteX1" fmla="*/ 7252794 w 11565653"/>
              <a:gd name="connsiteY1" fmla="*/ 0 h 3571131"/>
              <a:gd name="connsiteX2" fmla="*/ 7961997 w 11565653"/>
              <a:gd name="connsiteY2" fmla="*/ 624981 h 3571131"/>
              <a:gd name="connsiteX3" fmla="*/ 11565653 w 11565653"/>
              <a:gd name="connsiteY3" fmla="*/ 637013 h 3571131"/>
              <a:gd name="connsiteX4" fmla="*/ 11565653 w 11565653"/>
              <a:gd name="connsiteY4" fmla="*/ 3571131 h 3571131"/>
              <a:gd name="connsiteX5" fmla="*/ 0 w 11565653"/>
              <a:gd name="connsiteY5" fmla="*/ 3561083 h 3571131"/>
              <a:gd name="connsiteX6" fmla="*/ 0 w 11565653"/>
              <a:gd name="connsiteY6" fmla="*/ 24063 h 3571131"/>
              <a:gd name="connsiteX0" fmla="*/ 0 w 11565653"/>
              <a:gd name="connsiteY0" fmla="*/ 0 h 3547068"/>
              <a:gd name="connsiteX1" fmla="*/ 7252794 w 11565653"/>
              <a:gd name="connsiteY1" fmla="*/ 12032 h 3547068"/>
              <a:gd name="connsiteX2" fmla="*/ 7961997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6615120 w 11565653"/>
              <a:gd name="connsiteY1" fmla="*/ 1 h 3547068"/>
              <a:gd name="connsiteX2" fmla="*/ 7961997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6615120 w 11565653"/>
              <a:gd name="connsiteY1" fmla="*/ 1 h 3547068"/>
              <a:gd name="connsiteX2" fmla="*/ 7336355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6615120 w 11565653"/>
              <a:gd name="connsiteY1" fmla="*/ 1 h 3547068"/>
              <a:gd name="connsiteX2" fmla="*/ 7228103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3550606 w 11565653"/>
              <a:gd name="connsiteY1" fmla="*/ 1 h 3547068"/>
              <a:gd name="connsiteX2" fmla="*/ 7228103 w 11565653"/>
              <a:gd name="connsiteY2" fmla="*/ 600918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0 h 3547068"/>
              <a:gd name="connsiteX1" fmla="*/ 3550606 w 11565653"/>
              <a:gd name="connsiteY1" fmla="*/ 1 h 3547068"/>
              <a:gd name="connsiteX2" fmla="*/ 4154883 w 11565653"/>
              <a:gd name="connsiteY2" fmla="*/ 609790 h 3547068"/>
              <a:gd name="connsiteX3" fmla="*/ 11565653 w 11565653"/>
              <a:gd name="connsiteY3" fmla="*/ 612950 h 3547068"/>
              <a:gd name="connsiteX4" fmla="*/ 11565653 w 11565653"/>
              <a:gd name="connsiteY4" fmla="*/ 3547068 h 3547068"/>
              <a:gd name="connsiteX5" fmla="*/ 0 w 11565653"/>
              <a:gd name="connsiteY5" fmla="*/ 3537020 h 3547068"/>
              <a:gd name="connsiteX6" fmla="*/ 0 w 11565653"/>
              <a:gd name="connsiteY6" fmla="*/ 0 h 3547068"/>
              <a:gd name="connsiteX0" fmla="*/ 0 w 11565653"/>
              <a:gd name="connsiteY0" fmla="*/ 44359 h 3591427"/>
              <a:gd name="connsiteX1" fmla="*/ 3524488 w 11565653"/>
              <a:gd name="connsiteY1" fmla="*/ 0 h 3591427"/>
              <a:gd name="connsiteX2" fmla="*/ 4154883 w 11565653"/>
              <a:gd name="connsiteY2" fmla="*/ 654149 h 3591427"/>
              <a:gd name="connsiteX3" fmla="*/ 11565653 w 11565653"/>
              <a:gd name="connsiteY3" fmla="*/ 657309 h 3591427"/>
              <a:gd name="connsiteX4" fmla="*/ 11565653 w 11565653"/>
              <a:gd name="connsiteY4" fmla="*/ 3591427 h 3591427"/>
              <a:gd name="connsiteX5" fmla="*/ 0 w 11565653"/>
              <a:gd name="connsiteY5" fmla="*/ 3581379 h 3591427"/>
              <a:gd name="connsiteX6" fmla="*/ 0 w 11565653"/>
              <a:gd name="connsiteY6" fmla="*/ 44359 h 3591427"/>
              <a:gd name="connsiteX0" fmla="*/ 0 w 11583065"/>
              <a:gd name="connsiteY0" fmla="*/ 0 h 3591429"/>
              <a:gd name="connsiteX1" fmla="*/ 3541900 w 11583065"/>
              <a:gd name="connsiteY1" fmla="*/ 2 h 3591429"/>
              <a:gd name="connsiteX2" fmla="*/ 4172295 w 11583065"/>
              <a:gd name="connsiteY2" fmla="*/ 654151 h 3591429"/>
              <a:gd name="connsiteX3" fmla="*/ 11583065 w 11583065"/>
              <a:gd name="connsiteY3" fmla="*/ 657311 h 3591429"/>
              <a:gd name="connsiteX4" fmla="*/ 11583065 w 11583065"/>
              <a:gd name="connsiteY4" fmla="*/ 3591429 h 3591429"/>
              <a:gd name="connsiteX5" fmla="*/ 17412 w 11583065"/>
              <a:gd name="connsiteY5" fmla="*/ 3581381 h 3591429"/>
              <a:gd name="connsiteX6" fmla="*/ 0 w 11583065"/>
              <a:gd name="connsiteY6" fmla="*/ 0 h 3591429"/>
              <a:gd name="connsiteX0" fmla="*/ 0 w 11565653"/>
              <a:gd name="connsiteY0" fmla="*/ 0 h 3591429"/>
              <a:gd name="connsiteX1" fmla="*/ 3524488 w 11565653"/>
              <a:gd name="connsiteY1" fmla="*/ 2 h 3591429"/>
              <a:gd name="connsiteX2" fmla="*/ 4154883 w 11565653"/>
              <a:gd name="connsiteY2" fmla="*/ 654151 h 3591429"/>
              <a:gd name="connsiteX3" fmla="*/ 11565653 w 11565653"/>
              <a:gd name="connsiteY3" fmla="*/ 657311 h 3591429"/>
              <a:gd name="connsiteX4" fmla="*/ 11565653 w 11565653"/>
              <a:gd name="connsiteY4" fmla="*/ 3591429 h 3591429"/>
              <a:gd name="connsiteX5" fmla="*/ 0 w 11565653"/>
              <a:gd name="connsiteY5" fmla="*/ 3581381 h 3591429"/>
              <a:gd name="connsiteX6" fmla="*/ 0 w 11565653"/>
              <a:gd name="connsiteY6" fmla="*/ 0 h 359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65653" h="3591429" extrusionOk="0">
                <a:moveTo>
                  <a:pt x="0" y="0"/>
                </a:moveTo>
                <a:lnTo>
                  <a:pt x="3524488" y="2"/>
                </a:lnTo>
                <a:lnTo>
                  <a:pt x="4154883" y="654151"/>
                </a:lnTo>
                <a:lnTo>
                  <a:pt x="11565653" y="657311"/>
                </a:lnTo>
                <a:lnTo>
                  <a:pt x="11565653" y="3591429"/>
                </a:lnTo>
                <a:lnTo>
                  <a:pt x="0" y="3581381"/>
                </a:lnTo>
                <a:lnTo>
                  <a:pt x="0" y="0"/>
                </a:lnTo>
                <a:close/>
              </a:path>
            </a:pathLst>
          </a:custGeom>
        </p:spPr>
        <p:txBody>
          <a:bodyPr wrap="square">
            <a:noAutofit/>
          </a:bodyPr>
          <a:lstStyle>
            <a:lvl1pPr>
              <a:defRPr/>
            </a:lvl1pPr>
          </a:lstStyle>
          <a:p>
            <a:pPr>
              <a:defRPr/>
            </a:pPr>
            <a:r>
              <a:rPr lang="ru-RU"/>
              <a:t>Вставить </a:t>
            </a:r>
            <a:br>
              <a:rPr lang="ru-RU"/>
            </a:br>
            <a:r>
              <a:rPr lang="ru-RU"/>
              <a:t>рисунок</a:t>
            </a:r>
            <a:endParaRPr/>
          </a:p>
        </p:txBody>
      </p:sp>
      <p:sp>
        <p:nvSpPr>
          <p:cNvPr id="13" name="Подзаголовок 2"/>
          <p:cNvSpPr>
            <a:spLocks noGrp="1"/>
          </p:cNvSpPr>
          <p:nvPr>
            <p:ph type="subTitle" idx="1"/>
          </p:nvPr>
        </p:nvSpPr>
        <p:spPr bwMode="auto">
          <a:xfrm>
            <a:off x="542321" y="809914"/>
            <a:ext cx="7308298" cy="360099"/>
          </a:xfrm>
        </p:spPr>
        <p:txBody>
          <a:bodyPr wrap="square" lIns="0" tIns="0" rIns="0" bIns="0" anchor="t">
            <a:spAutoFit/>
          </a:bodyPr>
          <a:lstStyle>
            <a:lvl1pPr marL="0" indent="0" algn="l">
              <a:spcBef>
                <a:spcPts val="0"/>
              </a:spcBef>
              <a:spcAft>
                <a:spcPts val="0"/>
              </a:spcAft>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23250083-8497-4168-9043-260FB7079705}"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7_03 - Заголовок ">
    <p:spTree>
      <p:nvGrpSpPr>
        <p:cNvPr id="1" name=""/>
        <p:cNvGrpSpPr/>
        <p:nvPr/>
      </p:nvGrpSpPr>
      <p:grpSpPr bwMode="auto">
        <a:xfrm>
          <a:off x="0" y="0"/>
          <a:ext cx="0" cy="0"/>
          <a:chOff x="0" y="0"/>
          <a:chExt cx="0" cy="0"/>
        </a:xfrm>
      </p:grpSpPr>
      <p:sp>
        <p:nvSpPr>
          <p:cNvPr id="3" name="Прямоугольник 2"/>
          <p:cNvSpPr/>
          <p:nvPr userDrawn="1"/>
        </p:nvSpPr>
        <p:spPr bwMode="auto">
          <a:xfrm>
            <a:off x="287338" y="316588"/>
            <a:ext cx="6388591" cy="58771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4" name="Прямоугольник с одним усеченным углом 39"/>
          <p:cNvSpPr/>
          <p:nvPr userDrawn="1"/>
        </p:nvSpPr>
        <p:spPr bwMode="auto">
          <a:xfrm rot="10800000" flipH="1">
            <a:off x="6756850" y="316588"/>
            <a:ext cx="5100188" cy="5884185"/>
          </a:xfrm>
          <a:prstGeom prst="snip1Rect">
            <a:avLst>
              <a:gd name="adj" fmla="val 13475"/>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C86B7CC5-C47A-4A3D-A318-CA70FF1E239A}"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8"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
        <p:nvSpPr>
          <p:cNvPr id="10" name="Title Placeholder 1"/>
          <p:cNvSpPr>
            <a:spLocks noGrp="1"/>
          </p:cNvSpPr>
          <p:nvPr>
            <p:ph type="title"/>
          </p:nvPr>
        </p:nvSpPr>
        <p:spPr bwMode="auto">
          <a:xfrm>
            <a:off x="536497" y="703874"/>
            <a:ext cx="4385128" cy="360099"/>
          </a:xfrm>
          <a:prstGeom prst="rect">
            <a:avLst/>
          </a:prstGeom>
        </p:spPr>
        <p:txBody>
          <a:bodyPr vert="horz" wrap="square" lIns="0" tIns="0" rIns="0" bIns="0" rtlCol="0" anchor="t">
            <a:spAutoFit/>
          </a:bodyPr>
          <a:lstStyle/>
          <a:p>
            <a:pPr>
              <a:defRPr/>
            </a:pPr>
            <a:r>
              <a:rPr lang="ru-RU"/>
              <a:t>Образец заголовка</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05 - Заголовок + фото ">
    <p:bg>
      <p:bgPr>
        <a:pattFill prst="lgCheck">
          <a:fgClr>
            <a:schemeClr val="bg2"/>
          </a:fgClr>
          <a:bgClr>
            <a:schemeClr val="bg1"/>
          </a:bgClr>
        </a:pattFill>
        <a:effectLst/>
      </p:bgPr>
    </p:bg>
    <p:spTree>
      <p:nvGrpSpPr>
        <p:cNvPr id="1" name=""/>
        <p:cNvGrpSpPr/>
        <p:nvPr/>
      </p:nvGrpSpPr>
      <p:grpSpPr bwMode="auto">
        <a:xfrm>
          <a:off x="0" y="0"/>
          <a:ext cx="0" cy="0"/>
          <a:chOff x="0" y="0"/>
          <a:chExt cx="0" cy="0"/>
        </a:xfrm>
      </p:grpSpPr>
      <p:sp>
        <p:nvSpPr>
          <p:cNvPr id="27" name="Title Placeholder 1"/>
          <p:cNvSpPr>
            <a:spLocks noGrp="1"/>
          </p:cNvSpPr>
          <p:nvPr>
            <p:ph type="title" hasCustomPrompt="1"/>
          </p:nvPr>
        </p:nvSpPr>
        <p:spPr bwMode="auto">
          <a:xfrm>
            <a:off x="536496" y="419504"/>
            <a:ext cx="3963942" cy="1080296"/>
          </a:xfrm>
          <a:prstGeom prst="rect">
            <a:avLst/>
          </a:prstGeom>
        </p:spPr>
        <p:txBody>
          <a:bodyPr vert="horz" wrap="square" lIns="0" tIns="0" rIns="0" bIns="0" rtlCol="0" anchor="t">
            <a:spAutoFit/>
          </a:bodyPr>
          <a:lstStyle>
            <a:lvl1pPr>
              <a:defRPr>
                <a:solidFill>
                  <a:schemeClr val="tx2"/>
                </a:solidFill>
              </a:defRPr>
            </a:lvl1pPr>
          </a:lstStyle>
          <a:p>
            <a:pPr>
              <a:defRPr/>
            </a:pPr>
            <a:r>
              <a:rPr lang="ru-RU"/>
              <a:t>заголовок</a:t>
            </a:r>
            <a:br>
              <a:rPr lang="ru-RU"/>
            </a:br>
            <a:r>
              <a:rPr lang="ru-RU"/>
              <a:t>в несколько коротких слов</a:t>
            </a:r>
            <a:endParaRPr lang="en-US"/>
          </a:p>
        </p:txBody>
      </p:sp>
      <p:sp>
        <p:nvSpPr>
          <p:cNvPr id="2" name="Date Placeholder 2"/>
          <p:cNvSpPr>
            <a:spLocks noGrp="1"/>
          </p:cNvSpPr>
          <p:nvPr>
            <p:ph type="dt" sz="half" idx="10"/>
          </p:nvPr>
        </p:nvSpPr>
        <p:spPr bwMode="auto">
          <a:xfrm>
            <a:off x="8089467" y="6337299"/>
            <a:ext cx="888427" cy="365125"/>
          </a:xfrm>
          <a:prstGeom prst="rect">
            <a:avLst/>
          </a:prstGeom>
        </p:spPr>
        <p:txBody>
          <a:bodyPr/>
          <a:lstStyle/>
          <a:p>
            <a:pPr>
              <a:defRPr/>
            </a:pPr>
            <a:fld id="{FB0AF15A-3603-46CC-AEF4-4BA8CF56CD54}" type="datetime1">
              <a:rPr lang="ru-RU"/>
              <a:t>22.12.2025</a:t>
            </a:fld>
            <a:endParaRPr lang="ru-RU"/>
          </a:p>
        </p:txBody>
      </p:sp>
      <p:sp>
        <p:nvSpPr>
          <p:cNvPr id="6" name="Footer Placeholder 3"/>
          <p:cNvSpPr>
            <a:spLocks noGrp="1"/>
          </p:cNvSpPr>
          <p:nvPr>
            <p:ph type="ftr" sz="quarter" idx="11"/>
          </p:nvPr>
        </p:nvSpPr>
        <p:spPr bwMode="auto">
          <a:xfrm>
            <a:off x="3230589" y="6337299"/>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37299"/>
            <a:ext cx="888428" cy="365125"/>
          </a:xfrm>
        </p:spPr>
        <p:txBody>
          <a:bodyPr/>
          <a:lstStyle/>
          <a:p>
            <a:pPr>
              <a:defRPr/>
            </a:pPr>
            <a:fld id="{90D6FB67-C437-4386-BA98-C16BA367CE3E}" type="slidenum">
              <a:rPr lang="ru-RU"/>
              <a:t>‹#›</a:t>
            </a:fld>
            <a:endParaRPr lang="ru-RU"/>
          </a:p>
        </p:txBody>
      </p:sp>
      <p:sp>
        <p:nvSpPr>
          <p:cNvPr id="9" name="Строим и  запускаем  новые заводы"/>
          <p:cNvSpPr txBox="1"/>
          <p:nvPr userDrawn="1"/>
        </p:nvSpPr>
        <p:spPr bwMode="auto">
          <a:xfrm>
            <a:off x="5817545" y="2301885"/>
            <a:ext cx="2147616" cy="1053964"/>
          </a:xfrm>
          <a:prstGeom prst="rect">
            <a:avLst/>
          </a:prstGeom>
        </p:spPr>
        <p:txBody>
          <a:bodyPr vert="horz" wrap="square" lIns="0" tIns="56219" rIns="0" bIns="0" rtlCol="0">
            <a:spAutoFit/>
          </a:bodyPr>
          <a:lstStyle>
            <a:defPPr>
              <a:defRPr lang="ru-RU"/>
            </a:defPPr>
            <a:lvl1pPr marL="7701" marR="3081">
              <a:lnSpc>
                <a:spcPct val="90000"/>
              </a:lnSpc>
              <a:spcBef>
                <a:spcPts val="443"/>
              </a:spcBef>
              <a:defRPr sz="1800" b="1">
                <a:solidFill>
                  <a:schemeClr val="accent3">
                    <a:lumMod val="50000"/>
                  </a:schemeClr>
                </a:solidFill>
                <a:latin typeface="Arial Black"/>
                <a:cs typeface="Arial Black"/>
              </a:defRPr>
            </a:lvl1pPr>
          </a:lstStyle>
          <a:p>
            <a:pPr>
              <a:defRPr/>
            </a:pPr>
            <a:r>
              <a:rPr lang="ru-RU">
                <a:solidFill>
                  <a:schemeClr val="bg1"/>
                </a:solidFill>
              </a:rPr>
              <a:t>СТРОИМ </a:t>
            </a:r>
            <a:br>
              <a:rPr lang="ru-RU">
                <a:solidFill>
                  <a:schemeClr val="bg1"/>
                </a:solidFill>
              </a:rPr>
            </a:br>
            <a:r>
              <a:rPr lang="ru-RU">
                <a:solidFill>
                  <a:schemeClr val="bg1"/>
                </a:solidFill>
              </a:rPr>
              <a:t>И ЗАПУСКАЕМ НОВЫЕ ЗАВОДЫ</a:t>
            </a:r>
            <a:endParaRPr/>
          </a:p>
        </p:txBody>
      </p:sp>
      <p:sp>
        <p:nvSpPr>
          <p:cNvPr id="10" name="Прямоугольник с одним усеченным углом 20"/>
          <p:cNvSpPr/>
          <p:nvPr userDrawn="1"/>
        </p:nvSpPr>
        <p:spPr bwMode="auto">
          <a:xfrm rot="10800000" flipH="1">
            <a:off x="4878079" y="2184399"/>
            <a:ext cx="6978958" cy="3711983"/>
          </a:xfrm>
          <a:prstGeom prst="snip1Rect">
            <a:avLst>
              <a:gd name="adj" fmla="val 17535"/>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p>
        </p:txBody>
      </p:sp>
      <p:sp>
        <p:nvSpPr>
          <p:cNvPr id="21" name="Текст 17"/>
          <p:cNvSpPr>
            <a:spLocks noGrp="1"/>
          </p:cNvSpPr>
          <p:nvPr>
            <p:ph type="body" sz="quarter" idx="17" hasCustomPrompt="1"/>
          </p:nvPr>
        </p:nvSpPr>
        <p:spPr bwMode="auto">
          <a:xfrm>
            <a:off x="5287989" y="816231"/>
            <a:ext cx="711862" cy="304699"/>
          </a:xfrm>
        </p:spPr>
        <p:txBody>
          <a:bodyPr wrap="square"/>
          <a:lstStyle>
            <a:lvl1pPr>
              <a:spcBef>
                <a:spcPts val="0"/>
              </a:spcBef>
              <a:spcAft>
                <a:spcPts val="0"/>
              </a:spcAft>
              <a:defRPr sz="2200" b="0">
                <a:solidFill>
                  <a:schemeClr val="tx2"/>
                </a:solidFill>
              </a:defRPr>
            </a:lvl1pPr>
          </a:lstStyle>
          <a:p>
            <a:pPr lvl="0">
              <a:defRPr/>
            </a:pPr>
            <a:r>
              <a:rPr lang="ru-RU"/>
              <a:t>Текст</a:t>
            </a:r>
            <a:endParaRPr/>
          </a:p>
        </p:txBody>
      </p:sp>
      <p:sp>
        <p:nvSpPr>
          <p:cNvPr id="25" name="Текст 14"/>
          <p:cNvSpPr>
            <a:spLocks noGrp="1"/>
          </p:cNvSpPr>
          <p:nvPr>
            <p:ph type="body" sz="quarter" idx="16" hasCustomPrompt="1"/>
          </p:nvPr>
        </p:nvSpPr>
        <p:spPr bwMode="auto">
          <a:xfrm>
            <a:off x="5734364" y="2958372"/>
            <a:ext cx="2422471" cy="249299"/>
          </a:xfrm>
        </p:spPr>
        <p:txBody>
          <a:bodyPr anchor="ctr"/>
          <a:lstStyle>
            <a:lvl1pPr>
              <a:spcBef>
                <a:spcPts val="0"/>
              </a:spcBef>
              <a:spcAft>
                <a:spcPts val="0"/>
              </a:spcAft>
              <a:defRPr sz="1800" b="1" i="0" cap="all">
                <a:solidFill>
                  <a:schemeClr val="bg1"/>
                </a:solidFill>
                <a:latin typeface="Arial Black"/>
                <a:cs typeface="Arial Black"/>
              </a:defRPr>
            </a:lvl1pPr>
          </a:lstStyle>
          <a:p>
            <a:pPr marL="0" marR="0" lvl="0" indent="0" algn="l" defTabSz="914400">
              <a:lnSpc>
                <a:spcPct val="90000"/>
              </a:lnSpc>
              <a:spcBef>
                <a:spcPts val="1000"/>
              </a:spcBef>
              <a:spcAft>
                <a:spcPts val="800"/>
              </a:spcAft>
              <a:buClrTx/>
              <a:buSzTx/>
              <a:buFont typeface="Arial"/>
              <a:buNone/>
              <a:defRPr/>
            </a:pPr>
            <a:r>
              <a:rPr lang="ru-RU"/>
              <a:t>Перечисление</a:t>
            </a:r>
            <a:endParaRPr/>
          </a:p>
        </p:txBody>
      </p:sp>
      <p:sp>
        <p:nvSpPr>
          <p:cNvPr id="26" name="Текст 14"/>
          <p:cNvSpPr>
            <a:spLocks noGrp="1"/>
          </p:cNvSpPr>
          <p:nvPr>
            <p:ph type="body" sz="quarter" idx="18" hasCustomPrompt="1"/>
          </p:nvPr>
        </p:nvSpPr>
        <p:spPr bwMode="auto">
          <a:xfrm>
            <a:off x="5761877" y="4505052"/>
            <a:ext cx="2422471" cy="249299"/>
          </a:xfrm>
        </p:spPr>
        <p:txBody>
          <a:bodyPr anchor="ctr"/>
          <a:lstStyle>
            <a:lvl1pPr>
              <a:spcBef>
                <a:spcPts val="0"/>
              </a:spcBef>
              <a:spcAft>
                <a:spcPts val="0"/>
              </a:spcAft>
              <a:defRPr sz="1800" b="1" i="0" cap="all">
                <a:solidFill>
                  <a:schemeClr val="bg1"/>
                </a:solidFill>
                <a:latin typeface="Arial Black"/>
                <a:cs typeface="Arial Black"/>
              </a:defRPr>
            </a:lvl1pPr>
          </a:lstStyle>
          <a:p>
            <a:pPr marL="0" marR="0" lvl="0" indent="0" algn="l" defTabSz="914400">
              <a:lnSpc>
                <a:spcPct val="90000"/>
              </a:lnSpc>
              <a:spcBef>
                <a:spcPts val="1000"/>
              </a:spcBef>
              <a:spcAft>
                <a:spcPts val="800"/>
              </a:spcAft>
              <a:buClrTx/>
              <a:buSzTx/>
              <a:buFont typeface="Arial"/>
              <a:buNone/>
              <a:defRPr/>
            </a:pPr>
            <a:r>
              <a:rPr lang="ru-RU"/>
              <a:t>Перечисление</a:t>
            </a:r>
            <a:endParaRPr/>
          </a:p>
        </p:txBody>
      </p:sp>
      <p:sp>
        <p:nvSpPr>
          <p:cNvPr id="28" name="Текст 14"/>
          <p:cNvSpPr>
            <a:spLocks noGrp="1"/>
          </p:cNvSpPr>
          <p:nvPr>
            <p:ph type="body" sz="quarter" idx="19" hasCustomPrompt="1"/>
          </p:nvPr>
        </p:nvSpPr>
        <p:spPr bwMode="auto">
          <a:xfrm>
            <a:off x="8871193" y="2973035"/>
            <a:ext cx="2422471" cy="249299"/>
          </a:xfrm>
        </p:spPr>
        <p:txBody>
          <a:bodyPr anchor="ctr"/>
          <a:lstStyle>
            <a:lvl1pPr>
              <a:spcBef>
                <a:spcPts val="0"/>
              </a:spcBef>
              <a:spcAft>
                <a:spcPts val="0"/>
              </a:spcAft>
              <a:defRPr sz="1800" b="1" i="0" cap="all">
                <a:solidFill>
                  <a:schemeClr val="bg1"/>
                </a:solidFill>
                <a:latin typeface="Arial Black"/>
                <a:cs typeface="Arial Black"/>
              </a:defRPr>
            </a:lvl1pPr>
          </a:lstStyle>
          <a:p>
            <a:pPr marL="0" marR="0" lvl="0" indent="0" algn="l" defTabSz="914400">
              <a:lnSpc>
                <a:spcPct val="90000"/>
              </a:lnSpc>
              <a:spcBef>
                <a:spcPts val="1000"/>
              </a:spcBef>
              <a:spcAft>
                <a:spcPts val="800"/>
              </a:spcAft>
              <a:buClrTx/>
              <a:buSzTx/>
              <a:buFont typeface="Arial"/>
              <a:buNone/>
              <a:defRPr/>
            </a:pPr>
            <a:r>
              <a:rPr lang="ru-RU"/>
              <a:t>Перечисление</a:t>
            </a:r>
            <a:endParaRPr/>
          </a:p>
        </p:txBody>
      </p:sp>
      <p:sp>
        <p:nvSpPr>
          <p:cNvPr id="29" name="Текст 14"/>
          <p:cNvSpPr>
            <a:spLocks noGrp="1"/>
          </p:cNvSpPr>
          <p:nvPr>
            <p:ph type="body" sz="quarter" idx="20" hasCustomPrompt="1"/>
          </p:nvPr>
        </p:nvSpPr>
        <p:spPr bwMode="auto">
          <a:xfrm>
            <a:off x="8871193" y="4505051"/>
            <a:ext cx="2422471" cy="249299"/>
          </a:xfrm>
        </p:spPr>
        <p:txBody>
          <a:bodyPr anchor="ctr"/>
          <a:lstStyle>
            <a:lvl1pPr>
              <a:spcBef>
                <a:spcPts val="0"/>
              </a:spcBef>
              <a:spcAft>
                <a:spcPts val="0"/>
              </a:spcAft>
              <a:defRPr sz="1800" b="1" i="0" cap="all">
                <a:solidFill>
                  <a:schemeClr val="bg1"/>
                </a:solidFill>
                <a:latin typeface="Arial Black"/>
                <a:cs typeface="Arial Black"/>
              </a:defRPr>
            </a:lvl1pPr>
          </a:lstStyle>
          <a:p>
            <a:pPr marL="0" marR="0" lvl="0" indent="0" algn="l" defTabSz="914400">
              <a:lnSpc>
                <a:spcPct val="90000"/>
              </a:lnSpc>
              <a:spcBef>
                <a:spcPts val="1000"/>
              </a:spcBef>
              <a:spcAft>
                <a:spcPts val="800"/>
              </a:spcAft>
              <a:buClrTx/>
              <a:buSzTx/>
              <a:buFont typeface="Arial"/>
              <a:buNone/>
              <a:defRPr/>
            </a:pPr>
            <a:r>
              <a:rPr lang="ru-RU"/>
              <a:t>Перечисление</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5_02 - Плашка + подзаголовок">
    <p:bg>
      <p:bgPr>
        <a:solidFill>
          <a:schemeClr val="bg1"/>
        </a:solidFill>
        <a:effectLst/>
      </p:bgPr>
    </p:bg>
    <p:spTree>
      <p:nvGrpSpPr>
        <p:cNvPr id="1" name=""/>
        <p:cNvGrpSpPr/>
        <p:nvPr/>
      </p:nvGrpSpPr>
      <p:grpSpPr bwMode="auto">
        <a:xfrm>
          <a:off x="0" y="0"/>
          <a:ext cx="0" cy="0"/>
          <a:chOff x="0" y="0"/>
          <a:chExt cx="0" cy="0"/>
        </a:xfrm>
      </p:grpSpPr>
      <p:sp>
        <p:nvSpPr>
          <p:cNvPr id="13" name="Подзаголовок 2"/>
          <p:cNvSpPr>
            <a:spLocks noGrp="1"/>
          </p:cNvSpPr>
          <p:nvPr>
            <p:ph type="subTitle" idx="1"/>
          </p:nvPr>
        </p:nvSpPr>
        <p:spPr bwMode="auto">
          <a:xfrm>
            <a:off x="542321" y="809914"/>
            <a:ext cx="7308298" cy="360099"/>
          </a:xfrm>
        </p:spPr>
        <p:txBody>
          <a:bodyPr wrap="square" lIns="0" tIns="0" rIns="0" bIns="0" anchor="t">
            <a:spAutoFit/>
          </a:bodyPr>
          <a:lstStyle>
            <a:lvl1pPr marL="0" indent="0" algn="l">
              <a:spcBef>
                <a:spcPts val="0"/>
              </a:spcBef>
              <a:spcAft>
                <a:spcPts val="0"/>
              </a:spcAft>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80998F57-FD4E-4EF2-AE26-63A6E8F6C529}"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
        <p:nvSpPr>
          <p:cNvPr id="4" name="Рисунок 9"/>
          <p:cNvSpPr/>
          <p:nvPr userDrawn="1"/>
        </p:nvSpPr>
        <p:spPr bwMode="auto">
          <a:xfrm flipH="1">
            <a:off x="315874" y="3866500"/>
            <a:ext cx="11560252" cy="2324077"/>
          </a:xfrm>
          <a:custGeom>
            <a:avLst/>
            <a:gdLst>
              <a:gd name="connsiteX0" fmla="*/ 0 w 8815302"/>
              <a:gd name="connsiteY0" fmla="*/ 1976447 h 1976446"/>
              <a:gd name="connsiteX1" fmla="*/ 0 w 8815302"/>
              <a:gd name="connsiteY1" fmla="*/ 479139 h 1976446"/>
              <a:gd name="connsiteX2" fmla="*/ 2052240 w 8815302"/>
              <a:gd name="connsiteY2" fmla="*/ 479139 h 1976446"/>
              <a:gd name="connsiteX3" fmla="*/ 2522466 w 8815302"/>
              <a:gd name="connsiteY3" fmla="*/ 0 h 1976446"/>
              <a:gd name="connsiteX4" fmla="*/ 8815303 w 8815302"/>
              <a:gd name="connsiteY4" fmla="*/ 0 h 1976446"/>
              <a:gd name="connsiteX5" fmla="*/ 8815303 w 8815302"/>
              <a:gd name="connsiteY5" fmla="*/ 1976447 h 1976446"/>
              <a:gd name="connsiteX0" fmla="*/ 6059 w 8821362"/>
              <a:gd name="connsiteY0" fmla="*/ 1976447 h 1976447"/>
              <a:gd name="connsiteX1" fmla="*/ 0 w 8821362"/>
              <a:gd name="connsiteY1" fmla="*/ 260303 h 1976447"/>
              <a:gd name="connsiteX2" fmla="*/ 2058299 w 8821362"/>
              <a:gd name="connsiteY2" fmla="*/ 479139 h 1976447"/>
              <a:gd name="connsiteX3" fmla="*/ 2528525 w 8821362"/>
              <a:gd name="connsiteY3" fmla="*/ 0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76447 h 1976447"/>
              <a:gd name="connsiteX1" fmla="*/ 0 w 8821362"/>
              <a:gd name="connsiteY1" fmla="*/ 260303 h 1976447"/>
              <a:gd name="connsiteX2" fmla="*/ 2161304 w 8821362"/>
              <a:gd name="connsiteY2" fmla="*/ 296776 h 1976447"/>
              <a:gd name="connsiteX3" fmla="*/ 2528525 w 8821362"/>
              <a:gd name="connsiteY3" fmla="*/ 0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76447 h 1976447"/>
              <a:gd name="connsiteX1" fmla="*/ 0 w 8821362"/>
              <a:gd name="connsiteY1" fmla="*/ 260303 h 1976447"/>
              <a:gd name="connsiteX2" fmla="*/ 2155245 w 8821362"/>
              <a:gd name="connsiteY2" fmla="*/ 242067 h 1976447"/>
              <a:gd name="connsiteX3" fmla="*/ 2528525 w 8821362"/>
              <a:gd name="connsiteY3" fmla="*/ 0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76447 h 1976447"/>
              <a:gd name="connsiteX1" fmla="*/ 0 w 8821362"/>
              <a:gd name="connsiteY1" fmla="*/ 260303 h 1976447"/>
              <a:gd name="connsiteX2" fmla="*/ 2167363 w 8821362"/>
              <a:gd name="connsiteY2" fmla="*/ 260303 h 1976447"/>
              <a:gd name="connsiteX3" fmla="*/ 2528525 w 8821362"/>
              <a:gd name="connsiteY3" fmla="*/ 0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76447 h 1976447"/>
              <a:gd name="connsiteX1" fmla="*/ 0 w 8821362"/>
              <a:gd name="connsiteY1" fmla="*/ 260303 h 1976447"/>
              <a:gd name="connsiteX2" fmla="*/ 2240073 w 8821362"/>
              <a:gd name="connsiteY2" fmla="*/ 248146 h 1976447"/>
              <a:gd name="connsiteX3" fmla="*/ 2528525 w 8821362"/>
              <a:gd name="connsiteY3" fmla="*/ 0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76447 h 1976447"/>
              <a:gd name="connsiteX1" fmla="*/ 0 w 8821362"/>
              <a:gd name="connsiteY1" fmla="*/ 260303 h 1976447"/>
              <a:gd name="connsiteX2" fmla="*/ 2221896 w 8821362"/>
              <a:gd name="connsiteY2" fmla="*/ 260303 h 1976447"/>
              <a:gd name="connsiteX3" fmla="*/ 2528525 w 8821362"/>
              <a:gd name="connsiteY3" fmla="*/ 0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76447 h 1976447"/>
              <a:gd name="connsiteX1" fmla="*/ 0 w 8821362"/>
              <a:gd name="connsiteY1" fmla="*/ 260303 h 1976447"/>
              <a:gd name="connsiteX2" fmla="*/ 2221896 w 8821362"/>
              <a:gd name="connsiteY2" fmla="*/ 260303 h 1976447"/>
              <a:gd name="connsiteX3" fmla="*/ 6191977 w 8821362"/>
              <a:gd name="connsiteY3" fmla="*/ 26755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76447 h 1976447"/>
              <a:gd name="connsiteX1" fmla="*/ 0 w 8821362"/>
              <a:gd name="connsiteY1" fmla="*/ 260303 h 1976447"/>
              <a:gd name="connsiteX2" fmla="*/ 6013143 w 8821362"/>
              <a:gd name="connsiteY2" fmla="*/ 260303 h 1976447"/>
              <a:gd name="connsiteX3" fmla="*/ 6191977 w 8821362"/>
              <a:gd name="connsiteY3" fmla="*/ 26755 h 1976447"/>
              <a:gd name="connsiteX4" fmla="*/ 8821362 w 8821362"/>
              <a:gd name="connsiteY4" fmla="*/ 0 h 1976447"/>
              <a:gd name="connsiteX5" fmla="*/ 8821362 w 8821362"/>
              <a:gd name="connsiteY5" fmla="*/ 1976447 h 1976447"/>
              <a:gd name="connsiteX6" fmla="*/ 6059 w 8821362"/>
              <a:gd name="connsiteY6" fmla="*/ 1976447 h 1976447"/>
              <a:gd name="connsiteX0" fmla="*/ 6059 w 8821362"/>
              <a:gd name="connsiteY0" fmla="*/ 1985365 h 1985365"/>
              <a:gd name="connsiteX1" fmla="*/ 0 w 8821362"/>
              <a:gd name="connsiteY1" fmla="*/ 269221 h 1985365"/>
              <a:gd name="connsiteX2" fmla="*/ 6013143 w 8821362"/>
              <a:gd name="connsiteY2" fmla="*/ 269221 h 1985365"/>
              <a:gd name="connsiteX3" fmla="*/ 5553003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427417 w 8821362"/>
              <a:gd name="connsiteY2" fmla="*/ 278139 h 1985365"/>
              <a:gd name="connsiteX3" fmla="*/ 5553003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427417 w 8821362"/>
              <a:gd name="connsiteY2" fmla="*/ 278139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161178 w 8821362"/>
              <a:gd name="connsiteY2" fmla="*/ 295976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171828 w 8821362"/>
              <a:gd name="connsiteY2" fmla="*/ 260303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182477 w 8821362"/>
              <a:gd name="connsiteY2" fmla="*/ 260303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193127 w 8821362"/>
              <a:gd name="connsiteY2" fmla="*/ 287058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206491 w 8821362"/>
              <a:gd name="connsiteY2" fmla="*/ 259080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206491 w 8821362"/>
              <a:gd name="connsiteY2" fmla="*/ 281462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6059 w 8821362"/>
              <a:gd name="connsiteY0" fmla="*/ 1985365 h 1985365"/>
              <a:gd name="connsiteX1" fmla="*/ 0 w 8821362"/>
              <a:gd name="connsiteY1" fmla="*/ 269221 h 1985365"/>
              <a:gd name="connsiteX2" fmla="*/ 5206491 w 8821362"/>
              <a:gd name="connsiteY2" fmla="*/ 264675 h 1985365"/>
              <a:gd name="connsiteX3" fmla="*/ 5531704 w 8821362"/>
              <a:gd name="connsiteY3" fmla="*/ 0 h 1985365"/>
              <a:gd name="connsiteX4" fmla="*/ 8821362 w 8821362"/>
              <a:gd name="connsiteY4" fmla="*/ 8918 h 1985365"/>
              <a:gd name="connsiteX5" fmla="*/ 8821362 w 8821362"/>
              <a:gd name="connsiteY5" fmla="*/ 1985365 h 1985365"/>
              <a:gd name="connsiteX6" fmla="*/ 6059 w 8821362"/>
              <a:gd name="connsiteY6" fmla="*/ 1985365 h 1985365"/>
              <a:gd name="connsiteX0" fmla="*/ 159 w 8815462"/>
              <a:gd name="connsiteY0" fmla="*/ 1985365 h 1985365"/>
              <a:gd name="connsiteX1" fmla="*/ 14146 w 8815462"/>
              <a:gd name="connsiteY1" fmla="*/ 269221 h 1985365"/>
              <a:gd name="connsiteX2" fmla="*/ 5200591 w 8815462"/>
              <a:gd name="connsiteY2" fmla="*/ 264675 h 1985365"/>
              <a:gd name="connsiteX3" fmla="*/ 5525804 w 8815462"/>
              <a:gd name="connsiteY3" fmla="*/ 0 h 1985365"/>
              <a:gd name="connsiteX4" fmla="*/ 8815462 w 8815462"/>
              <a:gd name="connsiteY4" fmla="*/ 8918 h 1985365"/>
              <a:gd name="connsiteX5" fmla="*/ 8815462 w 8815462"/>
              <a:gd name="connsiteY5" fmla="*/ 1985365 h 1985365"/>
              <a:gd name="connsiteX6" fmla="*/ 159 w 8815462"/>
              <a:gd name="connsiteY6" fmla="*/ 1985365 h 1985365"/>
              <a:gd name="connsiteX0" fmla="*/ 242 w 8815545"/>
              <a:gd name="connsiteY0" fmla="*/ 1985365 h 1985365"/>
              <a:gd name="connsiteX1" fmla="*/ 7547 w 8815545"/>
              <a:gd name="connsiteY1" fmla="*/ 274816 h 1985365"/>
              <a:gd name="connsiteX2" fmla="*/ 5200674 w 8815545"/>
              <a:gd name="connsiteY2" fmla="*/ 264675 h 1985365"/>
              <a:gd name="connsiteX3" fmla="*/ 5525887 w 8815545"/>
              <a:gd name="connsiteY3" fmla="*/ 0 h 1985365"/>
              <a:gd name="connsiteX4" fmla="*/ 8815545 w 8815545"/>
              <a:gd name="connsiteY4" fmla="*/ 8918 h 1985365"/>
              <a:gd name="connsiteX5" fmla="*/ 8815545 w 8815545"/>
              <a:gd name="connsiteY5" fmla="*/ 1985365 h 1985365"/>
              <a:gd name="connsiteX6" fmla="*/ 242 w 8815545"/>
              <a:gd name="connsiteY6" fmla="*/ 1985365 h 1985365"/>
              <a:gd name="connsiteX0" fmla="*/ 519 w 8815822"/>
              <a:gd name="connsiteY0" fmla="*/ 1985365 h 1985365"/>
              <a:gd name="connsiteX1" fmla="*/ 1142 w 8815822"/>
              <a:gd name="connsiteY1" fmla="*/ 274816 h 1985365"/>
              <a:gd name="connsiteX2" fmla="*/ 5200951 w 8815822"/>
              <a:gd name="connsiteY2" fmla="*/ 264675 h 1985365"/>
              <a:gd name="connsiteX3" fmla="*/ 5526164 w 8815822"/>
              <a:gd name="connsiteY3" fmla="*/ 0 h 1985365"/>
              <a:gd name="connsiteX4" fmla="*/ 8815822 w 8815822"/>
              <a:gd name="connsiteY4" fmla="*/ 8918 h 1985365"/>
              <a:gd name="connsiteX5" fmla="*/ 8815822 w 8815822"/>
              <a:gd name="connsiteY5" fmla="*/ 1985365 h 1985365"/>
              <a:gd name="connsiteX6" fmla="*/ 519 w 8815822"/>
              <a:gd name="connsiteY6" fmla="*/ 1985365 h 1985365"/>
              <a:gd name="connsiteX0" fmla="*/ 519 w 8815822"/>
              <a:gd name="connsiteY0" fmla="*/ 1985365 h 1985365"/>
              <a:gd name="connsiteX1" fmla="*/ 1142 w 8815822"/>
              <a:gd name="connsiteY1" fmla="*/ 274816 h 1985365"/>
              <a:gd name="connsiteX2" fmla="*/ 5214315 w 8815822"/>
              <a:gd name="connsiteY2" fmla="*/ 281463 h 1985365"/>
              <a:gd name="connsiteX3" fmla="*/ 5526164 w 8815822"/>
              <a:gd name="connsiteY3" fmla="*/ 0 h 1985365"/>
              <a:gd name="connsiteX4" fmla="*/ 8815822 w 8815822"/>
              <a:gd name="connsiteY4" fmla="*/ 8918 h 1985365"/>
              <a:gd name="connsiteX5" fmla="*/ 8815822 w 8815822"/>
              <a:gd name="connsiteY5" fmla="*/ 1985365 h 1985365"/>
              <a:gd name="connsiteX6" fmla="*/ 519 w 8815822"/>
              <a:gd name="connsiteY6" fmla="*/ 1985365 h 1985365"/>
              <a:gd name="connsiteX0" fmla="*/ 519 w 8815822"/>
              <a:gd name="connsiteY0" fmla="*/ 1985365 h 1985365"/>
              <a:gd name="connsiteX1" fmla="*/ 1142 w 8815822"/>
              <a:gd name="connsiteY1" fmla="*/ 274816 h 1985365"/>
              <a:gd name="connsiteX2" fmla="*/ 5227680 w 8815822"/>
              <a:gd name="connsiteY2" fmla="*/ 270272 h 1985365"/>
              <a:gd name="connsiteX3" fmla="*/ 5526164 w 8815822"/>
              <a:gd name="connsiteY3" fmla="*/ 0 h 1985365"/>
              <a:gd name="connsiteX4" fmla="*/ 8815822 w 8815822"/>
              <a:gd name="connsiteY4" fmla="*/ 8918 h 1985365"/>
              <a:gd name="connsiteX5" fmla="*/ 8815822 w 8815822"/>
              <a:gd name="connsiteY5" fmla="*/ 1985365 h 1985365"/>
              <a:gd name="connsiteX6" fmla="*/ 519 w 8815822"/>
              <a:gd name="connsiteY6" fmla="*/ 1985365 h 1985365"/>
              <a:gd name="connsiteX0" fmla="*/ 519 w 8815822"/>
              <a:gd name="connsiteY0" fmla="*/ 1985365 h 1985365"/>
              <a:gd name="connsiteX1" fmla="*/ 1142 w 8815822"/>
              <a:gd name="connsiteY1" fmla="*/ 274816 h 1985365"/>
              <a:gd name="connsiteX2" fmla="*/ 4608419 w 8815822"/>
              <a:gd name="connsiteY2" fmla="*/ 276084 h 1985365"/>
              <a:gd name="connsiteX3" fmla="*/ 5526164 w 8815822"/>
              <a:gd name="connsiteY3" fmla="*/ 0 h 1985365"/>
              <a:gd name="connsiteX4" fmla="*/ 8815822 w 8815822"/>
              <a:gd name="connsiteY4" fmla="*/ 8918 h 1985365"/>
              <a:gd name="connsiteX5" fmla="*/ 8815822 w 8815822"/>
              <a:gd name="connsiteY5" fmla="*/ 1985365 h 1985365"/>
              <a:gd name="connsiteX6" fmla="*/ 519 w 8815822"/>
              <a:gd name="connsiteY6" fmla="*/ 1985365 h 1985365"/>
              <a:gd name="connsiteX0" fmla="*/ 519 w 8815822"/>
              <a:gd name="connsiteY0" fmla="*/ 1976447 h 1976447"/>
              <a:gd name="connsiteX1" fmla="*/ 1142 w 8815822"/>
              <a:gd name="connsiteY1" fmla="*/ 265898 h 1976447"/>
              <a:gd name="connsiteX2" fmla="*/ 4608419 w 8815822"/>
              <a:gd name="connsiteY2" fmla="*/ 267166 h 1976447"/>
              <a:gd name="connsiteX3" fmla="*/ 4896495 w 8815822"/>
              <a:gd name="connsiteY3" fmla="*/ 2706 h 1976447"/>
              <a:gd name="connsiteX4" fmla="*/ 8815822 w 8815822"/>
              <a:gd name="connsiteY4" fmla="*/ 0 h 1976447"/>
              <a:gd name="connsiteX5" fmla="*/ 8815822 w 8815822"/>
              <a:gd name="connsiteY5" fmla="*/ 1976447 h 1976447"/>
              <a:gd name="connsiteX6" fmla="*/ 519 w 8815822"/>
              <a:gd name="connsiteY6" fmla="*/ 1976447 h 1976447"/>
              <a:gd name="connsiteX0" fmla="*/ 519 w 8815822"/>
              <a:gd name="connsiteY0" fmla="*/ 1979553 h 1979553"/>
              <a:gd name="connsiteX1" fmla="*/ 1142 w 8815822"/>
              <a:gd name="connsiteY1" fmla="*/ 269004 h 1979553"/>
              <a:gd name="connsiteX2" fmla="*/ 4608419 w 8815822"/>
              <a:gd name="connsiteY2" fmla="*/ 270272 h 1979553"/>
              <a:gd name="connsiteX3" fmla="*/ 4891291 w 8815822"/>
              <a:gd name="connsiteY3" fmla="*/ 0 h 1979553"/>
              <a:gd name="connsiteX4" fmla="*/ 8815822 w 8815822"/>
              <a:gd name="connsiteY4" fmla="*/ 3106 h 1979553"/>
              <a:gd name="connsiteX5" fmla="*/ 8815822 w 8815822"/>
              <a:gd name="connsiteY5" fmla="*/ 1979553 h 1979553"/>
              <a:gd name="connsiteX6" fmla="*/ 519 w 8815822"/>
              <a:gd name="connsiteY6" fmla="*/ 1979553 h 197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5822" h="1979553" extrusionOk="0">
                <a:moveTo>
                  <a:pt x="519" y="1979553"/>
                </a:moveTo>
                <a:cubicBezTo>
                  <a:pt x="-1501" y="1407505"/>
                  <a:pt x="3162" y="841052"/>
                  <a:pt x="1142" y="269004"/>
                </a:cubicBezTo>
                <a:lnTo>
                  <a:pt x="4608419" y="270272"/>
                </a:lnTo>
                <a:lnTo>
                  <a:pt x="4891291" y="0"/>
                </a:lnTo>
                <a:lnTo>
                  <a:pt x="8815822" y="3106"/>
                </a:lnTo>
                <a:lnTo>
                  <a:pt x="8815822" y="1979553"/>
                </a:lnTo>
                <a:lnTo>
                  <a:pt x="519" y="1979553"/>
                </a:lnTo>
                <a:close/>
              </a:path>
            </a:pathLst>
          </a:cu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solidFill>
                <a:schemeClr val="dk1"/>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4_03 - Заголовок ">
    <p:bg>
      <p:bgPr>
        <a:solidFill>
          <a:schemeClr val="bg1"/>
        </a:solidFill>
        <a:effectLst/>
      </p:bgPr>
    </p:bg>
    <p:spTree>
      <p:nvGrpSpPr>
        <p:cNvPr id="1" name=""/>
        <p:cNvGrpSpPr/>
        <p:nvPr/>
      </p:nvGrpSpPr>
      <p:grpSpPr bwMode="auto">
        <a:xfrm>
          <a:off x="0" y="0"/>
          <a:ext cx="0" cy="0"/>
          <a:chOff x="0" y="0"/>
          <a:chExt cx="0" cy="0"/>
        </a:xfrm>
      </p:grpSpPr>
      <p:sp>
        <p:nvSpPr>
          <p:cNvPr id="58" name="Title Placeholder 1"/>
          <p:cNvSpPr>
            <a:spLocks noGrp="1"/>
          </p:cNvSpPr>
          <p:nvPr>
            <p:ph type="title"/>
          </p:nvPr>
        </p:nvSpPr>
        <p:spPr bwMode="auto">
          <a:xfrm>
            <a:off x="536496" y="413680"/>
            <a:ext cx="5437199" cy="360099"/>
          </a:xfrm>
          <a:prstGeom prst="rect">
            <a:avLst/>
          </a:prstGeom>
        </p:spPr>
        <p:txBody>
          <a:bodyPr vert="horz" wrap="square" lIns="0" tIns="0" rIns="0" bIns="0" rtlCol="0" anchor="t">
            <a:spAutoFit/>
          </a:bodyPr>
          <a:lstStyle/>
          <a:p>
            <a:pPr>
              <a:defRPr/>
            </a:pPr>
            <a:r>
              <a:rPr lang="ru-RU"/>
              <a:t>Образец заголовка</a:t>
            </a:r>
            <a:endParaRPr lang="en-US"/>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CAA3D9C3-0B78-4ADA-A17B-F1509B6350A1}"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27775"/>
            <a:ext cx="888427" cy="365125"/>
          </a:xfrm>
        </p:spPr>
        <p:txBody>
          <a:bodyPr/>
          <a:lstStyle/>
          <a:p>
            <a:pPr>
              <a:defRPr/>
            </a:pPr>
            <a:fld id="{90D6FB67-C437-4386-BA98-C16BA367CE3E}" type="slidenum">
              <a:rPr lang="ru-RU"/>
              <a:t>‹#›</a:t>
            </a:fld>
            <a:endParaRPr lang="ru-RU"/>
          </a:p>
        </p:txBody>
      </p:sp>
      <p:sp>
        <p:nvSpPr>
          <p:cNvPr id="3" name="Прямоугольник с одним усеченным углом 2"/>
          <p:cNvSpPr/>
          <p:nvPr userDrawn="1"/>
        </p:nvSpPr>
        <p:spPr bwMode="auto">
          <a:xfrm rot="10800000" flipH="1">
            <a:off x="309630" y="2647407"/>
            <a:ext cx="11572739" cy="3459350"/>
          </a:xfrm>
          <a:prstGeom prst="snip1Rect">
            <a:avLst>
              <a:gd name="adj" fmla="val 21164"/>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p>
        </p:txBody>
      </p:sp>
      <p:sp>
        <p:nvSpPr>
          <p:cNvPr id="4" name="Прямоугольник 3"/>
          <p:cNvSpPr/>
          <p:nvPr userDrawn="1"/>
        </p:nvSpPr>
        <p:spPr bwMode="auto">
          <a:xfrm>
            <a:off x="6223000" y="441325"/>
            <a:ext cx="5657850" cy="22060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5_03 - Заголовок ">
    <p:bg>
      <p:bgPr>
        <a:solidFill>
          <a:schemeClr val="bg1"/>
        </a:solidFill>
        <a:effectLst/>
      </p:bgPr>
    </p:bg>
    <p:spTree>
      <p:nvGrpSpPr>
        <p:cNvPr id="1" name=""/>
        <p:cNvGrpSpPr/>
        <p:nvPr/>
      </p:nvGrpSpPr>
      <p:grpSpPr bwMode="auto">
        <a:xfrm>
          <a:off x="0" y="0"/>
          <a:ext cx="0" cy="0"/>
          <a:chOff x="0" y="0"/>
          <a:chExt cx="0" cy="0"/>
        </a:xfrm>
      </p:grpSpPr>
      <p:sp>
        <p:nvSpPr>
          <p:cNvPr id="58" name="Title Placeholder 1"/>
          <p:cNvSpPr>
            <a:spLocks noGrp="1"/>
          </p:cNvSpPr>
          <p:nvPr>
            <p:ph type="title"/>
          </p:nvPr>
        </p:nvSpPr>
        <p:spPr bwMode="auto">
          <a:xfrm>
            <a:off x="536496" y="413680"/>
            <a:ext cx="5437199" cy="360099"/>
          </a:xfrm>
          <a:prstGeom prst="rect">
            <a:avLst/>
          </a:prstGeom>
        </p:spPr>
        <p:txBody>
          <a:bodyPr vert="horz" wrap="square" lIns="0" tIns="0" rIns="0" bIns="0" rtlCol="0" anchor="t">
            <a:spAutoFit/>
          </a:bodyPr>
          <a:lstStyle/>
          <a:p>
            <a:pPr>
              <a:defRPr/>
            </a:pPr>
            <a:r>
              <a:rPr lang="ru-RU"/>
              <a:t>Образец заголовка</a:t>
            </a:r>
            <a:endParaRPr lang="en-US"/>
          </a:p>
        </p:txBody>
      </p:sp>
      <p:sp>
        <p:nvSpPr>
          <p:cNvPr id="2" name="Date Placeholder 2"/>
          <p:cNvSpPr>
            <a:spLocks noGrp="1"/>
          </p:cNvSpPr>
          <p:nvPr>
            <p:ph type="dt" sz="half" idx="10"/>
          </p:nvPr>
        </p:nvSpPr>
        <p:spPr bwMode="auto">
          <a:xfrm>
            <a:off x="8089467" y="6327775"/>
            <a:ext cx="888427" cy="365125"/>
          </a:xfrm>
          <a:prstGeom prst="rect">
            <a:avLst/>
          </a:prstGeom>
        </p:spPr>
        <p:txBody>
          <a:bodyPr/>
          <a:lstStyle/>
          <a:p>
            <a:pPr>
              <a:defRPr/>
            </a:pPr>
            <a:fld id="{9587F252-126C-47A6-9EC9-5B1F272AF904}" type="datetime1">
              <a:rPr lang="ru-RU"/>
              <a:t>22.12.2025</a:t>
            </a:fld>
            <a:endParaRPr lang="ru-RU"/>
          </a:p>
        </p:txBody>
      </p:sp>
      <p:sp>
        <p:nvSpPr>
          <p:cNvPr id="6"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27775"/>
            <a:ext cx="888427" cy="365125"/>
          </a:xfrm>
        </p:spPr>
        <p:txBody>
          <a:bodyPr/>
          <a:lstStyle/>
          <a:p>
            <a:pPr>
              <a:defRPr/>
            </a:pPr>
            <a:fld id="{90D6FB67-C437-4386-BA98-C16BA367CE3E}" type="slidenum">
              <a:rPr lang="ru-RU"/>
              <a:t>‹#›</a:t>
            </a:fld>
            <a:endParaRPr lang="ru-RU"/>
          </a:p>
        </p:txBody>
      </p:sp>
      <p:sp>
        <p:nvSpPr>
          <p:cNvPr id="3" name="Прямоугольник с одним усеченным углом 2"/>
          <p:cNvSpPr/>
          <p:nvPr userDrawn="1"/>
        </p:nvSpPr>
        <p:spPr bwMode="auto">
          <a:xfrm rot="10800000" flipH="1">
            <a:off x="291155" y="3865756"/>
            <a:ext cx="11565883" cy="2334230"/>
          </a:xfrm>
          <a:prstGeom prst="snip1Rect">
            <a:avLst>
              <a:gd name="adj" fmla="val 21164"/>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p>
        </p:txBody>
      </p:sp>
      <p:sp>
        <p:nvSpPr>
          <p:cNvPr id="8" name="Текст 7"/>
          <p:cNvSpPr>
            <a:spLocks noGrp="1"/>
          </p:cNvSpPr>
          <p:nvPr>
            <p:ph type="body" sz="quarter" idx="13"/>
          </p:nvPr>
        </p:nvSpPr>
        <p:spPr bwMode="auto">
          <a:xfrm>
            <a:off x="536496" y="873776"/>
            <a:ext cx="5450101" cy="276999"/>
          </a:xfrm>
        </p:spPr>
        <p:txBody>
          <a:bodyPr/>
          <a:lstStyle>
            <a:lvl1pPr>
              <a:spcBef>
                <a:spcPts val="0"/>
              </a:spcBef>
              <a:spcAft>
                <a:spcPts val="0"/>
              </a:spcAft>
              <a:defRPr sz="2000"/>
            </a:lvl1pPr>
          </a:lstStyle>
          <a:p>
            <a:pPr lvl="0">
              <a:defRPr/>
            </a:pPr>
            <a:r>
              <a:rPr lang="ru-RU"/>
              <a:t>Образец текста</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11_03 - Заголовок ">
    <p:spTree>
      <p:nvGrpSpPr>
        <p:cNvPr id="1" name=""/>
        <p:cNvGrpSpPr/>
        <p:nvPr/>
      </p:nvGrpSpPr>
      <p:grpSpPr bwMode="auto">
        <a:xfrm>
          <a:off x="0" y="0"/>
          <a:ext cx="0" cy="0"/>
          <a:chOff x="0" y="0"/>
          <a:chExt cx="0" cy="0"/>
        </a:xfrm>
      </p:grpSpPr>
      <p:sp>
        <p:nvSpPr>
          <p:cNvPr id="58" name="Title Placeholder 1"/>
          <p:cNvSpPr>
            <a:spLocks noGrp="1"/>
          </p:cNvSpPr>
          <p:nvPr>
            <p:ph type="title"/>
          </p:nvPr>
        </p:nvSpPr>
        <p:spPr bwMode="auto">
          <a:xfrm>
            <a:off x="542320" y="419504"/>
            <a:ext cx="7308299" cy="360099"/>
          </a:xfrm>
          <a:prstGeom prst="rect">
            <a:avLst/>
          </a:prstGeom>
        </p:spPr>
        <p:txBody>
          <a:bodyPr vert="horz" wrap="square" lIns="0" tIns="0" rIns="0" bIns="0" rtlCol="0" anchor="t">
            <a:spAutoFit/>
          </a:bodyPr>
          <a:lstStyle>
            <a:lvl1pPr>
              <a:defRPr>
                <a:solidFill>
                  <a:schemeClr val="accent1"/>
                </a:solidFill>
              </a:defRPr>
            </a:lvl1pPr>
          </a:lstStyle>
          <a:p>
            <a:pPr>
              <a:defRPr/>
            </a:pPr>
            <a:r>
              <a:rPr lang="ru-RU"/>
              <a:t>Образец заголовка</a:t>
            </a:r>
            <a:endParaRPr lang="en-US"/>
          </a:p>
        </p:txBody>
      </p:sp>
      <p:sp>
        <p:nvSpPr>
          <p:cNvPr id="3" name="Date Placeholder 2"/>
          <p:cNvSpPr>
            <a:spLocks noGrp="1"/>
          </p:cNvSpPr>
          <p:nvPr>
            <p:ph type="dt" sz="half" idx="10"/>
          </p:nvPr>
        </p:nvSpPr>
        <p:spPr bwMode="auto">
          <a:xfrm>
            <a:off x="8089467" y="6327775"/>
            <a:ext cx="888427" cy="365125"/>
          </a:xfrm>
          <a:prstGeom prst="rect">
            <a:avLst/>
          </a:prstGeom>
        </p:spPr>
        <p:txBody>
          <a:bodyPr/>
          <a:lstStyle/>
          <a:p>
            <a:pPr>
              <a:defRPr/>
            </a:pPr>
            <a:fld id="{63D20578-689B-43A5-8922-A775B7712157}" type="datetime1">
              <a:rPr lang="ru-RU"/>
              <a:t>22.12.2025</a:t>
            </a:fld>
            <a:endParaRPr lang="ru-RU"/>
          </a:p>
        </p:txBody>
      </p:sp>
      <p:sp>
        <p:nvSpPr>
          <p:cNvPr id="4"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5"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
        <p:nvSpPr>
          <p:cNvPr id="2" name="Рисунок 5"/>
          <p:cNvSpPr/>
          <p:nvPr userDrawn="1"/>
        </p:nvSpPr>
        <p:spPr bwMode="auto">
          <a:xfrm>
            <a:off x="287338" y="770726"/>
            <a:ext cx="11578895" cy="5430050"/>
          </a:xfrm>
          <a:custGeom>
            <a:avLst/>
            <a:gdLst>
              <a:gd name="connsiteX0" fmla="*/ 0 w 8815302"/>
              <a:gd name="connsiteY0" fmla="*/ 4242849 h 4242848"/>
              <a:gd name="connsiteX1" fmla="*/ 0 w 8815302"/>
              <a:gd name="connsiteY1" fmla="*/ 479139 h 4242848"/>
              <a:gd name="connsiteX2" fmla="*/ 5678879 w 8815302"/>
              <a:gd name="connsiteY2" fmla="*/ 479139 h 4242848"/>
              <a:gd name="connsiteX3" fmla="*/ 6135778 w 8815302"/>
              <a:gd name="connsiteY3" fmla="*/ 0 h 4242848"/>
              <a:gd name="connsiteX4" fmla="*/ 8815303 w 8815302"/>
              <a:gd name="connsiteY4" fmla="*/ 0 h 4242848"/>
              <a:gd name="connsiteX5" fmla="*/ 8815303 w 8815302"/>
              <a:gd name="connsiteY5" fmla="*/ 4242849 h 4242848"/>
              <a:gd name="connsiteX0" fmla="*/ 0 w 8815303"/>
              <a:gd name="connsiteY0" fmla="*/ 4242849 h 4242849"/>
              <a:gd name="connsiteX1" fmla="*/ 0 w 8815303"/>
              <a:gd name="connsiteY1" fmla="*/ 479139 h 4242849"/>
              <a:gd name="connsiteX2" fmla="*/ 3238955 w 8815303"/>
              <a:gd name="connsiteY2" fmla="*/ 493035 h 4242849"/>
              <a:gd name="connsiteX3" fmla="*/ 6135778 w 8815303"/>
              <a:gd name="connsiteY3" fmla="*/ 0 h 4242849"/>
              <a:gd name="connsiteX4" fmla="*/ 8815303 w 8815303"/>
              <a:gd name="connsiteY4" fmla="*/ 0 h 4242849"/>
              <a:gd name="connsiteX5" fmla="*/ 8815303 w 8815303"/>
              <a:gd name="connsiteY5" fmla="*/ 4242849 h 4242849"/>
              <a:gd name="connsiteX6" fmla="*/ 0 w 8815303"/>
              <a:gd name="connsiteY6" fmla="*/ 4242849 h 4242849"/>
              <a:gd name="connsiteX0" fmla="*/ 0 w 8815303"/>
              <a:gd name="connsiteY0" fmla="*/ 4242849 h 4242849"/>
              <a:gd name="connsiteX1" fmla="*/ 0 w 8815303"/>
              <a:gd name="connsiteY1" fmla="*/ 479139 h 4242849"/>
              <a:gd name="connsiteX2" fmla="*/ 3232196 w 8815303"/>
              <a:gd name="connsiteY2" fmla="*/ 479139 h 4242849"/>
              <a:gd name="connsiteX3" fmla="*/ 6135778 w 8815303"/>
              <a:gd name="connsiteY3" fmla="*/ 0 h 4242849"/>
              <a:gd name="connsiteX4" fmla="*/ 8815303 w 8815303"/>
              <a:gd name="connsiteY4" fmla="*/ 0 h 4242849"/>
              <a:gd name="connsiteX5" fmla="*/ 8815303 w 8815303"/>
              <a:gd name="connsiteY5" fmla="*/ 4242849 h 4242849"/>
              <a:gd name="connsiteX6" fmla="*/ 0 w 8815303"/>
              <a:gd name="connsiteY6" fmla="*/ 4242849 h 4242849"/>
              <a:gd name="connsiteX0" fmla="*/ 0 w 8815303"/>
              <a:gd name="connsiteY0" fmla="*/ 4242849 h 4242849"/>
              <a:gd name="connsiteX1" fmla="*/ 0 w 8815303"/>
              <a:gd name="connsiteY1" fmla="*/ 479139 h 4242849"/>
              <a:gd name="connsiteX2" fmla="*/ 3232196 w 8815303"/>
              <a:gd name="connsiteY2" fmla="*/ 479139 h 4242849"/>
              <a:gd name="connsiteX3" fmla="*/ 3817512 w 8815303"/>
              <a:gd name="connsiteY3" fmla="*/ 13896 h 4242849"/>
              <a:gd name="connsiteX4" fmla="*/ 8815303 w 8815303"/>
              <a:gd name="connsiteY4" fmla="*/ 0 h 4242849"/>
              <a:gd name="connsiteX5" fmla="*/ 8815303 w 8815303"/>
              <a:gd name="connsiteY5" fmla="*/ 4242849 h 4242849"/>
              <a:gd name="connsiteX6" fmla="*/ 0 w 8815303"/>
              <a:gd name="connsiteY6" fmla="*/ 4242849 h 4242849"/>
              <a:gd name="connsiteX0" fmla="*/ 0 w 8815303"/>
              <a:gd name="connsiteY0" fmla="*/ 4249797 h 4249797"/>
              <a:gd name="connsiteX1" fmla="*/ 0 w 8815303"/>
              <a:gd name="connsiteY1" fmla="*/ 486087 h 4249797"/>
              <a:gd name="connsiteX2" fmla="*/ 3232196 w 8815303"/>
              <a:gd name="connsiteY2" fmla="*/ 486087 h 4249797"/>
              <a:gd name="connsiteX3" fmla="*/ 3831030 w 8815303"/>
              <a:gd name="connsiteY3" fmla="*/ 0 h 4249797"/>
              <a:gd name="connsiteX4" fmla="*/ 8815303 w 8815303"/>
              <a:gd name="connsiteY4" fmla="*/ 6948 h 4249797"/>
              <a:gd name="connsiteX5" fmla="*/ 8815303 w 8815303"/>
              <a:gd name="connsiteY5" fmla="*/ 4249797 h 4249797"/>
              <a:gd name="connsiteX6" fmla="*/ 0 w 8815303"/>
              <a:gd name="connsiteY6" fmla="*/ 4249797 h 424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15303" h="4249797" extrusionOk="0">
                <a:moveTo>
                  <a:pt x="0" y="4249797"/>
                </a:moveTo>
                <a:lnTo>
                  <a:pt x="0" y="486087"/>
                </a:lnTo>
                <a:lnTo>
                  <a:pt x="3232196" y="486087"/>
                </a:lnTo>
                <a:lnTo>
                  <a:pt x="3831030" y="0"/>
                </a:lnTo>
                <a:lnTo>
                  <a:pt x="8815303" y="6948"/>
                </a:lnTo>
                <a:lnTo>
                  <a:pt x="8815303" y="4249797"/>
                </a:lnTo>
                <a:lnTo>
                  <a:pt x="0" y="4249797"/>
                </a:lnTo>
                <a:close/>
              </a:path>
            </a:pathLst>
          </a:custGeom>
          <a:solidFill>
            <a:schemeClr val="bg2"/>
          </a:solidFill>
          <a:ln w="9516" cap="flat">
            <a:noFill/>
            <a:prstDash val="solid"/>
            <a:miter/>
          </a:ln>
        </p:spPr>
        <p:txBody>
          <a:bodyPr rtlCol="0" anchor="ctr"/>
          <a:lstStyle/>
          <a:p>
            <a:pPr>
              <a:defRPr/>
            </a:pPr>
            <a:endParaRPr lang="ru-RU"/>
          </a:p>
        </p:txBody>
      </p:sp>
      <p:sp>
        <p:nvSpPr>
          <p:cNvPr id="6" name="Текст 7"/>
          <p:cNvSpPr>
            <a:spLocks noGrp="1"/>
          </p:cNvSpPr>
          <p:nvPr>
            <p:ph type="body" sz="quarter" idx="13"/>
          </p:nvPr>
        </p:nvSpPr>
        <p:spPr bwMode="auto">
          <a:xfrm>
            <a:off x="536496" y="873776"/>
            <a:ext cx="3928972" cy="276999"/>
          </a:xfrm>
        </p:spPr>
        <p:txBody>
          <a:bodyPr/>
          <a:lstStyle>
            <a:lvl1pPr>
              <a:spcBef>
                <a:spcPts val="0"/>
              </a:spcBef>
              <a:spcAft>
                <a:spcPts val="0"/>
              </a:spcAft>
              <a:defRPr sz="2000"/>
            </a:lvl1pPr>
          </a:lstStyle>
          <a:p>
            <a:pPr lvl="0">
              <a:defRPr/>
            </a:pPr>
            <a:r>
              <a:rPr lang="ru-RU"/>
              <a:t>Образец текста</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preserve="1" userDrawn="1">
  <p:cSld name="13_03 - Заголовок ">
    <p:spTree>
      <p:nvGrpSpPr>
        <p:cNvPr id="1" name=""/>
        <p:cNvGrpSpPr/>
        <p:nvPr/>
      </p:nvGrpSpPr>
      <p:grpSpPr bwMode="auto">
        <a:xfrm>
          <a:off x="0" y="0"/>
          <a:ext cx="0" cy="0"/>
          <a:chOff x="0" y="0"/>
          <a:chExt cx="0" cy="0"/>
        </a:xfrm>
      </p:grpSpPr>
      <p:sp>
        <p:nvSpPr>
          <p:cNvPr id="7" name="Прямоугольник 6"/>
          <p:cNvSpPr/>
          <p:nvPr userDrawn="1"/>
        </p:nvSpPr>
        <p:spPr bwMode="auto">
          <a:xfrm>
            <a:off x="6096000" y="1057458"/>
            <a:ext cx="5743037" cy="25199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5" name="Текст 13"/>
          <p:cNvSpPr>
            <a:spLocks noGrp="1"/>
          </p:cNvSpPr>
          <p:nvPr>
            <p:ph type="body" sz="quarter" idx="14"/>
          </p:nvPr>
        </p:nvSpPr>
        <p:spPr bwMode="auto">
          <a:xfrm>
            <a:off x="6373575" y="1172818"/>
            <a:ext cx="4648200" cy="221599"/>
          </a:xfrm>
        </p:spPr>
        <p:txBody>
          <a:bodyPr/>
          <a:lstStyle>
            <a:lvl1pPr>
              <a:spcBef>
                <a:spcPts val="0"/>
              </a:spcBef>
              <a:spcAft>
                <a:spcPts val="0"/>
              </a:spcAft>
              <a:defRPr sz="1600" b="1"/>
            </a:lvl1pPr>
          </a:lstStyle>
          <a:p>
            <a:pPr lvl="0">
              <a:defRPr/>
            </a:pPr>
            <a:r>
              <a:rPr lang="ru-RU"/>
              <a:t>Образец текста</a:t>
            </a:r>
            <a:endParaRPr/>
          </a:p>
        </p:txBody>
      </p:sp>
      <p:sp>
        <p:nvSpPr>
          <p:cNvPr id="2" name="Прямоугольник 1"/>
          <p:cNvSpPr/>
          <p:nvPr userDrawn="1"/>
        </p:nvSpPr>
        <p:spPr bwMode="auto">
          <a:xfrm>
            <a:off x="294579" y="1059451"/>
            <a:ext cx="5723448" cy="25199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4" name="Текст 13"/>
          <p:cNvSpPr>
            <a:spLocks noGrp="1"/>
          </p:cNvSpPr>
          <p:nvPr>
            <p:ph type="body" sz="quarter" idx="13"/>
          </p:nvPr>
        </p:nvSpPr>
        <p:spPr bwMode="auto">
          <a:xfrm>
            <a:off x="550863" y="1178176"/>
            <a:ext cx="4648200" cy="221599"/>
          </a:xfrm>
        </p:spPr>
        <p:txBody>
          <a:bodyPr/>
          <a:lstStyle>
            <a:lvl1pPr>
              <a:spcBef>
                <a:spcPts val="0"/>
              </a:spcBef>
              <a:spcAft>
                <a:spcPts val="0"/>
              </a:spcAft>
              <a:defRPr sz="1600" b="1"/>
            </a:lvl1pPr>
          </a:lstStyle>
          <a:p>
            <a:pPr lvl="0">
              <a:defRPr/>
            </a:pPr>
            <a:r>
              <a:rPr lang="ru-RU"/>
              <a:t>Образец текста</a:t>
            </a:r>
            <a:endParaRPr/>
          </a:p>
        </p:txBody>
      </p:sp>
      <p:sp>
        <p:nvSpPr>
          <p:cNvPr id="58" name="Title Placeholder 1"/>
          <p:cNvSpPr>
            <a:spLocks noGrp="1"/>
          </p:cNvSpPr>
          <p:nvPr>
            <p:ph type="title"/>
          </p:nvPr>
        </p:nvSpPr>
        <p:spPr bwMode="auto">
          <a:xfrm>
            <a:off x="542320" y="419504"/>
            <a:ext cx="7308299" cy="360099"/>
          </a:xfrm>
          <a:prstGeom prst="rect">
            <a:avLst/>
          </a:prstGeom>
        </p:spPr>
        <p:txBody>
          <a:bodyPr vert="horz" wrap="square" lIns="0" tIns="0" rIns="0" bIns="0" rtlCol="0" anchor="t">
            <a:spAutoFit/>
          </a:bodyPr>
          <a:lstStyle>
            <a:lvl1pPr>
              <a:defRPr>
                <a:solidFill>
                  <a:schemeClr val="accent1"/>
                </a:solidFill>
              </a:defRPr>
            </a:lvl1pPr>
          </a:lstStyle>
          <a:p>
            <a:pPr>
              <a:defRPr/>
            </a:pPr>
            <a:r>
              <a:rPr lang="ru-RU"/>
              <a:t>Образец заголовка</a:t>
            </a:r>
            <a:endParaRPr lang="en-US"/>
          </a:p>
        </p:txBody>
      </p:sp>
      <p:sp>
        <p:nvSpPr>
          <p:cNvPr id="3" name="Date Placeholder 2"/>
          <p:cNvSpPr>
            <a:spLocks noGrp="1"/>
          </p:cNvSpPr>
          <p:nvPr>
            <p:ph type="dt" sz="half" idx="10"/>
          </p:nvPr>
        </p:nvSpPr>
        <p:spPr bwMode="auto">
          <a:xfrm>
            <a:off x="8089467" y="6327775"/>
            <a:ext cx="888427" cy="365125"/>
          </a:xfrm>
          <a:prstGeom prst="rect">
            <a:avLst/>
          </a:prstGeom>
        </p:spPr>
        <p:txBody>
          <a:bodyPr/>
          <a:lstStyle/>
          <a:p>
            <a:pPr>
              <a:defRPr/>
            </a:pPr>
            <a:fld id="{3EC00352-D930-4DB6-8974-8FBCED89B8C4}" type="datetime1">
              <a:rPr lang="ru-RU"/>
              <a:t>22.12.2025</a:t>
            </a:fld>
            <a:endParaRPr lang="ru-RU"/>
          </a:p>
        </p:txBody>
      </p:sp>
      <p:sp>
        <p:nvSpPr>
          <p:cNvPr id="4"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5"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
        <p:nvSpPr>
          <p:cNvPr id="6" name="Прямоугольник 5"/>
          <p:cNvSpPr/>
          <p:nvPr userDrawn="1"/>
        </p:nvSpPr>
        <p:spPr bwMode="auto">
          <a:xfrm>
            <a:off x="283947" y="3680858"/>
            <a:ext cx="5723448" cy="25199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8" name="Прямоугольник: один усеченный угол 7"/>
          <p:cNvSpPr/>
          <p:nvPr userDrawn="1"/>
        </p:nvSpPr>
        <p:spPr bwMode="auto">
          <a:xfrm flipV="1">
            <a:off x="6096000" y="3678862"/>
            <a:ext cx="5743037" cy="2519918"/>
          </a:xfrm>
          <a:prstGeom prst="snip1Rect">
            <a:avLst>
              <a:gd name="adj"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6" name="Текст 13"/>
          <p:cNvSpPr>
            <a:spLocks noGrp="1"/>
          </p:cNvSpPr>
          <p:nvPr>
            <p:ph type="body" sz="quarter" idx="15"/>
          </p:nvPr>
        </p:nvSpPr>
        <p:spPr bwMode="auto">
          <a:xfrm>
            <a:off x="6373575" y="3769680"/>
            <a:ext cx="4648200" cy="221599"/>
          </a:xfrm>
        </p:spPr>
        <p:txBody>
          <a:bodyPr/>
          <a:lstStyle>
            <a:lvl1pPr>
              <a:spcBef>
                <a:spcPts val="0"/>
              </a:spcBef>
              <a:spcAft>
                <a:spcPts val="0"/>
              </a:spcAft>
              <a:defRPr sz="1600" b="1"/>
            </a:lvl1pPr>
          </a:lstStyle>
          <a:p>
            <a:pPr lvl="0">
              <a:defRPr/>
            </a:pPr>
            <a:r>
              <a:rPr lang="ru-RU"/>
              <a:t>Образец текста</a:t>
            </a:r>
            <a:endParaRPr/>
          </a:p>
        </p:txBody>
      </p:sp>
      <p:sp>
        <p:nvSpPr>
          <p:cNvPr id="17" name="Текст 13"/>
          <p:cNvSpPr>
            <a:spLocks noGrp="1"/>
          </p:cNvSpPr>
          <p:nvPr>
            <p:ph type="body" sz="quarter" idx="16"/>
          </p:nvPr>
        </p:nvSpPr>
        <p:spPr bwMode="auto">
          <a:xfrm>
            <a:off x="550863" y="3775038"/>
            <a:ext cx="4648200" cy="221599"/>
          </a:xfrm>
        </p:spPr>
        <p:txBody>
          <a:bodyPr/>
          <a:lstStyle>
            <a:lvl1pPr>
              <a:spcBef>
                <a:spcPts val="0"/>
              </a:spcBef>
              <a:spcAft>
                <a:spcPts val="0"/>
              </a:spcAft>
              <a:defRPr sz="1600" b="1"/>
            </a:lvl1pPr>
          </a:lstStyle>
          <a:p>
            <a:pPr lvl="0">
              <a:defRPr/>
            </a:pPr>
            <a:r>
              <a:rPr lang="ru-RU"/>
              <a:t>Образец текста</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14_03 - Заголовок ">
    <p:spTree>
      <p:nvGrpSpPr>
        <p:cNvPr id="1" name=""/>
        <p:cNvGrpSpPr/>
        <p:nvPr/>
      </p:nvGrpSpPr>
      <p:grpSpPr bwMode="auto">
        <a:xfrm>
          <a:off x="0" y="0"/>
          <a:ext cx="0" cy="0"/>
          <a:chOff x="0" y="0"/>
          <a:chExt cx="0" cy="0"/>
        </a:xfrm>
      </p:grpSpPr>
      <p:sp>
        <p:nvSpPr>
          <p:cNvPr id="15" name="Текст 13"/>
          <p:cNvSpPr>
            <a:spLocks noGrp="1"/>
          </p:cNvSpPr>
          <p:nvPr>
            <p:ph type="body" sz="quarter" idx="14"/>
          </p:nvPr>
        </p:nvSpPr>
        <p:spPr bwMode="auto">
          <a:xfrm>
            <a:off x="6373575" y="1040466"/>
            <a:ext cx="2746362" cy="226957"/>
          </a:xfrm>
        </p:spPr>
        <p:txBody>
          <a:bodyPr/>
          <a:lstStyle>
            <a:lvl1pPr>
              <a:spcBef>
                <a:spcPts val="0"/>
              </a:spcBef>
              <a:spcAft>
                <a:spcPts val="0"/>
              </a:spcAft>
              <a:defRPr sz="1600" b="1"/>
            </a:lvl1pPr>
          </a:lstStyle>
          <a:p>
            <a:pPr lvl="0">
              <a:defRPr/>
            </a:pPr>
            <a:r>
              <a:rPr lang="ru-RU"/>
              <a:t>Образец текста</a:t>
            </a:r>
            <a:endParaRPr/>
          </a:p>
        </p:txBody>
      </p:sp>
      <p:sp>
        <p:nvSpPr>
          <p:cNvPr id="2" name="Прямоугольник 1"/>
          <p:cNvSpPr/>
          <p:nvPr userDrawn="1"/>
        </p:nvSpPr>
        <p:spPr bwMode="auto">
          <a:xfrm>
            <a:off x="300680" y="1062446"/>
            <a:ext cx="5717346" cy="2516922"/>
          </a:xfrm>
          <a:custGeom>
            <a:avLst/>
            <a:gdLst>
              <a:gd name="connsiteX0" fmla="*/ 0 w 5723448"/>
              <a:gd name="connsiteY0" fmla="*/ 0 h 2519917"/>
              <a:gd name="connsiteX1" fmla="*/ 5723448 w 5723448"/>
              <a:gd name="connsiteY1" fmla="*/ 0 h 2519917"/>
              <a:gd name="connsiteX2" fmla="*/ 5723448 w 5723448"/>
              <a:gd name="connsiteY2" fmla="*/ 2519917 h 2519917"/>
              <a:gd name="connsiteX3" fmla="*/ 0 w 5723448"/>
              <a:gd name="connsiteY3" fmla="*/ 2519917 h 2519917"/>
              <a:gd name="connsiteX4" fmla="*/ 0 w 5723448"/>
              <a:gd name="connsiteY4" fmla="*/ 0 h 251991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0 h 2519917"/>
              <a:gd name="connsiteX1" fmla="*/ 3400235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1 h 2521428"/>
              <a:gd name="connsiteX1" fmla="*/ 2161542 w 5723448"/>
              <a:gd name="connsiteY1" fmla="*/ 0 h 2521428"/>
              <a:gd name="connsiteX2" fmla="*/ 3410868 w 5723448"/>
              <a:gd name="connsiteY2" fmla="*/ 1 h 2521428"/>
              <a:gd name="connsiteX3" fmla="*/ 5723448 w 5723448"/>
              <a:gd name="connsiteY3" fmla="*/ 1511 h 2521428"/>
              <a:gd name="connsiteX4" fmla="*/ 5723448 w 5723448"/>
              <a:gd name="connsiteY4" fmla="*/ 2521428 h 2521428"/>
              <a:gd name="connsiteX5" fmla="*/ 0 w 5723448"/>
              <a:gd name="connsiteY5" fmla="*/ 2521428 h 2521428"/>
              <a:gd name="connsiteX6" fmla="*/ 0 w 5723448"/>
              <a:gd name="connsiteY6" fmla="*/ 1511 h 2521428"/>
              <a:gd name="connsiteX0" fmla="*/ 0 w 5723448"/>
              <a:gd name="connsiteY0" fmla="*/ 1510 h 2521427"/>
              <a:gd name="connsiteX1" fmla="*/ 3028096 w 5723448"/>
              <a:gd name="connsiteY1" fmla="*/ 356190 h 2521427"/>
              <a:gd name="connsiteX2" fmla="*/ 3410868 w 5723448"/>
              <a:gd name="connsiteY2" fmla="*/ 0 h 2521427"/>
              <a:gd name="connsiteX3" fmla="*/ 5723448 w 5723448"/>
              <a:gd name="connsiteY3" fmla="*/ 1510 h 2521427"/>
              <a:gd name="connsiteX4" fmla="*/ 5723448 w 5723448"/>
              <a:gd name="connsiteY4" fmla="*/ 2521427 h 2521427"/>
              <a:gd name="connsiteX5" fmla="*/ 0 w 5723448"/>
              <a:gd name="connsiteY5" fmla="*/ 2521427 h 2521427"/>
              <a:gd name="connsiteX6" fmla="*/ 0 w 5723448"/>
              <a:gd name="connsiteY6" fmla="*/ 1510 h 2521427"/>
              <a:gd name="connsiteX0" fmla="*/ 0 w 5728765"/>
              <a:gd name="connsiteY0" fmla="*/ 352385 h 2521427"/>
              <a:gd name="connsiteX1" fmla="*/ 3033413 w 5728765"/>
              <a:gd name="connsiteY1" fmla="*/ 356190 h 2521427"/>
              <a:gd name="connsiteX2" fmla="*/ 3416185 w 5728765"/>
              <a:gd name="connsiteY2" fmla="*/ 0 h 2521427"/>
              <a:gd name="connsiteX3" fmla="*/ 5728765 w 5728765"/>
              <a:gd name="connsiteY3" fmla="*/ 1510 h 2521427"/>
              <a:gd name="connsiteX4" fmla="*/ 5728765 w 5728765"/>
              <a:gd name="connsiteY4" fmla="*/ 2521427 h 2521427"/>
              <a:gd name="connsiteX5" fmla="*/ 5317 w 5728765"/>
              <a:gd name="connsiteY5" fmla="*/ 2521427 h 2521427"/>
              <a:gd name="connsiteX6" fmla="*/ 0 w 5728765"/>
              <a:gd name="connsiteY6" fmla="*/ 352385 h 2521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8765" h="2521427" extrusionOk="0">
                <a:moveTo>
                  <a:pt x="0" y="352385"/>
                </a:moveTo>
                <a:lnTo>
                  <a:pt x="3033413" y="356190"/>
                </a:lnTo>
                <a:lnTo>
                  <a:pt x="3416185" y="0"/>
                </a:lnTo>
                <a:lnTo>
                  <a:pt x="5728765" y="1510"/>
                </a:lnTo>
                <a:lnTo>
                  <a:pt x="5728765" y="2521427"/>
                </a:lnTo>
                <a:lnTo>
                  <a:pt x="5317" y="2521427"/>
                </a:lnTo>
                <a:cubicBezTo>
                  <a:pt x="3545" y="1798413"/>
                  <a:pt x="1772" y="1075399"/>
                  <a:pt x="0" y="35238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lang="ru-RU"/>
          </a:p>
        </p:txBody>
      </p:sp>
      <p:sp>
        <p:nvSpPr>
          <p:cNvPr id="14" name="Текст 13"/>
          <p:cNvSpPr>
            <a:spLocks noGrp="1"/>
          </p:cNvSpPr>
          <p:nvPr>
            <p:ph type="body" sz="quarter" idx="13"/>
          </p:nvPr>
        </p:nvSpPr>
        <p:spPr bwMode="auto">
          <a:xfrm>
            <a:off x="550863" y="1045824"/>
            <a:ext cx="2750546" cy="221599"/>
          </a:xfrm>
        </p:spPr>
        <p:txBody>
          <a:bodyPr/>
          <a:lstStyle>
            <a:lvl1pPr>
              <a:spcBef>
                <a:spcPts val="0"/>
              </a:spcBef>
              <a:spcAft>
                <a:spcPts val="0"/>
              </a:spcAft>
              <a:defRPr sz="1600" b="1"/>
            </a:lvl1pPr>
          </a:lstStyle>
          <a:p>
            <a:pPr lvl="0">
              <a:defRPr/>
            </a:pPr>
            <a:r>
              <a:rPr lang="ru-RU"/>
              <a:t>Образец текста</a:t>
            </a:r>
            <a:endParaRPr/>
          </a:p>
        </p:txBody>
      </p:sp>
      <p:sp>
        <p:nvSpPr>
          <p:cNvPr id="58" name="Title Placeholder 1"/>
          <p:cNvSpPr>
            <a:spLocks noGrp="1"/>
          </p:cNvSpPr>
          <p:nvPr>
            <p:ph type="title"/>
          </p:nvPr>
        </p:nvSpPr>
        <p:spPr bwMode="auto">
          <a:xfrm>
            <a:off x="542320" y="419504"/>
            <a:ext cx="7308299" cy="360099"/>
          </a:xfrm>
          <a:prstGeom prst="rect">
            <a:avLst/>
          </a:prstGeom>
        </p:spPr>
        <p:txBody>
          <a:bodyPr vert="horz" wrap="square" lIns="0" tIns="0" rIns="0" bIns="0" rtlCol="0" anchor="t">
            <a:spAutoFit/>
          </a:bodyPr>
          <a:lstStyle>
            <a:lvl1pPr>
              <a:defRPr>
                <a:solidFill>
                  <a:schemeClr val="accent1"/>
                </a:solidFill>
              </a:defRPr>
            </a:lvl1pPr>
          </a:lstStyle>
          <a:p>
            <a:pPr>
              <a:defRPr/>
            </a:pPr>
            <a:r>
              <a:rPr lang="ru-RU"/>
              <a:t>Образец заголовка</a:t>
            </a:r>
            <a:endParaRPr lang="en-US"/>
          </a:p>
        </p:txBody>
      </p:sp>
      <p:sp>
        <p:nvSpPr>
          <p:cNvPr id="3" name="Date Placeholder 2"/>
          <p:cNvSpPr>
            <a:spLocks noGrp="1"/>
          </p:cNvSpPr>
          <p:nvPr>
            <p:ph type="dt" sz="half" idx="10"/>
          </p:nvPr>
        </p:nvSpPr>
        <p:spPr bwMode="auto">
          <a:xfrm>
            <a:off x="8089467" y="6327775"/>
            <a:ext cx="888427" cy="365125"/>
          </a:xfrm>
          <a:prstGeom prst="rect">
            <a:avLst/>
          </a:prstGeom>
        </p:spPr>
        <p:txBody>
          <a:bodyPr/>
          <a:lstStyle/>
          <a:p>
            <a:pPr>
              <a:defRPr/>
            </a:pPr>
            <a:fld id="{7182DE6B-1403-4BB4-A881-41734E4B1E92}" type="datetime1">
              <a:rPr lang="ru-RU"/>
              <a:t>22.12.2025</a:t>
            </a:fld>
            <a:endParaRPr lang="ru-RU"/>
          </a:p>
        </p:txBody>
      </p:sp>
      <p:sp>
        <p:nvSpPr>
          <p:cNvPr id="4"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5"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
        <p:nvSpPr>
          <p:cNvPr id="12" name="Прямоугольник с одним усеченным углом 2"/>
          <p:cNvSpPr/>
          <p:nvPr userDrawn="1"/>
        </p:nvSpPr>
        <p:spPr bwMode="auto">
          <a:xfrm rot="10800000" flipH="1">
            <a:off x="300680" y="3681412"/>
            <a:ext cx="11572739" cy="2518572"/>
          </a:xfrm>
          <a:prstGeom prst="snip1Rect">
            <a:avLst>
              <a:gd name="adj" fmla="val 21164"/>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p>
        </p:txBody>
      </p:sp>
      <p:sp>
        <p:nvSpPr>
          <p:cNvPr id="10" name="Прямоугольник 1"/>
          <p:cNvSpPr/>
          <p:nvPr userDrawn="1"/>
        </p:nvSpPr>
        <p:spPr bwMode="auto">
          <a:xfrm>
            <a:off x="6096001" y="1057941"/>
            <a:ext cx="5761037" cy="2521427"/>
          </a:xfrm>
          <a:custGeom>
            <a:avLst/>
            <a:gdLst>
              <a:gd name="connsiteX0" fmla="*/ 0 w 5723448"/>
              <a:gd name="connsiteY0" fmla="*/ 0 h 2519917"/>
              <a:gd name="connsiteX1" fmla="*/ 5723448 w 5723448"/>
              <a:gd name="connsiteY1" fmla="*/ 0 h 2519917"/>
              <a:gd name="connsiteX2" fmla="*/ 5723448 w 5723448"/>
              <a:gd name="connsiteY2" fmla="*/ 2519917 h 2519917"/>
              <a:gd name="connsiteX3" fmla="*/ 0 w 5723448"/>
              <a:gd name="connsiteY3" fmla="*/ 2519917 h 2519917"/>
              <a:gd name="connsiteX4" fmla="*/ 0 w 5723448"/>
              <a:gd name="connsiteY4" fmla="*/ 0 h 251991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0 h 2519917"/>
              <a:gd name="connsiteX1" fmla="*/ 3400235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1 h 2521428"/>
              <a:gd name="connsiteX1" fmla="*/ 2161542 w 5723448"/>
              <a:gd name="connsiteY1" fmla="*/ 0 h 2521428"/>
              <a:gd name="connsiteX2" fmla="*/ 3410868 w 5723448"/>
              <a:gd name="connsiteY2" fmla="*/ 1 h 2521428"/>
              <a:gd name="connsiteX3" fmla="*/ 5723448 w 5723448"/>
              <a:gd name="connsiteY3" fmla="*/ 1511 h 2521428"/>
              <a:gd name="connsiteX4" fmla="*/ 5723448 w 5723448"/>
              <a:gd name="connsiteY4" fmla="*/ 2521428 h 2521428"/>
              <a:gd name="connsiteX5" fmla="*/ 0 w 5723448"/>
              <a:gd name="connsiteY5" fmla="*/ 2521428 h 2521428"/>
              <a:gd name="connsiteX6" fmla="*/ 0 w 5723448"/>
              <a:gd name="connsiteY6" fmla="*/ 1511 h 2521428"/>
              <a:gd name="connsiteX0" fmla="*/ 0 w 5723448"/>
              <a:gd name="connsiteY0" fmla="*/ 1510 h 2521427"/>
              <a:gd name="connsiteX1" fmla="*/ 3028096 w 5723448"/>
              <a:gd name="connsiteY1" fmla="*/ 356190 h 2521427"/>
              <a:gd name="connsiteX2" fmla="*/ 3410868 w 5723448"/>
              <a:gd name="connsiteY2" fmla="*/ 0 h 2521427"/>
              <a:gd name="connsiteX3" fmla="*/ 5723448 w 5723448"/>
              <a:gd name="connsiteY3" fmla="*/ 1510 h 2521427"/>
              <a:gd name="connsiteX4" fmla="*/ 5723448 w 5723448"/>
              <a:gd name="connsiteY4" fmla="*/ 2521427 h 2521427"/>
              <a:gd name="connsiteX5" fmla="*/ 0 w 5723448"/>
              <a:gd name="connsiteY5" fmla="*/ 2521427 h 2521427"/>
              <a:gd name="connsiteX6" fmla="*/ 0 w 5723448"/>
              <a:gd name="connsiteY6" fmla="*/ 1510 h 2521427"/>
              <a:gd name="connsiteX0" fmla="*/ 0 w 5728765"/>
              <a:gd name="connsiteY0" fmla="*/ 352385 h 2521427"/>
              <a:gd name="connsiteX1" fmla="*/ 3033413 w 5728765"/>
              <a:gd name="connsiteY1" fmla="*/ 356190 h 2521427"/>
              <a:gd name="connsiteX2" fmla="*/ 3416185 w 5728765"/>
              <a:gd name="connsiteY2" fmla="*/ 0 h 2521427"/>
              <a:gd name="connsiteX3" fmla="*/ 5728765 w 5728765"/>
              <a:gd name="connsiteY3" fmla="*/ 1510 h 2521427"/>
              <a:gd name="connsiteX4" fmla="*/ 5728765 w 5728765"/>
              <a:gd name="connsiteY4" fmla="*/ 2521427 h 2521427"/>
              <a:gd name="connsiteX5" fmla="*/ 5317 w 5728765"/>
              <a:gd name="connsiteY5" fmla="*/ 2521427 h 2521427"/>
              <a:gd name="connsiteX6" fmla="*/ 0 w 5728765"/>
              <a:gd name="connsiteY6" fmla="*/ 352385 h 2521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8765" h="2521427" extrusionOk="0">
                <a:moveTo>
                  <a:pt x="0" y="352385"/>
                </a:moveTo>
                <a:lnTo>
                  <a:pt x="3033413" y="356190"/>
                </a:lnTo>
                <a:lnTo>
                  <a:pt x="3416185" y="0"/>
                </a:lnTo>
                <a:lnTo>
                  <a:pt x="5728765" y="1510"/>
                </a:lnTo>
                <a:lnTo>
                  <a:pt x="5728765" y="2521427"/>
                </a:lnTo>
                <a:lnTo>
                  <a:pt x="5317" y="2521427"/>
                </a:lnTo>
                <a:cubicBezTo>
                  <a:pt x="3545" y="1798413"/>
                  <a:pt x="1772" y="1075399"/>
                  <a:pt x="0" y="35238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preserve="1" userDrawn="1">
  <p:cSld name="15_03 - Заголовок ">
    <p:spTree>
      <p:nvGrpSpPr>
        <p:cNvPr id="1" name=""/>
        <p:cNvGrpSpPr/>
        <p:nvPr/>
      </p:nvGrpSpPr>
      <p:grpSpPr bwMode="auto">
        <a:xfrm>
          <a:off x="0" y="0"/>
          <a:ext cx="0" cy="0"/>
          <a:chOff x="0" y="0"/>
          <a:chExt cx="0" cy="0"/>
        </a:xfrm>
      </p:grpSpPr>
      <p:sp>
        <p:nvSpPr>
          <p:cNvPr id="15" name="Текст 13"/>
          <p:cNvSpPr>
            <a:spLocks noGrp="1"/>
          </p:cNvSpPr>
          <p:nvPr>
            <p:ph type="body" sz="quarter" idx="14"/>
          </p:nvPr>
        </p:nvSpPr>
        <p:spPr bwMode="auto">
          <a:xfrm>
            <a:off x="6373575" y="1040466"/>
            <a:ext cx="2746362" cy="226957"/>
          </a:xfrm>
        </p:spPr>
        <p:txBody>
          <a:bodyPr/>
          <a:lstStyle>
            <a:lvl1pPr>
              <a:spcBef>
                <a:spcPts val="0"/>
              </a:spcBef>
              <a:spcAft>
                <a:spcPts val="0"/>
              </a:spcAft>
              <a:defRPr sz="1600" b="1"/>
            </a:lvl1pPr>
          </a:lstStyle>
          <a:p>
            <a:pPr lvl="0">
              <a:defRPr/>
            </a:pPr>
            <a:r>
              <a:rPr lang="ru-RU"/>
              <a:t>Образец текста</a:t>
            </a:r>
            <a:endParaRPr/>
          </a:p>
        </p:txBody>
      </p:sp>
      <p:sp>
        <p:nvSpPr>
          <p:cNvPr id="2" name="Прямоугольник 1"/>
          <p:cNvSpPr/>
          <p:nvPr userDrawn="1"/>
        </p:nvSpPr>
        <p:spPr bwMode="auto">
          <a:xfrm>
            <a:off x="300680" y="1062446"/>
            <a:ext cx="5717346" cy="2516922"/>
          </a:xfrm>
          <a:custGeom>
            <a:avLst/>
            <a:gdLst>
              <a:gd name="connsiteX0" fmla="*/ 0 w 5723448"/>
              <a:gd name="connsiteY0" fmla="*/ 0 h 2519917"/>
              <a:gd name="connsiteX1" fmla="*/ 5723448 w 5723448"/>
              <a:gd name="connsiteY1" fmla="*/ 0 h 2519917"/>
              <a:gd name="connsiteX2" fmla="*/ 5723448 w 5723448"/>
              <a:gd name="connsiteY2" fmla="*/ 2519917 h 2519917"/>
              <a:gd name="connsiteX3" fmla="*/ 0 w 5723448"/>
              <a:gd name="connsiteY3" fmla="*/ 2519917 h 2519917"/>
              <a:gd name="connsiteX4" fmla="*/ 0 w 5723448"/>
              <a:gd name="connsiteY4" fmla="*/ 0 h 251991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0 h 2519917"/>
              <a:gd name="connsiteX1" fmla="*/ 3400235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1 h 2521428"/>
              <a:gd name="connsiteX1" fmla="*/ 2161542 w 5723448"/>
              <a:gd name="connsiteY1" fmla="*/ 0 h 2521428"/>
              <a:gd name="connsiteX2" fmla="*/ 3410868 w 5723448"/>
              <a:gd name="connsiteY2" fmla="*/ 1 h 2521428"/>
              <a:gd name="connsiteX3" fmla="*/ 5723448 w 5723448"/>
              <a:gd name="connsiteY3" fmla="*/ 1511 h 2521428"/>
              <a:gd name="connsiteX4" fmla="*/ 5723448 w 5723448"/>
              <a:gd name="connsiteY4" fmla="*/ 2521428 h 2521428"/>
              <a:gd name="connsiteX5" fmla="*/ 0 w 5723448"/>
              <a:gd name="connsiteY5" fmla="*/ 2521428 h 2521428"/>
              <a:gd name="connsiteX6" fmla="*/ 0 w 5723448"/>
              <a:gd name="connsiteY6" fmla="*/ 1511 h 2521428"/>
              <a:gd name="connsiteX0" fmla="*/ 0 w 5723448"/>
              <a:gd name="connsiteY0" fmla="*/ 1510 h 2521427"/>
              <a:gd name="connsiteX1" fmla="*/ 3028096 w 5723448"/>
              <a:gd name="connsiteY1" fmla="*/ 356190 h 2521427"/>
              <a:gd name="connsiteX2" fmla="*/ 3410868 w 5723448"/>
              <a:gd name="connsiteY2" fmla="*/ 0 h 2521427"/>
              <a:gd name="connsiteX3" fmla="*/ 5723448 w 5723448"/>
              <a:gd name="connsiteY3" fmla="*/ 1510 h 2521427"/>
              <a:gd name="connsiteX4" fmla="*/ 5723448 w 5723448"/>
              <a:gd name="connsiteY4" fmla="*/ 2521427 h 2521427"/>
              <a:gd name="connsiteX5" fmla="*/ 0 w 5723448"/>
              <a:gd name="connsiteY5" fmla="*/ 2521427 h 2521427"/>
              <a:gd name="connsiteX6" fmla="*/ 0 w 5723448"/>
              <a:gd name="connsiteY6" fmla="*/ 1510 h 2521427"/>
              <a:gd name="connsiteX0" fmla="*/ 0 w 5728765"/>
              <a:gd name="connsiteY0" fmla="*/ 352385 h 2521427"/>
              <a:gd name="connsiteX1" fmla="*/ 3033413 w 5728765"/>
              <a:gd name="connsiteY1" fmla="*/ 356190 h 2521427"/>
              <a:gd name="connsiteX2" fmla="*/ 3416185 w 5728765"/>
              <a:gd name="connsiteY2" fmla="*/ 0 h 2521427"/>
              <a:gd name="connsiteX3" fmla="*/ 5728765 w 5728765"/>
              <a:gd name="connsiteY3" fmla="*/ 1510 h 2521427"/>
              <a:gd name="connsiteX4" fmla="*/ 5728765 w 5728765"/>
              <a:gd name="connsiteY4" fmla="*/ 2521427 h 2521427"/>
              <a:gd name="connsiteX5" fmla="*/ 5317 w 5728765"/>
              <a:gd name="connsiteY5" fmla="*/ 2521427 h 2521427"/>
              <a:gd name="connsiteX6" fmla="*/ 0 w 5728765"/>
              <a:gd name="connsiteY6" fmla="*/ 352385 h 2521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8765" h="2521427" extrusionOk="0">
                <a:moveTo>
                  <a:pt x="0" y="352385"/>
                </a:moveTo>
                <a:lnTo>
                  <a:pt x="3033413" y="356190"/>
                </a:lnTo>
                <a:lnTo>
                  <a:pt x="3416185" y="0"/>
                </a:lnTo>
                <a:lnTo>
                  <a:pt x="5728765" y="1510"/>
                </a:lnTo>
                <a:lnTo>
                  <a:pt x="5728765" y="2521427"/>
                </a:lnTo>
                <a:lnTo>
                  <a:pt x="5317" y="2521427"/>
                </a:lnTo>
                <a:cubicBezTo>
                  <a:pt x="3545" y="1798413"/>
                  <a:pt x="1772" y="1075399"/>
                  <a:pt x="0" y="352385"/>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lang="ru-RU"/>
          </a:p>
        </p:txBody>
      </p:sp>
      <p:sp>
        <p:nvSpPr>
          <p:cNvPr id="14" name="Текст 13"/>
          <p:cNvSpPr>
            <a:spLocks noGrp="1"/>
          </p:cNvSpPr>
          <p:nvPr>
            <p:ph type="body" sz="quarter" idx="13"/>
          </p:nvPr>
        </p:nvSpPr>
        <p:spPr bwMode="auto">
          <a:xfrm>
            <a:off x="550863" y="1045824"/>
            <a:ext cx="2750546" cy="221599"/>
          </a:xfrm>
        </p:spPr>
        <p:txBody>
          <a:bodyPr/>
          <a:lstStyle>
            <a:lvl1pPr>
              <a:spcBef>
                <a:spcPts val="0"/>
              </a:spcBef>
              <a:spcAft>
                <a:spcPts val="0"/>
              </a:spcAft>
              <a:defRPr sz="1600" b="1"/>
            </a:lvl1pPr>
          </a:lstStyle>
          <a:p>
            <a:pPr lvl="0">
              <a:defRPr/>
            </a:pPr>
            <a:r>
              <a:rPr lang="ru-RU"/>
              <a:t>Образец текста</a:t>
            </a:r>
            <a:endParaRPr/>
          </a:p>
        </p:txBody>
      </p:sp>
      <p:sp>
        <p:nvSpPr>
          <p:cNvPr id="58" name="Title Placeholder 1"/>
          <p:cNvSpPr>
            <a:spLocks noGrp="1"/>
          </p:cNvSpPr>
          <p:nvPr>
            <p:ph type="title"/>
          </p:nvPr>
        </p:nvSpPr>
        <p:spPr bwMode="auto">
          <a:xfrm>
            <a:off x="542320" y="419504"/>
            <a:ext cx="7308299" cy="360099"/>
          </a:xfrm>
          <a:prstGeom prst="rect">
            <a:avLst/>
          </a:prstGeom>
        </p:spPr>
        <p:txBody>
          <a:bodyPr vert="horz" wrap="square" lIns="0" tIns="0" rIns="0" bIns="0" rtlCol="0" anchor="t">
            <a:spAutoFit/>
          </a:bodyPr>
          <a:lstStyle>
            <a:lvl1pPr>
              <a:defRPr>
                <a:solidFill>
                  <a:schemeClr val="accent1"/>
                </a:solidFill>
              </a:defRPr>
            </a:lvl1pPr>
          </a:lstStyle>
          <a:p>
            <a:pPr>
              <a:defRPr/>
            </a:pPr>
            <a:r>
              <a:rPr lang="ru-RU"/>
              <a:t>Образец заголовка</a:t>
            </a:r>
            <a:endParaRPr lang="en-US"/>
          </a:p>
        </p:txBody>
      </p:sp>
      <p:sp>
        <p:nvSpPr>
          <p:cNvPr id="3" name="Date Placeholder 2"/>
          <p:cNvSpPr>
            <a:spLocks noGrp="1"/>
          </p:cNvSpPr>
          <p:nvPr>
            <p:ph type="dt" sz="half" idx="10"/>
          </p:nvPr>
        </p:nvSpPr>
        <p:spPr bwMode="auto">
          <a:xfrm>
            <a:off x="8089467" y="6327775"/>
            <a:ext cx="888427" cy="365125"/>
          </a:xfrm>
          <a:prstGeom prst="rect">
            <a:avLst/>
          </a:prstGeom>
        </p:spPr>
        <p:txBody>
          <a:bodyPr/>
          <a:lstStyle/>
          <a:p>
            <a:pPr>
              <a:defRPr/>
            </a:pPr>
            <a:fld id="{1616517C-27A2-4B01-94BB-7A2E68F4D5A8}" type="datetime1">
              <a:rPr lang="ru-RU"/>
              <a:t>22.12.2025</a:t>
            </a:fld>
            <a:endParaRPr lang="ru-RU"/>
          </a:p>
        </p:txBody>
      </p:sp>
      <p:sp>
        <p:nvSpPr>
          <p:cNvPr id="4" name="Footer Placeholder 3"/>
          <p:cNvSpPr>
            <a:spLocks noGrp="1"/>
          </p:cNvSpPr>
          <p:nvPr>
            <p:ph type="ftr" sz="quarter" idx="11"/>
          </p:nvPr>
        </p:nvSpPr>
        <p:spPr bwMode="auto">
          <a:xfrm>
            <a:off x="3230589" y="6327775"/>
            <a:ext cx="4114800" cy="365125"/>
          </a:xfrm>
          <a:prstGeom prst="rect">
            <a:avLst/>
          </a:prstGeom>
        </p:spPr>
        <p:txBody>
          <a:bodyPr/>
          <a:lstStyle>
            <a:lvl1pPr algn="l">
              <a:defRPr/>
            </a:lvl1pPr>
          </a:lstStyle>
          <a:p>
            <a:pPr>
              <a:defRPr/>
            </a:pPr>
            <a:r>
              <a:rPr lang="ru-RU"/>
              <a:t>Знание. Опыт. Мастерство.</a:t>
            </a:r>
          </a:p>
        </p:txBody>
      </p:sp>
      <p:sp>
        <p:nvSpPr>
          <p:cNvPr id="5" name="Slide Number Placeholder 4"/>
          <p:cNvSpPr>
            <a:spLocks noGrp="1"/>
          </p:cNvSpPr>
          <p:nvPr>
            <p:ph type="sldNum" sz="quarter" idx="12"/>
          </p:nvPr>
        </p:nvSpPr>
        <p:spPr bwMode="auto">
          <a:xfrm>
            <a:off x="10968610" y="6327775"/>
            <a:ext cx="888428" cy="365125"/>
          </a:xfrm>
        </p:spPr>
        <p:txBody>
          <a:bodyPr/>
          <a:lstStyle/>
          <a:p>
            <a:pPr>
              <a:defRPr/>
            </a:pPr>
            <a:fld id="{90D6FB67-C437-4386-BA98-C16BA367CE3E}" type="slidenum">
              <a:rPr lang="ru-RU"/>
              <a:t>‹#›</a:t>
            </a:fld>
            <a:endParaRPr lang="ru-RU"/>
          </a:p>
        </p:txBody>
      </p:sp>
      <p:sp>
        <p:nvSpPr>
          <p:cNvPr id="12" name="Прямоугольник с одним усеченным углом 2"/>
          <p:cNvSpPr/>
          <p:nvPr userDrawn="1"/>
        </p:nvSpPr>
        <p:spPr bwMode="auto">
          <a:xfrm rot="10800000" flipH="1">
            <a:off x="300680" y="3681412"/>
            <a:ext cx="11572739" cy="2518572"/>
          </a:xfrm>
          <a:prstGeom prst="snip1Rect">
            <a:avLst>
              <a:gd name="adj" fmla="val 21164"/>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p>
        </p:txBody>
      </p:sp>
      <p:sp>
        <p:nvSpPr>
          <p:cNvPr id="10" name="Прямоугольник 1"/>
          <p:cNvSpPr/>
          <p:nvPr userDrawn="1"/>
        </p:nvSpPr>
        <p:spPr bwMode="auto">
          <a:xfrm>
            <a:off x="6096001" y="1057941"/>
            <a:ext cx="5761037" cy="2521427"/>
          </a:xfrm>
          <a:custGeom>
            <a:avLst/>
            <a:gdLst>
              <a:gd name="connsiteX0" fmla="*/ 0 w 5723448"/>
              <a:gd name="connsiteY0" fmla="*/ 0 h 2519917"/>
              <a:gd name="connsiteX1" fmla="*/ 5723448 w 5723448"/>
              <a:gd name="connsiteY1" fmla="*/ 0 h 2519917"/>
              <a:gd name="connsiteX2" fmla="*/ 5723448 w 5723448"/>
              <a:gd name="connsiteY2" fmla="*/ 2519917 h 2519917"/>
              <a:gd name="connsiteX3" fmla="*/ 0 w 5723448"/>
              <a:gd name="connsiteY3" fmla="*/ 2519917 h 2519917"/>
              <a:gd name="connsiteX4" fmla="*/ 0 w 5723448"/>
              <a:gd name="connsiteY4" fmla="*/ 0 h 251991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17460 h 2537377"/>
              <a:gd name="connsiteX1" fmla="*/ 3394919 w 5723448"/>
              <a:gd name="connsiteY1" fmla="*/ 0 h 2537377"/>
              <a:gd name="connsiteX2" fmla="*/ 5723448 w 5723448"/>
              <a:gd name="connsiteY2" fmla="*/ 17460 h 2537377"/>
              <a:gd name="connsiteX3" fmla="*/ 5723448 w 5723448"/>
              <a:gd name="connsiteY3" fmla="*/ 2537377 h 2537377"/>
              <a:gd name="connsiteX4" fmla="*/ 0 w 5723448"/>
              <a:gd name="connsiteY4" fmla="*/ 2537377 h 2537377"/>
              <a:gd name="connsiteX5" fmla="*/ 0 w 5723448"/>
              <a:gd name="connsiteY5" fmla="*/ 17460 h 2537377"/>
              <a:gd name="connsiteX0" fmla="*/ 0 w 5723448"/>
              <a:gd name="connsiteY0" fmla="*/ 0 h 2519917"/>
              <a:gd name="connsiteX1" fmla="*/ 3400235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0 h 2519917"/>
              <a:gd name="connsiteX1" fmla="*/ 3410868 w 5723448"/>
              <a:gd name="connsiteY1" fmla="*/ 9122 h 2519917"/>
              <a:gd name="connsiteX2" fmla="*/ 5723448 w 5723448"/>
              <a:gd name="connsiteY2" fmla="*/ 0 h 2519917"/>
              <a:gd name="connsiteX3" fmla="*/ 5723448 w 5723448"/>
              <a:gd name="connsiteY3" fmla="*/ 2519917 h 2519917"/>
              <a:gd name="connsiteX4" fmla="*/ 0 w 5723448"/>
              <a:gd name="connsiteY4" fmla="*/ 2519917 h 2519917"/>
              <a:gd name="connsiteX5" fmla="*/ 0 w 5723448"/>
              <a:gd name="connsiteY5" fmla="*/ 0 h 251991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0 h 2521427"/>
              <a:gd name="connsiteX1" fmla="*/ 3410868 w 5723448"/>
              <a:gd name="connsiteY1" fmla="*/ 0 h 2521427"/>
              <a:gd name="connsiteX2" fmla="*/ 5723448 w 5723448"/>
              <a:gd name="connsiteY2" fmla="*/ 1510 h 2521427"/>
              <a:gd name="connsiteX3" fmla="*/ 5723448 w 5723448"/>
              <a:gd name="connsiteY3" fmla="*/ 2521427 h 2521427"/>
              <a:gd name="connsiteX4" fmla="*/ 0 w 5723448"/>
              <a:gd name="connsiteY4" fmla="*/ 2521427 h 2521427"/>
              <a:gd name="connsiteX5" fmla="*/ 0 w 5723448"/>
              <a:gd name="connsiteY5" fmla="*/ 1510 h 2521427"/>
              <a:gd name="connsiteX0" fmla="*/ 0 w 5723448"/>
              <a:gd name="connsiteY0" fmla="*/ 1511 h 2521428"/>
              <a:gd name="connsiteX1" fmla="*/ 2161542 w 5723448"/>
              <a:gd name="connsiteY1" fmla="*/ 0 h 2521428"/>
              <a:gd name="connsiteX2" fmla="*/ 3410868 w 5723448"/>
              <a:gd name="connsiteY2" fmla="*/ 1 h 2521428"/>
              <a:gd name="connsiteX3" fmla="*/ 5723448 w 5723448"/>
              <a:gd name="connsiteY3" fmla="*/ 1511 h 2521428"/>
              <a:gd name="connsiteX4" fmla="*/ 5723448 w 5723448"/>
              <a:gd name="connsiteY4" fmla="*/ 2521428 h 2521428"/>
              <a:gd name="connsiteX5" fmla="*/ 0 w 5723448"/>
              <a:gd name="connsiteY5" fmla="*/ 2521428 h 2521428"/>
              <a:gd name="connsiteX6" fmla="*/ 0 w 5723448"/>
              <a:gd name="connsiteY6" fmla="*/ 1511 h 2521428"/>
              <a:gd name="connsiteX0" fmla="*/ 0 w 5723448"/>
              <a:gd name="connsiteY0" fmla="*/ 1510 h 2521427"/>
              <a:gd name="connsiteX1" fmla="*/ 3028096 w 5723448"/>
              <a:gd name="connsiteY1" fmla="*/ 356190 h 2521427"/>
              <a:gd name="connsiteX2" fmla="*/ 3410868 w 5723448"/>
              <a:gd name="connsiteY2" fmla="*/ 0 h 2521427"/>
              <a:gd name="connsiteX3" fmla="*/ 5723448 w 5723448"/>
              <a:gd name="connsiteY3" fmla="*/ 1510 h 2521427"/>
              <a:gd name="connsiteX4" fmla="*/ 5723448 w 5723448"/>
              <a:gd name="connsiteY4" fmla="*/ 2521427 h 2521427"/>
              <a:gd name="connsiteX5" fmla="*/ 0 w 5723448"/>
              <a:gd name="connsiteY5" fmla="*/ 2521427 h 2521427"/>
              <a:gd name="connsiteX6" fmla="*/ 0 w 5723448"/>
              <a:gd name="connsiteY6" fmla="*/ 1510 h 2521427"/>
              <a:gd name="connsiteX0" fmla="*/ 0 w 5728765"/>
              <a:gd name="connsiteY0" fmla="*/ 352385 h 2521427"/>
              <a:gd name="connsiteX1" fmla="*/ 3033413 w 5728765"/>
              <a:gd name="connsiteY1" fmla="*/ 356190 h 2521427"/>
              <a:gd name="connsiteX2" fmla="*/ 3416185 w 5728765"/>
              <a:gd name="connsiteY2" fmla="*/ 0 h 2521427"/>
              <a:gd name="connsiteX3" fmla="*/ 5728765 w 5728765"/>
              <a:gd name="connsiteY3" fmla="*/ 1510 h 2521427"/>
              <a:gd name="connsiteX4" fmla="*/ 5728765 w 5728765"/>
              <a:gd name="connsiteY4" fmla="*/ 2521427 h 2521427"/>
              <a:gd name="connsiteX5" fmla="*/ 5317 w 5728765"/>
              <a:gd name="connsiteY5" fmla="*/ 2521427 h 2521427"/>
              <a:gd name="connsiteX6" fmla="*/ 0 w 5728765"/>
              <a:gd name="connsiteY6" fmla="*/ 352385 h 2521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8765" h="2521427" extrusionOk="0">
                <a:moveTo>
                  <a:pt x="0" y="352385"/>
                </a:moveTo>
                <a:lnTo>
                  <a:pt x="3033413" y="356190"/>
                </a:lnTo>
                <a:lnTo>
                  <a:pt x="3416185" y="0"/>
                </a:lnTo>
                <a:lnTo>
                  <a:pt x="5728765" y="1510"/>
                </a:lnTo>
                <a:lnTo>
                  <a:pt x="5728765" y="2521427"/>
                </a:lnTo>
                <a:lnTo>
                  <a:pt x="5317" y="2521427"/>
                </a:lnTo>
                <a:cubicBezTo>
                  <a:pt x="3545" y="1798413"/>
                  <a:pt x="1772" y="1075399"/>
                  <a:pt x="0" y="352385"/>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userDrawn="1">
  <p:cSld name="3_02- ШМУЦТИТУЛ">
    <p:bg>
      <p:bgPr>
        <a:pattFill prst="lgCheck">
          <a:fgClr>
            <a:schemeClr val="bg2"/>
          </a:fgClr>
          <a:bgClr>
            <a:schemeClr val="bg1"/>
          </a:bgClr>
        </a:pattFill>
        <a:effectLst/>
      </p:bgPr>
    </p:bg>
    <p:spTree>
      <p:nvGrpSpPr>
        <p:cNvPr id="1" name=""/>
        <p:cNvGrpSpPr/>
        <p:nvPr/>
      </p:nvGrpSpPr>
      <p:grpSpPr bwMode="auto">
        <a:xfrm>
          <a:off x="0" y="0"/>
          <a:ext cx="0" cy="0"/>
          <a:chOff x="0" y="0"/>
          <a:chExt cx="0" cy="0"/>
        </a:xfrm>
      </p:grpSpPr>
      <p:sp>
        <p:nvSpPr>
          <p:cNvPr id="6" name="Полилиния 15"/>
          <p:cNvSpPr/>
          <p:nvPr userDrawn="1"/>
        </p:nvSpPr>
        <p:spPr bwMode="auto">
          <a:xfrm>
            <a:off x="0" y="6196368"/>
            <a:ext cx="2609850" cy="661632"/>
          </a:xfrm>
          <a:custGeom>
            <a:avLst/>
            <a:gdLst>
              <a:gd name="connsiteX0" fmla="*/ 0 w 2599831"/>
              <a:gd name="connsiteY0" fmla="*/ 0 h 661632"/>
              <a:gd name="connsiteX1" fmla="*/ 1968970 w 2599831"/>
              <a:gd name="connsiteY1" fmla="*/ 0 h 661632"/>
              <a:gd name="connsiteX2" fmla="*/ 2599831 w 2599831"/>
              <a:gd name="connsiteY2" fmla="*/ 661633 h 661632"/>
              <a:gd name="connsiteX3" fmla="*/ 0 w 2599831"/>
              <a:gd name="connsiteY3" fmla="*/ 660318 h 661632"/>
            </a:gdLst>
            <a:ahLst/>
            <a:cxnLst>
              <a:cxn ang="0">
                <a:pos x="connsiteX0" y="connsiteY0"/>
              </a:cxn>
              <a:cxn ang="0">
                <a:pos x="connsiteX1" y="connsiteY1"/>
              </a:cxn>
              <a:cxn ang="0">
                <a:pos x="connsiteX2" y="connsiteY2"/>
              </a:cxn>
              <a:cxn ang="0">
                <a:pos x="connsiteX3" y="connsiteY3"/>
              </a:cxn>
            </a:cxnLst>
            <a:rect l="l" t="t" r="r" b="b"/>
            <a:pathLst>
              <a:path w="2599831" h="661632" extrusionOk="0">
                <a:moveTo>
                  <a:pt x="0" y="0"/>
                </a:moveTo>
                <a:lnTo>
                  <a:pt x="1968970" y="0"/>
                </a:lnTo>
                <a:lnTo>
                  <a:pt x="2599831" y="661633"/>
                </a:lnTo>
                <a:lnTo>
                  <a:pt x="0" y="660318"/>
                </a:lnTo>
                <a:close/>
              </a:path>
            </a:pathLst>
          </a:custGeom>
          <a:solidFill>
            <a:schemeClr val="bg1"/>
          </a:solidFill>
          <a:ln w="13170" cap="flat">
            <a:noFill/>
            <a:prstDash val="solid"/>
            <a:miter/>
          </a:ln>
        </p:spPr>
        <p:txBody>
          <a:bodyPr rtlCol="0" anchor="ctr"/>
          <a:lstStyle/>
          <a:p>
            <a:pPr>
              <a:defRPr/>
            </a:pPr>
            <a:endParaRPr lang="ru-RU"/>
          </a:p>
        </p:txBody>
      </p:sp>
      <p:sp>
        <p:nvSpPr>
          <p:cNvPr id="2" name="Прямоугольник 1"/>
          <p:cNvSpPr/>
          <p:nvPr userDrawn="1"/>
        </p:nvSpPr>
        <p:spPr bwMode="auto">
          <a:xfrm>
            <a:off x="6990346" y="0"/>
            <a:ext cx="5201651" cy="6858000"/>
          </a:xfrm>
          <a:prstGeom prst="rect">
            <a:avLst/>
          </a:prstGeom>
          <a:solidFill>
            <a:srgbClr val="F5F6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pic>
        <p:nvPicPr>
          <p:cNvPr id="4" name="Рисунок 3"/>
          <p:cNvPicPr>
            <a:picLocks noChangeAspect="1"/>
          </p:cNvPicPr>
          <p:nvPr userDrawn="1"/>
        </p:nvPicPr>
        <p:blipFill>
          <a:blip r:embed="rId2">
            <a:duotone>
              <a:prstClr val="black"/>
              <a:schemeClr val="tx2">
                <a:tint val="45000"/>
                <a:satMod val="400000"/>
              </a:schemeClr>
            </a:duotone>
          </a:blip>
          <a:stretch/>
        </p:blipFill>
        <p:spPr bwMode="auto">
          <a:xfrm flipH="1">
            <a:off x="10600134" y="561594"/>
            <a:ext cx="266400" cy="532800"/>
          </a:xfrm>
          <a:prstGeom prst="rect">
            <a:avLst/>
          </a:prstGeom>
        </p:spPr>
      </p:pic>
      <p:sp>
        <p:nvSpPr>
          <p:cNvPr id="18" name="Текст 17"/>
          <p:cNvSpPr>
            <a:spLocks noGrp="1"/>
          </p:cNvSpPr>
          <p:nvPr>
            <p:ph type="body" sz="quarter" idx="10" hasCustomPrompt="1"/>
          </p:nvPr>
        </p:nvSpPr>
        <p:spPr bwMode="auto">
          <a:xfrm>
            <a:off x="7513401" y="2366483"/>
            <a:ext cx="3868402" cy="821884"/>
          </a:xfrm>
          <a:prstGeom prst="rect">
            <a:avLst/>
          </a:prstGeom>
        </p:spPr>
        <p:txBody>
          <a:bodyPr lIns="0" tIns="0" rIns="0" bIns="0"/>
          <a:lstStyle>
            <a:lvl1pPr marL="0" indent="0">
              <a:spcBef>
                <a:spcPts val="0"/>
              </a:spcBef>
              <a:buNone/>
              <a:defRPr sz="2800" b="1" i="0" cap="all">
                <a:solidFill>
                  <a:schemeClr val="accent1"/>
                </a:solidFill>
                <a:latin typeface="Arial Black"/>
                <a:cs typeface="Arial Black"/>
              </a:defRPr>
            </a:lvl1pPr>
          </a:lstStyle>
          <a:p>
            <a:pPr lvl="0">
              <a:defRPr/>
            </a:pPr>
            <a:r>
              <a:rPr lang="ru-RU"/>
              <a:t>НАЗВАНИЕ НОВОГО РАЗДЕЛА</a:t>
            </a:r>
            <a:endParaRPr/>
          </a:p>
        </p:txBody>
      </p:sp>
      <p:pic>
        <p:nvPicPr>
          <p:cNvPr id="5" name="Рисунок 4"/>
          <p:cNvPicPr>
            <a:picLocks noChangeAspect="1"/>
          </p:cNvPicPr>
          <p:nvPr userDrawn="1"/>
        </p:nvPicPr>
        <p:blipFill>
          <a:blip r:embed="rId3"/>
          <a:stretch/>
        </p:blipFill>
        <p:spPr bwMode="auto">
          <a:xfrm>
            <a:off x="291984" y="6412369"/>
            <a:ext cx="1299777" cy="219747"/>
          </a:xfrm>
          <a:prstGeom prst="rect">
            <a:avLst/>
          </a:prstGeom>
        </p:spPr>
      </p:pic>
      <p:pic>
        <p:nvPicPr>
          <p:cNvPr id="3" name="Рисунок 2"/>
          <p:cNvPicPr>
            <a:picLocks noChangeAspect="1"/>
          </p:cNvPicPr>
          <p:nvPr userDrawn="1"/>
        </p:nvPicPr>
        <p:blipFill>
          <a:blip r:embed="rId4">
            <a:duotone>
              <a:prstClr val="black"/>
              <a:schemeClr val="tx2">
                <a:tint val="45000"/>
                <a:satMod val="400000"/>
              </a:schemeClr>
            </a:duotone>
          </a:blip>
          <a:stretch/>
        </p:blipFill>
        <p:spPr bwMode="auto">
          <a:xfrm>
            <a:off x="11115403" y="561594"/>
            <a:ext cx="266400" cy="532800"/>
          </a:xfrm>
          <a:prstGeom prst="rect">
            <a:avLst/>
          </a:prstGeom>
        </p:spPr>
      </p:pic>
      <p:cxnSp>
        <p:nvCxnSpPr>
          <p:cNvPr id="8" name="Прямая соединительная линия 7"/>
          <p:cNvCxnSpPr>
            <a:cxnSpLocks/>
          </p:cNvCxnSpPr>
          <p:nvPr userDrawn="1"/>
        </p:nvCxnSpPr>
        <p:spPr bwMode="auto">
          <a:xfrm>
            <a:off x="6966284" y="0"/>
            <a:ext cx="24062" cy="68580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Текст 8"/>
          <p:cNvSpPr>
            <a:spLocks noGrp="1"/>
          </p:cNvSpPr>
          <p:nvPr>
            <p:ph type="body" sz="quarter" idx="11" hasCustomPrompt="1"/>
          </p:nvPr>
        </p:nvSpPr>
        <p:spPr bwMode="auto">
          <a:xfrm>
            <a:off x="7513638" y="3505199"/>
            <a:ext cx="3868737" cy="1917700"/>
          </a:xfrm>
          <a:prstGeom prst="rect">
            <a:avLst/>
          </a:prstGeom>
        </p:spPr>
        <p:txBody>
          <a:bodyPr/>
          <a:lstStyle>
            <a:lvl1pPr marL="0" indent="0">
              <a:buNone/>
              <a:defRPr sz="2400">
                <a:solidFill>
                  <a:schemeClr val="tx2"/>
                </a:solidFill>
              </a:defRPr>
            </a:lvl1pPr>
          </a:lstStyle>
          <a:p>
            <a:pPr lvl="0">
              <a:defRPr/>
            </a:pPr>
            <a:r>
              <a:rPr lang="ru-RU"/>
              <a:t>Пояснительный текст</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userDrawn="1">
  <p:cSld name="01 - Фон + заголовок ">
    <p:bg>
      <p:bgPr>
        <a:pattFill prst="lgCheck">
          <a:fgClr>
            <a:schemeClr val="bg2"/>
          </a:fgClr>
          <a:bgClr>
            <a:schemeClr val="bg1"/>
          </a:bgClr>
        </a:pattFill>
        <a:effectLst/>
      </p:bgPr>
    </p:bg>
    <p:spTree>
      <p:nvGrpSpPr>
        <p:cNvPr id="1" name=""/>
        <p:cNvGrpSpPr/>
        <p:nvPr/>
      </p:nvGrpSpPr>
      <p:grpSpPr bwMode="auto">
        <a:xfrm>
          <a:off x="0" y="0"/>
          <a:ext cx="0" cy="0"/>
          <a:chOff x="0" y="0"/>
          <a:chExt cx="0" cy="0"/>
        </a:xfrm>
      </p:grpSpPr>
      <p:sp>
        <p:nvSpPr>
          <p:cNvPr id="8" name="Прямоугольник с одним усеченным углом 7"/>
          <p:cNvSpPr/>
          <p:nvPr userDrawn="1"/>
        </p:nvSpPr>
        <p:spPr bwMode="auto">
          <a:xfrm rot="10800000" flipH="1">
            <a:off x="7214591" y="633187"/>
            <a:ext cx="4647695" cy="5263200"/>
          </a:xfrm>
          <a:prstGeom prst="snip1Rect">
            <a:avLst>
              <a:gd name="adj" fmla="val 16012"/>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ru-RU">
              <a:solidFill>
                <a:schemeClr val="accent3"/>
              </a:solidFill>
            </a:endParaRPr>
          </a:p>
        </p:txBody>
      </p:sp>
      <p:sp>
        <p:nvSpPr>
          <p:cNvPr id="58" name="Title Placeholder 1"/>
          <p:cNvSpPr>
            <a:spLocks noGrp="1"/>
          </p:cNvSpPr>
          <p:nvPr>
            <p:ph type="title" hasCustomPrompt="1"/>
          </p:nvPr>
        </p:nvSpPr>
        <p:spPr bwMode="auto">
          <a:xfrm>
            <a:off x="542319" y="619728"/>
            <a:ext cx="5437201" cy="720197"/>
          </a:xfrm>
          <a:prstGeom prst="rect">
            <a:avLst/>
          </a:prstGeom>
        </p:spPr>
        <p:txBody>
          <a:bodyPr vert="horz" wrap="square" lIns="0" tIns="0" rIns="0" bIns="0" rtlCol="0" anchor="t">
            <a:spAutoFit/>
          </a:bodyPr>
          <a:lstStyle/>
          <a:p>
            <a:pPr>
              <a:defRPr/>
            </a:pPr>
            <a:r>
              <a:rPr lang="ru-RU"/>
              <a:t>Образец </a:t>
            </a:r>
            <a:r>
              <a:rPr lang="en-US"/>
              <a:t/>
            </a:r>
            <a:br>
              <a:rPr lang="en-US"/>
            </a:br>
            <a:r>
              <a:rPr lang="ru-RU"/>
              <a:t>заголовка</a:t>
            </a:r>
            <a:endParaRPr lang="en-US"/>
          </a:p>
        </p:txBody>
      </p:sp>
      <p:sp>
        <p:nvSpPr>
          <p:cNvPr id="20" name="Текст 11"/>
          <p:cNvSpPr>
            <a:spLocks noGrp="1"/>
          </p:cNvSpPr>
          <p:nvPr>
            <p:ph type="body" sz="quarter" idx="39" hasCustomPrompt="1"/>
          </p:nvPr>
        </p:nvSpPr>
        <p:spPr bwMode="auto">
          <a:xfrm>
            <a:off x="7558763" y="1002739"/>
            <a:ext cx="3754279" cy="4111895"/>
          </a:xfrm>
        </p:spPr>
        <p:txBody>
          <a:bodyPr/>
          <a:lstStyle>
            <a:lvl1pPr marL="285750" indent="-285750">
              <a:spcBef>
                <a:spcPts val="0"/>
              </a:spcBef>
              <a:buClr>
                <a:schemeClr val="accent1"/>
              </a:buClr>
              <a:buSzPct val="100000"/>
              <a:buFont typeface="Wingdings"/>
              <a:buChar char="§"/>
              <a:defRPr sz="1600" b="0" i="0">
                <a:solidFill>
                  <a:schemeClr val="accent3"/>
                </a:solidFill>
                <a:latin typeface="Arial"/>
                <a:cs typeface="Arial"/>
              </a:defRPr>
            </a:lvl1pPr>
          </a:lstStyle>
          <a:p>
            <a:pPr lvl="0">
              <a:defRPr/>
            </a:pPr>
            <a:r>
              <a:rPr lang="ru-RU"/>
              <a:t>Список</a:t>
            </a:r>
            <a:endParaRPr/>
          </a:p>
          <a:p>
            <a:pPr lvl="0">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marL="285750" marR="0" lvl="0" indent="-285750" algn="l" defTabSz="914400">
              <a:lnSpc>
                <a:spcPct val="90000"/>
              </a:lnSpc>
              <a:spcBef>
                <a:spcPts val="0"/>
              </a:spcBef>
              <a:spcAft>
                <a:spcPts val="800"/>
              </a:spcAft>
              <a:buClr>
                <a:schemeClr val="accent1"/>
              </a:buClr>
              <a:buSzPct val="100000"/>
              <a:buFont typeface="Wingdings"/>
              <a:buChar char="§"/>
              <a:defRPr/>
            </a:pPr>
            <a:r>
              <a:rPr lang="ru-RU"/>
              <a:t>Список</a:t>
            </a:r>
            <a:endParaRPr/>
          </a:p>
          <a:p>
            <a:pPr lvl="0">
              <a:defRPr/>
            </a:pPr>
            <a:endParaRPr lang="ru-RU"/>
          </a:p>
        </p:txBody>
      </p:sp>
      <p:sp>
        <p:nvSpPr>
          <p:cNvPr id="2" name="Date Placeholder 2"/>
          <p:cNvSpPr>
            <a:spLocks noGrp="1"/>
          </p:cNvSpPr>
          <p:nvPr>
            <p:ph type="dt" sz="half" idx="10"/>
          </p:nvPr>
        </p:nvSpPr>
        <p:spPr bwMode="auto">
          <a:xfrm>
            <a:off x="8089467" y="6356350"/>
            <a:ext cx="888427" cy="365125"/>
          </a:xfrm>
          <a:prstGeom prst="rect">
            <a:avLst/>
          </a:prstGeom>
        </p:spPr>
        <p:txBody>
          <a:bodyPr/>
          <a:lstStyle/>
          <a:p>
            <a:pPr>
              <a:defRPr/>
            </a:pPr>
            <a:fld id="{B88D6DF4-0AC4-4144-9D19-4815091B7623}" type="datetime1">
              <a:rPr lang="ru-RU"/>
              <a:t>22.12.2025</a:t>
            </a:fld>
            <a:endParaRPr lang="ru-RU"/>
          </a:p>
        </p:txBody>
      </p:sp>
      <p:sp>
        <p:nvSpPr>
          <p:cNvPr id="6" name="Footer Placeholder 3"/>
          <p:cNvSpPr>
            <a:spLocks noGrp="1"/>
          </p:cNvSpPr>
          <p:nvPr>
            <p:ph type="ftr" sz="quarter" idx="11"/>
          </p:nvPr>
        </p:nvSpPr>
        <p:spPr bwMode="auto">
          <a:xfrm>
            <a:off x="3230589" y="6356350"/>
            <a:ext cx="4114800" cy="365125"/>
          </a:xfrm>
          <a:prstGeom prst="rect">
            <a:avLst/>
          </a:prstGeom>
        </p:spPr>
        <p:txBody>
          <a:bodyPr/>
          <a:lstStyle>
            <a:lvl1pPr algn="l">
              <a:defRPr/>
            </a:lvl1pPr>
          </a:lstStyle>
          <a:p>
            <a:pPr>
              <a:defRPr/>
            </a:pPr>
            <a:r>
              <a:rPr lang="ru-RU"/>
              <a:t>Знание. Опыт. Мастерство.</a:t>
            </a:r>
          </a:p>
        </p:txBody>
      </p:sp>
      <p:sp>
        <p:nvSpPr>
          <p:cNvPr id="7" name="Slide Number Placeholder 4"/>
          <p:cNvSpPr>
            <a:spLocks noGrp="1"/>
          </p:cNvSpPr>
          <p:nvPr>
            <p:ph type="sldNum" sz="quarter" idx="12"/>
          </p:nvPr>
        </p:nvSpPr>
        <p:spPr bwMode="auto">
          <a:xfrm>
            <a:off x="10968610" y="6356350"/>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userDrawn="1">
  <p:cSld name="8_Comparison">
    <p:spTree>
      <p:nvGrpSpPr>
        <p:cNvPr id="1" name=""/>
        <p:cNvGrpSpPr/>
        <p:nvPr/>
      </p:nvGrpSpPr>
      <p:grpSpPr bwMode="auto">
        <a:xfrm>
          <a:off x="0" y="0"/>
          <a:ext cx="0" cy="0"/>
          <a:chOff x="0" y="0"/>
          <a:chExt cx="0" cy="0"/>
        </a:xfrm>
      </p:grpSpPr>
      <p:sp>
        <p:nvSpPr>
          <p:cNvPr id="5" name="Title 4"/>
          <p:cNvSpPr>
            <a:spLocks noGrp="1"/>
          </p:cNvSpPr>
          <p:nvPr>
            <p:ph type="title" hasCustomPrompt="1"/>
          </p:nvPr>
        </p:nvSpPr>
        <p:spPr bwMode="auto">
          <a:xfrm>
            <a:off x="923034" y="1960643"/>
            <a:ext cx="10345928" cy="360099"/>
          </a:xfrm>
        </p:spPr>
        <p:txBody>
          <a:bodyPr/>
          <a:lstStyle>
            <a:lvl1pPr>
              <a:defRPr/>
            </a:lvl1pPr>
          </a:lstStyle>
          <a:p>
            <a:pPr>
              <a:defRPr/>
            </a:pPr>
            <a:r>
              <a:rPr lang="en-US"/>
              <a:t>red text</a:t>
            </a:r>
            <a:endParaRPr/>
          </a:p>
        </p:txBody>
      </p:sp>
      <p:sp>
        <p:nvSpPr>
          <p:cNvPr id="2" name="Date Placeholder 1"/>
          <p:cNvSpPr>
            <a:spLocks noGrp="1"/>
          </p:cNvSpPr>
          <p:nvPr>
            <p:ph type="dt" sz="half" idx="10"/>
          </p:nvPr>
        </p:nvSpPr>
        <p:spPr bwMode="auto">
          <a:xfrm>
            <a:off x="609600" y="6377941"/>
            <a:ext cx="2804160" cy="369332"/>
          </a:xfrm>
        </p:spPr>
        <p:txBody>
          <a:bodyPr/>
          <a:lstStyle/>
          <a:p>
            <a:pPr>
              <a:defRPr/>
            </a:pPr>
            <a:fld id="{B380BDD7-B870-4904-B732-970B8FFC2E61}" type="datetime1">
              <a:rPr lang="ru-RU"/>
              <a:t>22.12.2025</a:t>
            </a:fld>
            <a:endParaRPr lang="en-US"/>
          </a:p>
        </p:txBody>
      </p:sp>
      <p:sp>
        <p:nvSpPr>
          <p:cNvPr id="6" name="Footer Placeholder 5"/>
          <p:cNvSpPr>
            <a:spLocks noGrp="1"/>
          </p:cNvSpPr>
          <p:nvPr>
            <p:ph type="ftr" sz="quarter" idx="11"/>
          </p:nvPr>
        </p:nvSpPr>
        <p:spPr bwMode="auto">
          <a:xfrm>
            <a:off x="4145280" y="6377941"/>
            <a:ext cx="3901440" cy="369332"/>
          </a:xfrm>
        </p:spPr>
        <p:txBody>
          <a:bodyPr/>
          <a:lstStyle/>
          <a:p>
            <a:pPr>
              <a:defRPr/>
            </a:pPr>
            <a:r>
              <a:rPr lang="ru-RU"/>
              <a:t>Знание. Опыт. Мастерство.</a:t>
            </a:r>
            <a:endParaRPr lang="en-US"/>
          </a:p>
        </p:txBody>
      </p:sp>
      <p:sp>
        <p:nvSpPr>
          <p:cNvPr id="10" name="Slide Number Placeholder 9"/>
          <p:cNvSpPr>
            <a:spLocks noGrp="1"/>
          </p:cNvSpPr>
          <p:nvPr>
            <p:ph type="sldNum" sz="quarter" idx="12"/>
          </p:nvPr>
        </p:nvSpPr>
        <p:spPr bwMode="auto">
          <a:xfrm>
            <a:off x="11247120" y="6432353"/>
            <a:ext cx="305645" cy="205184"/>
          </a:xfrm>
        </p:spPr>
        <p:txBody>
          <a:bodyPr/>
          <a:lstStyle/>
          <a:p>
            <a:pPr>
              <a:defRPr/>
            </a:pPr>
            <a:fld id="{D809891A-D309-0247-92B5-BD07C36B0836}" type="slidenum">
              <a:rPr lang="en-US"/>
              <a:t>‹#›</a:t>
            </a:fld>
            <a:endParaRPr lang="en-US"/>
          </a:p>
        </p:txBody>
      </p:sp>
      <p:sp>
        <p:nvSpPr>
          <p:cNvPr id="7" name="Content Placeholder 3"/>
          <p:cNvSpPr>
            <a:spLocks noGrp="1"/>
          </p:cNvSpPr>
          <p:nvPr>
            <p:ph sz="half" idx="13" hasCustomPrompt="1"/>
          </p:nvPr>
        </p:nvSpPr>
        <p:spPr bwMode="auto">
          <a:xfrm>
            <a:off x="719668" y="1123954"/>
            <a:ext cx="10752667" cy="1153583"/>
          </a:xfrm>
        </p:spPr>
        <p:txBody>
          <a:bodyPr>
            <a:normAutofit/>
          </a:bodyPr>
          <a:lstStyle>
            <a:lvl1pPr marL="0" indent="0" defTabSz="107995">
              <a:spcBef>
                <a:spcPts val="0"/>
              </a:spcBef>
              <a:buFont typeface=".HelveticaNeueDeskInterface-Regular"/>
              <a:buNone/>
              <a:defRPr sz="1400">
                <a:solidFill>
                  <a:schemeClr val="tx1"/>
                </a:solidFill>
              </a:defRPr>
            </a:lvl1pPr>
            <a:lvl2pPr marL="742912" indent="-285736" defTabSz="107995">
              <a:spcBef>
                <a:spcPts val="0"/>
              </a:spcBef>
              <a:buFont typeface=".HelveticaNeueDeskInterface-Regular"/>
              <a:buChar char="–"/>
              <a:defRPr sz="1200"/>
            </a:lvl2pPr>
            <a:lvl3pPr marL="1200090" indent="-285736" defTabSz="107995">
              <a:spcBef>
                <a:spcPts val="0"/>
              </a:spcBef>
              <a:buFont typeface=".HelveticaNeueDeskInterface-Regular"/>
              <a:buChar char="–"/>
              <a:defRPr sz="1000"/>
            </a:lvl3pPr>
            <a:lvl4pPr marL="1657268" indent="-285736" defTabSz="107995">
              <a:spcBef>
                <a:spcPts val="0"/>
              </a:spcBef>
              <a:buFont typeface=".HelveticaNeueDeskInterface-Regular"/>
              <a:buChar char="–"/>
              <a:defRPr sz="800"/>
            </a:lvl4pPr>
            <a:lvl5pPr marL="2114446" indent="-285736" defTabSz="107995">
              <a:spcBef>
                <a:spcPts val="0"/>
              </a:spcBef>
              <a:buFont typeface=".HelveticaNeueDeskInterface-Regular"/>
              <a:buChar char="–"/>
              <a:defRPr sz="800"/>
            </a:lvl5pPr>
            <a:lvl6pPr>
              <a:defRPr sz="1600"/>
            </a:lvl6pPr>
            <a:lvl7pPr>
              <a:defRPr sz="1600"/>
            </a:lvl7pPr>
            <a:lvl8pPr>
              <a:defRPr sz="1600"/>
            </a:lvl8pPr>
            <a:lvl9pPr>
              <a:defRPr sz="1600"/>
            </a:lvl9pPr>
          </a:lstStyle>
          <a:p>
            <a:pPr lvl="0">
              <a:defRPr/>
            </a:pPr>
            <a:r>
              <a:rPr lang="en-US"/>
              <a:t>Lorem ipsum dolor sit amet, consectetur adipiscing elit, sed do eiusmod tempor incididunt ut labore et dolore magna aliqua. Ut enim ad minim veniam, quis nostrud exercitation ullamco laboris nisi ut aliquip ex ea commodo consequat.</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userDrawn="1">
  <p:cSld name="04 - Подзаголовок ">
    <p:bg>
      <p:bgPr>
        <a:solidFill>
          <a:schemeClr val="bg1"/>
        </a:solidFill>
        <a:effectLst/>
      </p:bgPr>
    </p:bg>
    <p:spTree>
      <p:nvGrpSpPr>
        <p:cNvPr id="1" name=""/>
        <p:cNvGrpSpPr/>
        <p:nvPr/>
      </p:nvGrpSpPr>
      <p:grpSpPr bwMode="auto">
        <a:xfrm>
          <a:off x="0" y="0"/>
          <a:ext cx="0" cy="0"/>
          <a:chOff x="0" y="0"/>
          <a:chExt cx="0" cy="0"/>
        </a:xfrm>
      </p:grpSpPr>
      <p:sp>
        <p:nvSpPr>
          <p:cNvPr id="5" name="Подзаголовок 2"/>
          <p:cNvSpPr>
            <a:spLocks noGrp="1"/>
          </p:cNvSpPr>
          <p:nvPr>
            <p:ph type="subTitle" idx="1"/>
          </p:nvPr>
        </p:nvSpPr>
        <p:spPr bwMode="auto">
          <a:xfrm>
            <a:off x="542320" y="809220"/>
            <a:ext cx="7308299" cy="360099"/>
          </a:xfrm>
        </p:spPr>
        <p:txBody>
          <a:bodyPr wrap="square" lIns="0" tIns="0" rIns="0" bIns="0" anchor="t">
            <a:spAutoFit/>
          </a:bodyPr>
          <a:lstStyle>
            <a:lvl1pPr marL="0" indent="0" algn="l">
              <a:buNone/>
              <a:defRPr sz="2600" b="1" i="0" cap="none">
                <a:solidFill>
                  <a:schemeClr val="tx2"/>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
        <p:nvSpPr>
          <p:cNvPr id="2" name="Date Placeholder 2"/>
          <p:cNvSpPr>
            <a:spLocks noGrp="1"/>
          </p:cNvSpPr>
          <p:nvPr>
            <p:ph type="dt" sz="half" idx="10"/>
          </p:nvPr>
        </p:nvSpPr>
        <p:spPr bwMode="auto">
          <a:xfrm>
            <a:off x="8089467" y="6356350"/>
            <a:ext cx="888427" cy="365125"/>
          </a:xfrm>
          <a:prstGeom prst="rect">
            <a:avLst/>
          </a:prstGeom>
        </p:spPr>
        <p:txBody>
          <a:bodyPr/>
          <a:lstStyle/>
          <a:p>
            <a:pPr>
              <a:defRPr/>
            </a:pPr>
            <a:fld id="{30E5559A-6E55-4915-A851-622902E0A853}" type="datetime1">
              <a:rPr lang="ru-RU"/>
              <a:t>22.12.2025</a:t>
            </a:fld>
            <a:endParaRPr lang="ru-RU"/>
          </a:p>
        </p:txBody>
      </p:sp>
      <p:sp>
        <p:nvSpPr>
          <p:cNvPr id="3" name="Footer Placeholder 3"/>
          <p:cNvSpPr>
            <a:spLocks noGrp="1"/>
          </p:cNvSpPr>
          <p:nvPr>
            <p:ph type="ftr" sz="quarter" idx="11"/>
          </p:nvPr>
        </p:nvSpPr>
        <p:spPr bwMode="auto">
          <a:xfrm>
            <a:off x="3230589" y="6356350"/>
            <a:ext cx="4114800" cy="365125"/>
          </a:xfrm>
          <a:prstGeom prst="rect">
            <a:avLst/>
          </a:prstGeom>
        </p:spPr>
        <p:txBody>
          <a:bodyPr/>
          <a:lstStyle>
            <a:lvl1pPr algn="l">
              <a:defRPr/>
            </a:lvl1pPr>
          </a:lstStyle>
          <a:p>
            <a:pPr>
              <a:defRPr/>
            </a:pPr>
            <a:r>
              <a:rPr lang="ru-RU"/>
              <a:t>Знание. Опыт. Мастерство.</a:t>
            </a:r>
          </a:p>
        </p:txBody>
      </p:sp>
      <p:sp>
        <p:nvSpPr>
          <p:cNvPr id="4" name="Slide Number Placeholder 4"/>
          <p:cNvSpPr>
            <a:spLocks noGrp="1"/>
          </p:cNvSpPr>
          <p:nvPr>
            <p:ph type="sldNum" sz="quarter" idx="12"/>
          </p:nvPr>
        </p:nvSpPr>
        <p:spPr bwMode="auto">
          <a:xfrm>
            <a:off x="10968610" y="6356350"/>
            <a:ext cx="888428" cy="365125"/>
          </a:xfrm>
        </p:spPr>
        <p:txBody>
          <a:bodyPr/>
          <a:lstStyle/>
          <a:p>
            <a:pPr>
              <a:defRPr/>
            </a:pPr>
            <a:fld id="{90D6FB67-C437-4386-BA98-C16BA367CE3E}" type="slidenum">
              <a:rPr lang="ru-RU"/>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userDrawn="1">
  <p:cSld name="3_01 - Плашка + подзаголовок">
    <p:spTree>
      <p:nvGrpSpPr>
        <p:cNvPr id="1" name=""/>
        <p:cNvGrpSpPr/>
        <p:nvPr/>
      </p:nvGrpSpPr>
      <p:grpSpPr bwMode="auto">
        <a:xfrm>
          <a:off x="0" y="0"/>
          <a:ext cx="0" cy="0"/>
          <a:chOff x="0" y="0"/>
          <a:chExt cx="0" cy="0"/>
        </a:xfrm>
      </p:grpSpPr>
      <p:sp>
        <p:nvSpPr>
          <p:cNvPr id="7" name="Полилиния 6"/>
          <p:cNvSpPr/>
          <p:nvPr userDrawn="1"/>
        </p:nvSpPr>
        <p:spPr bwMode="auto">
          <a:xfrm>
            <a:off x="288334" y="309782"/>
            <a:ext cx="11568704" cy="5890993"/>
          </a:xfrm>
          <a:custGeom>
            <a:avLst/>
            <a:gdLst>
              <a:gd name="connsiteX0" fmla="*/ 0 w 11568704"/>
              <a:gd name="connsiteY0" fmla="*/ 0 h 5890993"/>
              <a:gd name="connsiteX1" fmla="*/ 0 w 11568704"/>
              <a:gd name="connsiteY1" fmla="*/ 5890994 h 5890993"/>
              <a:gd name="connsiteX2" fmla="*/ 10827120 w 11568704"/>
              <a:gd name="connsiteY2" fmla="*/ 5890994 h 5890993"/>
              <a:gd name="connsiteX3" fmla="*/ 11568704 w 11568704"/>
              <a:gd name="connsiteY3" fmla="*/ 5150347 h 5890993"/>
              <a:gd name="connsiteX4" fmla="*/ 11568704 w 11568704"/>
              <a:gd name="connsiteY4" fmla="*/ 0 h 5890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68704" h="5890993" extrusionOk="0">
                <a:moveTo>
                  <a:pt x="0" y="0"/>
                </a:moveTo>
                <a:lnTo>
                  <a:pt x="0" y="5890994"/>
                </a:lnTo>
                <a:lnTo>
                  <a:pt x="10827120" y="5890994"/>
                </a:lnTo>
                <a:lnTo>
                  <a:pt x="11568704" y="5150347"/>
                </a:lnTo>
                <a:lnTo>
                  <a:pt x="11568704" y="0"/>
                </a:lnTo>
                <a:close/>
              </a:path>
            </a:pathLst>
          </a:custGeom>
          <a:solidFill>
            <a:srgbClr val="252E40"/>
          </a:solidFill>
          <a:ln w="11404" cap="flat">
            <a:noFill/>
            <a:prstDash val="solid"/>
            <a:miter/>
          </a:ln>
        </p:spPr>
        <p:txBody>
          <a:bodyPr rtlCol="0" anchor="ctr"/>
          <a:lstStyle/>
          <a:p>
            <a:pPr>
              <a:defRPr/>
            </a:pPr>
            <a:endParaRPr lang="ru-RU"/>
          </a:p>
        </p:txBody>
      </p:sp>
      <p:sp>
        <p:nvSpPr>
          <p:cNvPr id="3" name="Date Placeholder 2"/>
          <p:cNvSpPr>
            <a:spLocks noGrp="1"/>
          </p:cNvSpPr>
          <p:nvPr>
            <p:ph type="dt" sz="half" idx="10"/>
          </p:nvPr>
        </p:nvSpPr>
        <p:spPr bwMode="auto">
          <a:xfrm>
            <a:off x="8089467" y="6356350"/>
            <a:ext cx="888427" cy="365125"/>
          </a:xfrm>
          <a:prstGeom prst="rect">
            <a:avLst/>
          </a:prstGeom>
        </p:spPr>
        <p:txBody>
          <a:bodyPr/>
          <a:lstStyle/>
          <a:p>
            <a:pPr>
              <a:defRPr/>
            </a:pPr>
            <a:fld id="{DECD9581-FEE5-4A02-84E0-253F9ABBBDEA}" type="datetime1">
              <a:rPr lang="ru-RU"/>
              <a:t>22.12.2025</a:t>
            </a:fld>
            <a:endParaRPr lang="ru-RU"/>
          </a:p>
        </p:txBody>
      </p:sp>
      <p:sp>
        <p:nvSpPr>
          <p:cNvPr id="4" name="Footer Placeholder 3"/>
          <p:cNvSpPr>
            <a:spLocks noGrp="1"/>
          </p:cNvSpPr>
          <p:nvPr>
            <p:ph type="ftr" sz="quarter" idx="11"/>
          </p:nvPr>
        </p:nvSpPr>
        <p:spPr bwMode="auto">
          <a:xfrm>
            <a:off x="3230589" y="6356350"/>
            <a:ext cx="4114800" cy="365125"/>
          </a:xfrm>
          <a:prstGeom prst="rect">
            <a:avLst/>
          </a:prstGeom>
        </p:spPr>
        <p:txBody>
          <a:bodyPr/>
          <a:lstStyle>
            <a:lvl1pPr algn="l">
              <a:defRPr/>
            </a:lvl1pPr>
          </a:lstStyle>
          <a:p>
            <a:pPr>
              <a:defRPr/>
            </a:pPr>
            <a:r>
              <a:rPr lang="ru-RU"/>
              <a:t>Знание. Опыт. Мастерство.</a:t>
            </a:r>
          </a:p>
        </p:txBody>
      </p:sp>
      <p:sp>
        <p:nvSpPr>
          <p:cNvPr id="5" name="Slide Number Placeholder 4"/>
          <p:cNvSpPr>
            <a:spLocks noGrp="1"/>
          </p:cNvSpPr>
          <p:nvPr>
            <p:ph type="sldNum" sz="quarter" idx="12"/>
          </p:nvPr>
        </p:nvSpPr>
        <p:spPr bwMode="auto">
          <a:xfrm>
            <a:off x="10968610" y="6356350"/>
            <a:ext cx="888427" cy="365125"/>
          </a:xfrm>
        </p:spPr>
        <p:txBody>
          <a:bodyPr/>
          <a:lstStyle/>
          <a:p>
            <a:pPr>
              <a:defRPr/>
            </a:pPr>
            <a:fld id="{90D6FB67-C437-4386-BA98-C16BA367CE3E}" type="slidenum">
              <a:rPr lang="ru-RU"/>
              <a:t>‹#›</a:t>
            </a:fld>
            <a:endParaRPr lang="ru-RU"/>
          </a:p>
        </p:txBody>
      </p:sp>
      <p:sp>
        <p:nvSpPr>
          <p:cNvPr id="13" name="Подзаголовок 2"/>
          <p:cNvSpPr>
            <a:spLocks noGrp="1"/>
          </p:cNvSpPr>
          <p:nvPr>
            <p:ph type="subTitle" idx="1"/>
          </p:nvPr>
        </p:nvSpPr>
        <p:spPr bwMode="auto">
          <a:xfrm>
            <a:off x="542317" y="809914"/>
            <a:ext cx="7308299" cy="360099"/>
          </a:xfrm>
        </p:spPr>
        <p:txBody>
          <a:bodyPr wrap="square" lIns="0" tIns="0" rIns="0" bIns="0" anchor="t">
            <a:spAutoFit/>
          </a:bodyPr>
          <a:lstStyle>
            <a:lvl1pPr marL="0" indent="0" algn="l">
              <a:spcBef>
                <a:spcPts val="0"/>
              </a:spcBef>
              <a:spcAft>
                <a:spcPts val="0"/>
              </a:spcAft>
              <a:buNone/>
              <a:defRPr sz="2600" b="1" i="0" cap="none">
                <a:solidFill>
                  <a:schemeClr val="bg1"/>
                </a:solidFill>
                <a:latin typeface="Arial"/>
                <a:cs typeface="Arial"/>
              </a:defRPr>
            </a:lvl1pPr>
            <a:lvl2pPr marL="457178" indent="0" algn="ctr">
              <a:buNone/>
              <a:defRPr sz="2000"/>
            </a:lvl2pPr>
            <a:lvl3pPr marL="914354" indent="0" algn="ctr">
              <a:buNone/>
              <a:defRPr sz="185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a:defRPr/>
            </a:pPr>
            <a:r>
              <a:rPr lang="ru-RU"/>
              <a:t>Образец подзаголовка</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type="obj" userDrawn="1">
  <p:cSld name="Заголовок и объек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F5030CA5-30B1-49C9-8B2F-60431540A14A}" type="datetime1">
              <a:rPr lang="ru-RU">
                <a:solidFill>
                  <a:prstClr val="black">
                    <a:tint val="75000"/>
                  </a:prstClr>
                </a:solidFill>
              </a:rPr>
              <a:t>22.12.2025</a:t>
            </a:fld>
            <a:endParaRPr lang="ru-RU">
              <a:solidFill>
                <a:prstClr val="black">
                  <a:tint val="75000"/>
                </a:prstClr>
              </a:solidFill>
            </a:endParaRPr>
          </a:p>
        </p:txBody>
      </p:sp>
      <p:sp>
        <p:nvSpPr>
          <p:cNvPr id="5" name="Нижний колонтитул 4"/>
          <p:cNvSpPr>
            <a:spLocks noGrp="1"/>
          </p:cNvSpPr>
          <p:nvPr>
            <p:ph type="ftr" sz="quarter" idx="11"/>
          </p:nvPr>
        </p:nvSpPr>
        <p:spPr bwMode="auto"/>
        <p:txBody>
          <a:bodyPr/>
          <a:lstStyle/>
          <a:p>
            <a:pPr>
              <a:defRPr/>
            </a:pPr>
            <a:r>
              <a:rPr lang="ru-RU">
                <a:solidFill>
                  <a:prstClr val="black">
                    <a:tint val="75000"/>
                  </a:prstClr>
                </a:solidFill>
              </a:rPr>
              <a:t>Знание. Опыт. Мастерство.</a:t>
            </a:r>
            <a:endParaRPr/>
          </a:p>
        </p:txBody>
      </p:sp>
      <p:sp>
        <p:nvSpPr>
          <p:cNvPr id="6" name="Номер слайда 5"/>
          <p:cNvSpPr>
            <a:spLocks noGrp="1"/>
          </p:cNvSpPr>
          <p:nvPr>
            <p:ph type="sldNum" sz="quarter" idx="12"/>
          </p:nvPr>
        </p:nvSpPr>
        <p:spPr bwMode="auto"/>
        <p:txBody>
          <a:bodyPr/>
          <a:lstStyle/>
          <a:p>
            <a:pPr>
              <a:defRPr/>
            </a:pPr>
            <a:fld id="{84A5E016-7183-4D64-8EC9-18BA121F131A}" type="slidenum">
              <a:rPr lang="ru-RU">
                <a:solidFill>
                  <a:prstClr val="black">
                    <a:tint val="75000"/>
                  </a:prstClr>
                </a:solidFill>
              </a:rPr>
              <a:t>‹#›</a:t>
            </a:fld>
            <a:endParaRPr lang="ru-RU">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userDrawn="1">
  <p:cSld name="1_01 - ТИТУЛ">
    <p:bg>
      <p:bgPr>
        <a:solidFill>
          <a:schemeClr val="bg1"/>
        </a:solidFill>
        <a:effectLst/>
      </p:bgPr>
    </p:bg>
    <p:spTree>
      <p:nvGrpSpPr>
        <p:cNvPr id="1" name=""/>
        <p:cNvGrpSpPr/>
        <p:nvPr/>
      </p:nvGrpSpPr>
      <p:grpSpPr bwMode="auto">
        <a:xfrm>
          <a:off x="0" y="0"/>
          <a:ext cx="0" cy="0"/>
          <a:chOff x="0" y="0"/>
          <a:chExt cx="0" cy="0"/>
        </a:xfrm>
      </p:grpSpPr>
      <p:pic>
        <p:nvPicPr>
          <p:cNvPr id="3" name="Рисунок 2"/>
          <p:cNvPicPr>
            <a:picLocks noChangeAspect="1"/>
          </p:cNvPicPr>
          <p:nvPr userDrawn="1"/>
        </p:nvPicPr>
        <p:blipFill>
          <a:blip r:embed="rId2"/>
          <a:stretch/>
        </p:blipFill>
        <p:spPr bwMode="auto">
          <a:xfrm>
            <a:off x="658813" y="618165"/>
            <a:ext cx="3577888" cy="615319"/>
          </a:xfrm>
          <a:prstGeom prst="rect">
            <a:avLst/>
          </a:prstGeom>
        </p:spPr>
      </p:pic>
      <p:sp>
        <p:nvSpPr>
          <p:cNvPr id="27" name="Рисунок 26"/>
          <p:cNvSpPr>
            <a:spLocks noGrp="1"/>
          </p:cNvSpPr>
          <p:nvPr>
            <p:ph type="pic" sz="quarter" idx="11" hasCustomPrompt="1"/>
          </p:nvPr>
        </p:nvSpPr>
        <p:spPr bwMode="auto">
          <a:xfrm>
            <a:off x="0" y="628612"/>
            <a:ext cx="12192000" cy="6255221"/>
          </a:xfrm>
          <a:custGeom>
            <a:avLst/>
            <a:gdLst>
              <a:gd name="connsiteX0" fmla="*/ 6059929 w 12192000"/>
              <a:gd name="connsiteY0" fmla="*/ 0 h 6255221"/>
              <a:gd name="connsiteX1" fmla="*/ 12192000 w 12192000"/>
              <a:gd name="connsiteY1" fmla="*/ 0 h 6255221"/>
              <a:gd name="connsiteX2" fmla="*/ 12192000 w 12192000"/>
              <a:gd name="connsiteY2" fmla="*/ 6255221 h 6255221"/>
              <a:gd name="connsiteX3" fmla="*/ 0 w 12192000"/>
              <a:gd name="connsiteY3" fmla="*/ 6255221 h 6255221"/>
              <a:gd name="connsiteX4" fmla="*/ 0 w 12192000"/>
              <a:gd name="connsiteY4" fmla="*/ 1240477 h 6255221"/>
              <a:gd name="connsiteX5" fmla="*/ 4850348 w 12192000"/>
              <a:gd name="connsiteY5" fmla="*/ 1240477 h 625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255221" extrusionOk="0">
                <a:moveTo>
                  <a:pt x="6059929" y="0"/>
                </a:moveTo>
                <a:lnTo>
                  <a:pt x="12192000" y="0"/>
                </a:lnTo>
                <a:lnTo>
                  <a:pt x="12192000" y="6255221"/>
                </a:lnTo>
                <a:lnTo>
                  <a:pt x="0" y="6255221"/>
                </a:lnTo>
                <a:lnTo>
                  <a:pt x="0" y="1240477"/>
                </a:lnTo>
                <a:lnTo>
                  <a:pt x="4850348" y="1240477"/>
                </a:lnTo>
                <a:close/>
              </a:path>
            </a:pathLst>
          </a:custGeom>
          <a:solidFill>
            <a:schemeClr val="tx2"/>
          </a:solidFill>
        </p:spPr>
        <p:txBody>
          <a:bodyPr wrap="none">
            <a:noAutofit/>
          </a:bodyPr>
          <a:lstStyle>
            <a:lvl1pPr marL="0" indent="0">
              <a:buNone/>
              <a:defRPr/>
            </a:lvl1pPr>
          </a:lstStyle>
          <a:p>
            <a:pPr>
              <a:defRPr/>
            </a:pPr>
            <a:r>
              <a:rPr lang="ru-RU"/>
              <a:t/>
            </a:r>
            <a:br>
              <a:rPr lang="ru-RU"/>
            </a:br>
            <a:r>
              <a:rPr lang="ru-RU"/>
              <a:t/>
            </a:r>
            <a:br>
              <a:rPr lang="ru-RU"/>
            </a:br>
            <a:r>
              <a:rPr lang="ru-RU"/>
              <a:t/>
            </a:r>
            <a:br>
              <a:rPr lang="ru-RU"/>
            </a:br>
            <a:r>
              <a:rPr lang="ru-RU"/>
              <a:t/>
            </a:r>
            <a:br>
              <a:rPr lang="ru-RU"/>
            </a:br>
            <a:r>
              <a:rPr lang="ru-RU"/>
              <a:t/>
            </a:r>
            <a:br>
              <a:rPr lang="ru-RU"/>
            </a:br>
            <a:r>
              <a:rPr lang="ru-RU"/>
              <a:t/>
            </a:r>
            <a:br>
              <a:rPr lang="ru-RU"/>
            </a:br>
            <a:r>
              <a:rPr lang="ru-RU"/>
              <a:t/>
            </a:r>
            <a:br>
              <a:rPr lang="ru-RU"/>
            </a:br>
            <a:r>
              <a:rPr lang="ru-RU"/>
              <a:t/>
            </a:r>
            <a:br>
              <a:rPr lang="ru-RU"/>
            </a:br>
            <a:endParaRPr lang="ru-RU"/>
          </a:p>
        </p:txBody>
      </p:sp>
      <p:sp>
        <p:nvSpPr>
          <p:cNvPr id="66" name="Прямоугольник 65"/>
          <p:cNvSpPr/>
          <p:nvPr userDrawn="1"/>
        </p:nvSpPr>
        <p:spPr bwMode="auto">
          <a:xfrm>
            <a:off x="690667" y="1376627"/>
            <a:ext cx="3577888" cy="225767"/>
          </a:xfrm>
          <a:prstGeom prst="rect">
            <a:avLst/>
          </a:prstGeom>
        </p:spPr>
        <p:txBody>
          <a:bodyPr wrap="square" lIns="0" tIns="0" rIns="0" bIns="0">
            <a:spAutoFit/>
          </a:bodyPr>
          <a:lstStyle/>
          <a:p>
            <a:pPr algn="r">
              <a:defRPr/>
            </a:pPr>
            <a:r>
              <a:rPr lang="ru-RU" sz="1450" cap="all" spc="40">
                <a:solidFill>
                  <a:schemeClr val="tx2"/>
                </a:solidFill>
                <a:latin typeface="Arial"/>
                <a:cs typeface="Arial"/>
              </a:rPr>
              <a:t>Знание. Опыт. Мастерство.</a:t>
            </a:r>
            <a:endParaRPr/>
          </a:p>
        </p:txBody>
      </p:sp>
      <p:sp>
        <p:nvSpPr>
          <p:cNvPr id="6" name="Текст 5"/>
          <p:cNvSpPr>
            <a:spLocks noGrp="1"/>
          </p:cNvSpPr>
          <p:nvPr>
            <p:ph type="body" sz="quarter" idx="12" hasCustomPrompt="1"/>
          </p:nvPr>
        </p:nvSpPr>
        <p:spPr bwMode="auto">
          <a:xfrm>
            <a:off x="8379362" y="4242552"/>
            <a:ext cx="3192359" cy="2312941"/>
          </a:xfrm>
          <a:prstGeom prst="rect">
            <a:avLst/>
          </a:prstGeom>
        </p:spPr>
        <p:txBody>
          <a:bodyPr wrap="square" lIns="0" tIns="0" rIns="0" bIns="0" anchor="ctr">
            <a:spAutoFit/>
          </a:bodyPr>
          <a:lstStyle>
            <a:lvl1pPr marL="0" indent="0">
              <a:buNone/>
              <a:defRPr sz="16700">
                <a:ln w="25400">
                  <a:solidFill>
                    <a:schemeClr val="bg2"/>
                  </a:solidFill>
                </a:ln>
                <a:noFill/>
                <a:latin typeface="Arial Black"/>
              </a:defRPr>
            </a:lvl1pPr>
            <a:lvl2pPr>
              <a:defRPr>
                <a:ln w="25400">
                  <a:solidFill>
                    <a:schemeClr val="bg2"/>
                  </a:solidFill>
                </a:ln>
                <a:noFill/>
              </a:defRPr>
            </a:lvl2pPr>
            <a:lvl3pPr>
              <a:defRPr>
                <a:ln w="25400">
                  <a:solidFill>
                    <a:schemeClr val="bg2"/>
                  </a:solidFill>
                </a:ln>
                <a:noFill/>
              </a:defRPr>
            </a:lvl3pPr>
            <a:lvl4pPr>
              <a:defRPr>
                <a:ln w="25400">
                  <a:solidFill>
                    <a:schemeClr val="bg2"/>
                  </a:solidFill>
                </a:ln>
                <a:noFill/>
              </a:defRPr>
            </a:lvl4pPr>
            <a:lvl5pPr>
              <a:defRPr>
                <a:ln w="25400">
                  <a:solidFill>
                    <a:schemeClr val="bg2"/>
                  </a:solidFill>
                </a:ln>
                <a:noFill/>
              </a:defRPr>
            </a:lvl5pPr>
          </a:lstStyle>
          <a:p>
            <a:pPr lvl="0">
              <a:defRPr/>
            </a:pPr>
            <a:r>
              <a:rPr lang="ru-RU"/>
              <a:t>24</a:t>
            </a:r>
            <a:endParaRPr/>
          </a:p>
        </p:txBody>
      </p:sp>
      <p:sp>
        <p:nvSpPr>
          <p:cNvPr id="33" name="Заголовок 1"/>
          <p:cNvSpPr>
            <a:spLocks noGrp="1"/>
          </p:cNvSpPr>
          <p:nvPr>
            <p:ph type="ctrTitle" hasCustomPrompt="1"/>
          </p:nvPr>
        </p:nvSpPr>
        <p:spPr bwMode="auto">
          <a:xfrm>
            <a:off x="1382714" y="5150717"/>
            <a:ext cx="7887575" cy="901235"/>
          </a:xfrm>
          <a:prstGeom prst="rect">
            <a:avLst/>
          </a:prstGeom>
        </p:spPr>
        <p:txBody>
          <a:bodyPr lIns="0" tIns="0" rIns="0" bIns="0" anchor="t">
            <a:normAutofit/>
          </a:bodyPr>
          <a:lstStyle>
            <a:lvl1pPr algn="r">
              <a:lnSpc>
                <a:spcPct val="75000"/>
              </a:lnSpc>
              <a:defRPr sz="5050" b="1" i="0" cap="all">
                <a:solidFill>
                  <a:schemeClr val="bg1"/>
                </a:solidFill>
                <a:latin typeface="Arial Black"/>
                <a:cs typeface="Arial Black"/>
              </a:defRPr>
            </a:lvl1pPr>
          </a:lstStyle>
          <a:p>
            <a:pPr>
              <a:defRPr/>
            </a:pPr>
            <a:r>
              <a:rPr lang="ru-RU"/>
              <a:t>НАЗВАНИЕ</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userDrawn="1">
  <p:cSld name="1_Section Header">
    <p:bg>
      <p:bgPr>
        <a:solidFill>
          <a:schemeClr val="bg2"/>
        </a:solidFill>
        <a:effectLst/>
      </p:bgPr>
    </p:bg>
    <p:spTree>
      <p:nvGrpSpPr>
        <p:cNvPr id="1" name=""/>
        <p:cNvGrpSpPr/>
        <p:nvPr/>
      </p:nvGrpSpPr>
      <p:grpSpPr bwMode="auto">
        <a:xfrm>
          <a:off x="0" y="0"/>
          <a:ext cx="0" cy="0"/>
          <a:chOff x="0" y="0"/>
          <a:chExt cx="0" cy="0"/>
        </a:xfrm>
      </p:grpSpPr>
      <p:pic>
        <p:nvPicPr>
          <p:cNvPr id="4" name="Picture 3"/>
          <p:cNvPicPr>
            <a:picLocks noChangeAspect="1"/>
          </p:cNvPicPr>
          <p:nvPr userDrawn="1"/>
        </p:nvPicPr>
        <p:blipFill>
          <a:blip r:embed="rId2"/>
          <a:stretch/>
        </p:blipFill>
        <p:spPr bwMode="auto">
          <a:xfrm>
            <a:off x="0" y="0"/>
            <a:ext cx="12192000" cy="6858000"/>
          </a:xfrm>
          <a:prstGeom prst="rect">
            <a:avLst/>
          </a:prstGeom>
          <a:noFill/>
          <a:ln>
            <a:noFill/>
          </a:ln>
        </p:spPr>
      </p:pic>
      <p:sp>
        <p:nvSpPr>
          <p:cNvPr id="3" name="Text Placeholder 2"/>
          <p:cNvSpPr>
            <a:spLocks noGrp="1"/>
          </p:cNvSpPr>
          <p:nvPr>
            <p:ph type="body" idx="1" hasCustomPrompt="1"/>
          </p:nvPr>
        </p:nvSpPr>
        <p:spPr bwMode="auto">
          <a:xfrm>
            <a:off x="6432551" y="1989667"/>
            <a:ext cx="5039783" cy="2590800"/>
          </a:xfrm>
        </p:spPr>
        <p:txBody>
          <a:bodyPr anchor="t" anchorCtr="0">
            <a:normAutofit/>
          </a:bodyPr>
          <a:lstStyle>
            <a:lvl1pPr marL="0" indent="0">
              <a:lnSpc>
                <a:spcPts val="3733"/>
              </a:lnSpc>
              <a:spcBef>
                <a:spcPts val="0"/>
              </a:spcBef>
              <a:buNone/>
              <a:defRPr sz="3750" b="1" i="0" cap="all" spc="13">
                <a:solidFill>
                  <a:schemeClr val="bg2"/>
                </a:solidFill>
              </a:defRPr>
            </a:lvl1pPr>
            <a:lvl2pPr marL="609570" indent="0">
              <a:buNone/>
              <a:defRPr sz="2400">
                <a:solidFill>
                  <a:schemeClr val="tx1">
                    <a:tint val="75000"/>
                  </a:schemeClr>
                </a:solidFill>
              </a:defRPr>
            </a:lvl2pPr>
            <a:lvl3pPr marL="1219140" indent="0">
              <a:buNone/>
              <a:defRPr sz="2150">
                <a:solidFill>
                  <a:schemeClr val="tx1">
                    <a:tint val="75000"/>
                  </a:schemeClr>
                </a:solidFill>
              </a:defRPr>
            </a:lvl3pPr>
            <a:lvl4pPr marL="1828709" indent="0">
              <a:buNone/>
              <a:defRPr sz="1850">
                <a:solidFill>
                  <a:schemeClr val="tx1">
                    <a:tint val="75000"/>
                  </a:schemeClr>
                </a:solidFill>
              </a:defRPr>
            </a:lvl4pPr>
            <a:lvl5pPr marL="2438278" indent="0">
              <a:buNone/>
              <a:defRPr sz="1850">
                <a:solidFill>
                  <a:schemeClr val="tx1">
                    <a:tint val="75000"/>
                  </a:schemeClr>
                </a:solidFill>
              </a:defRPr>
            </a:lvl5pPr>
            <a:lvl6pPr marL="3047848" indent="0">
              <a:buNone/>
              <a:defRPr sz="1850">
                <a:solidFill>
                  <a:schemeClr val="tx1">
                    <a:tint val="75000"/>
                  </a:schemeClr>
                </a:solidFill>
              </a:defRPr>
            </a:lvl6pPr>
            <a:lvl7pPr marL="3657418" indent="0">
              <a:buNone/>
              <a:defRPr sz="1850">
                <a:solidFill>
                  <a:schemeClr val="tx1">
                    <a:tint val="75000"/>
                  </a:schemeClr>
                </a:solidFill>
              </a:defRPr>
            </a:lvl7pPr>
            <a:lvl8pPr marL="4266987" indent="0">
              <a:buNone/>
              <a:defRPr sz="1850">
                <a:solidFill>
                  <a:schemeClr val="tx1">
                    <a:tint val="75000"/>
                  </a:schemeClr>
                </a:solidFill>
              </a:defRPr>
            </a:lvl8pPr>
            <a:lvl9pPr marL="4876557" indent="0">
              <a:buNone/>
              <a:defRPr sz="1850">
                <a:solidFill>
                  <a:schemeClr val="tx1">
                    <a:tint val="75000"/>
                  </a:schemeClr>
                </a:solidFill>
              </a:defRPr>
            </a:lvl9pPr>
          </a:lstStyle>
          <a:p>
            <a:pPr lvl="0">
              <a:defRPr/>
            </a:pPr>
            <a:r>
              <a:rPr lang="ru-RU"/>
              <a:t>Заголовок раздела</a:t>
            </a:r>
            <a:endParaRPr lang="en-US"/>
          </a:p>
          <a:p>
            <a:pPr lvl="0">
              <a:defRPr/>
            </a:pPr>
            <a:r>
              <a:rPr lang="en-US"/>
              <a:t>Н</a:t>
            </a:r>
            <a:r>
              <a:rPr lang="ru-RU"/>
              <a:t>есколько строк </a:t>
            </a:r>
            <a:endParaRPr lang="en-US"/>
          </a:p>
        </p:txBody>
      </p:sp>
      <p:sp>
        <p:nvSpPr>
          <p:cNvPr id="5" name="Footer Placeholder 4"/>
          <p:cNvSpPr>
            <a:spLocks noGrp="1"/>
          </p:cNvSpPr>
          <p:nvPr>
            <p:ph type="ftr" sz="quarter" idx="11"/>
          </p:nvPr>
        </p:nvSpPr>
        <p:spPr bwMode="auto">
          <a:xfrm>
            <a:off x="6432551" y="6120341"/>
            <a:ext cx="4833968" cy="220851"/>
          </a:xfrm>
        </p:spPr>
        <p:txBody>
          <a:bodyPr/>
          <a:lstStyle>
            <a:lvl1pPr>
              <a:defRPr sz="1050">
                <a:solidFill>
                  <a:schemeClr val="bg2"/>
                </a:solidFill>
              </a:defRPr>
            </a:lvl1pPr>
          </a:lstStyle>
          <a:p>
            <a:pPr>
              <a:defRPr/>
            </a:pPr>
            <a:r>
              <a:rPr lang="ru-RU">
                <a:solidFill>
                  <a:srgbClr val="FFFFFF"/>
                </a:solidFill>
              </a:rPr>
              <a:t>знание. опыт. мастерство</a:t>
            </a:r>
            <a:endParaRPr lang="en-US">
              <a:solidFill>
                <a:srgbClr val="FFFFFF"/>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preserve="1" userDrawn="1">
  <p:cSld name="Contents">
    <p:bg>
      <p:bgPr>
        <a:solidFill>
          <a:schemeClr val="bg2"/>
        </a:solidFill>
        <a:effectLst/>
      </p:bgPr>
    </p:bg>
    <p:spTree>
      <p:nvGrpSpPr>
        <p:cNvPr id="1" name=""/>
        <p:cNvGrpSpPr/>
        <p:nvPr/>
      </p:nvGrpSpPr>
      <p:grpSpPr bwMode="auto">
        <a:xfrm>
          <a:off x="0" y="0"/>
          <a:ext cx="0" cy="0"/>
          <a:chOff x="0" y="0"/>
          <a:chExt cx="0" cy="0"/>
        </a:xfrm>
      </p:grpSpPr>
      <p:sp>
        <p:nvSpPr>
          <p:cNvPr id="46" name="Content Placeholder 3"/>
          <p:cNvSpPr>
            <a:spLocks noGrp="1"/>
          </p:cNvSpPr>
          <p:nvPr>
            <p:ph sz="half" idx="44"/>
          </p:nvPr>
        </p:nvSpPr>
        <p:spPr bwMode="auto">
          <a:xfrm>
            <a:off x="6769105" y="2565403"/>
            <a:ext cx="4703233" cy="863599"/>
          </a:xfrm>
        </p:spPr>
        <p:txBody>
          <a:bodyPr>
            <a:noAutofit/>
          </a:bodyPr>
          <a:lstStyle>
            <a:lvl1pPr marL="0" indent="0">
              <a:buNone/>
              <a:defRPr sz="1350"/>
            </a:lvl1pPr>
            <a:lvl2pPr marL="609570" indent="0">
              <a:buNone/>
              <a:defRPr sz="1350"/>
            </a:lvl2pPr>
            <a:lvl3pPr marL="1219140" indent="0">
              <a:buNone/>
              <a:defRPr sz="1350"/>
            </a:lvl3pPr>
            <a:lvl4pPr marL="1828709" indent="0">
              <a:buNone/>
              <a:defRPr sz="1350"/>
            </a:lvl4pPr>
            <a:lvl5pPr marL="2438278" indent="0">
              <a:buNone/>
              <a:defRPr sz="13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3" name="Text Placeholder 2"/>
          <p:cNvSpPr>
            <a:spLocks noGrp="1"/>
          </p:cNvSpPr>
          <p:nvPr>
            <p:ph type="body" idx="1"/>
          </p:nvPr>
        </p:nvSpPr>
        <p:spPr bwMode="auto">
          <a:xfrm>
            <a:off x="1056220" y="1123952"/>
            <a:ext cx="4703233" cy="287867"/>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4" name="Content Placeholder 3"/>
          <p:cNvSpPr>
            <a:spLocks noGrp="1"/>
          </p:cNvSpPr>
          <p:nvPr>
            <p:ph sz="half" idx="2"/>
          </p:nvPr>
        </p:nvSpPr>
        <p:spPr bwMode="auto">
          <a:xfrm>
            <a:off x="1056220" y="1411819"/>
            <a:ext cx="4703233" cy="865716"/>
          </a:xfrm>
        </p:spPr>
        <p:txBody>
          <a:bodyPr>
            <a:normAutofit/>
          </a:bodyPr>
          <a:lstStyle>
            <a:lvl1pPr marL="0" indent="0">
              <a:buNone/>
              <a:defRPr sz="1600"/>
            </a:lvl1pPr>
            <a:lvl2pPr marL="609570" indent="0">
              <a:buNone/>
              <a:defRPr sz="1600"/>
            </a:lvl2pPr>
            <a:lvl3pPr marL="1219140" indent="0">
              <a:buNone/>
              <a:defRPr sz="1600"/>
            </a:lvl3pPr>
            <a:lvl4pPr marL="1828709" indent="0">
              <a:buNone/>
              <a:defRPr sz="1600"/>
            </a:lvl4pPr>
            <a:lvl5pPr marL="2438278" indent="0">
              <a:buNone/>
              <a:defRPr sz="160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itle 4"/>
          <p:cNvSpPr>
            <a:spLocks noGrp="1"/>
          </p:cNvSpPr>
          <p:nvPr>
            <p:ph type="title" hasCustomPrompt="1"/>
          </p:nvPr>
        </p:nvSpPr>
        <p:spPr bwMode="auto"/>
        <p:txBody>
          <a:bodyPr/>
          <a:lstStyle/>
          <a:p>
            <a:pPr>
              <a:defRPr/>
            </a:pPr>
            <a:r>
              <a:rPr lang="en-US"/>
              <a:t>contents</a:t>
            </a:r>
            <a:endParaRPr/>
          </a:p>
        </p:txBody>
      </p:sp>
      <p:sp>
        <p:nvSpPr>
          <p:cNvPr id="24" name="Text Placeholder 2"/>
          <p:cNvSpPr>
            <a:spLocks noGrp="1"/>
          </p:cNvSpPr>
          <p:nvPr>
            <p:ph type="body" idx="27" hasCustomPrompt="1"/>
          </p:nvPr>
        </p:nvSpPr>
        <p:spPr bwMode="auto">
          <a:xfrm>
            <a:off x="719667" y="1123953"/>
            <a:ext cx="336551" cy="287867"/>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1.</a:t>
            </a:r>
            <a:endParaRPr lang="en-US"/>
          </a:p>
        </p:txBody>
      </p:sp>
      <p:sp>
        <p:nvSpPr>
          <p:cNvPr id="30" name="Text Placeholder 2"/>
          <p:cNvSpPr>
            <a:spLocks noGrp="1"/>
          </p:cNvSpPr>
          <p:nvPr>
            <p:ph type="body" idx="28"/>
          </p:nvPr>
        </p:nvSpPr>
        <p:spPr bwMode="auto">
          <a:xfrm>
            <a:off x="1056220" y="2277535"/>
            <a:ext cx="4703233" cy="328829"/>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31" name="Content Placeholder 3"/>
          <p:cNvSpPr>
            <a:spLocks noGrp="1"/>
          </p:cNvSpPr>
          <p:nvPr>
            <p:ph sz="half" idx="29"/>
          </p:nvPr>
        </p:nvSpPr>
        <p:spPr bwMode="auto">
          <a:xfrm>
            <a:off x="1056220" y="2565403"/>
            <a:ext cx="4703233" cy="863599"/>
          </a:xfrm>
        </p:spPr>
        <p:txBody>
          <a:bodyPr>
            <a:noAutofit/>
          </a:bodyPr>
          <a:lstStyle>
            <a:lvl1pPr marL="0" indent="0">
              <a:buNone/>
              <a:defRPr sz="1350"/>
            </a:lvl1pPr>
            <a:lvl2pPr marL="609570" indent="0">
              <a:buNone/>
              <a:defRPr sz="1350"/>
            </a:lvl2pPr>
            <a:lvl3pPr marL="1219140" indent="0">
              <a:buNone/>
              <a:defRPr sz="1350"/>
            </a:lvl3pPr>
            <a:lvl4pPr marL="1828709" indent="0">
              <a:buNone/>
              <a:defRPr sz="1350"/>
            </a:lvl4pPr>
            <a:lvl5pPr marL="2438278" indent="0">
              <a:buNone/>
              <a:defRPr sz="13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32" name="Text Placeholder 2"/>
          <p:cNvSpPr>
            <a:spLocks noGrp="1"/>
          </p:cNvSpPr>
          <p:nvPr>
            <p:ph type="body" idx="30" hasCustomPrompt="1"/>
          </p:nvPr>
        </p:nvSpPr>
        <p:spPr bwMode="auto">
          <a:xfrm>
            <a:off x="719667" y="2277535"/>
            <a:ext cx="336551" cy="322263"/>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en-US"/>
              <a:t>2</a:t>
            </a:r>
            <a:r>
              <a:rPr lang="ru-RU"/>
              <a:t>.</a:t>
            </a:r>
            <a:endParaRPr lang="en-US"/>
          </a:p>
        </p:txBody>
      </p:sp>
      <p:sp>
        <p:nvSpPr>
          <p:cNvPr id="33" name="Text Placeholder 2"/>
          <p:cNvSpPr>
            <a:spLocks noGrp="1"/>
          </p:cNvSpPr>
          <p:nvPr>
            <p:ph type="body" idx="31"/>
          </p:nvPr>
        </p:nvSpPr>
        <p:spPr bwMode="auto">
          <a:xfrm>
            <a:off x="1056220" y="3429000"/>
            <a:ext cx="4703233" cy="328829"/>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34" name="Content Placeholder 3"/>
          <p:cNvSpPr>
            <a:spLocks noGrp="1"/>
          </p:cNvSpPr>
          <p:nvPr>
            <p:ph sz="half" idx="32"/>
          </p:nvPr>
        </p:nvSpPr>
        <p:spPr bwMode="auto">
          <a:xfrm>
            <a:off x="1056220" y="3716867"/>
            <a:ext cx="4703233" cy="1151468"/>
          </a:xfrm>
        </p:spPr>
        <p:txBody>
          <a:bodyPr>
            <a:noAutofit/>
          </a:bodyPr>
          <a:lstStyle>
            <a:lvl1pPr marL="0" indent="0">
              <a:buNone/>
              <a:defRPr sz="1350"/>
            </a:lvl1pPr>
            <a:lvl2pPr marL="609570" indent="0">
              <a:buNone/>
              <a:defRPr sz="1350"/>
            </a:lvl2pPr>
            <a:lvl3pPr marL="1219140" indent="0">
              <a:buNone/>
              <a:defRPr sz="1350"/>
            </a:lvl3pPr>
            <a:lvl4pPr marL="1828709" indent="0">
              <a:buNone/>
              <a:defRPr sz="1350"/>
            </a:lvl4pPr>
            <a:lvl5pPr marL="2438278" indent="0">
              <a:buNone/>
              <a:defRPr sz="13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35" name="Text Placeholder 2"/>
          <p:cNvSpPr>
            <a:spLocks noGrp="1"/>
          </p:cNvSpPr>
          <p:nvPr>
            <p:ph type="body" idx="33" hasCustomPrompt="1"/>
          </p:nvPr>
        </p:nvSpPr>
        <p:spPr bwMode="auto">
          <a:xfrm>
            <a:off x="719667" y="3429002"/>
            <a:ext cx="336551" cy="322263"/>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en-US"/>
              <a:t>3</a:t>
            </a:r>
            <a:r>
              <a:rPr lang="ru-RU"/>
              <a:t>.</a:t>
            </a:r>
            <a:endParaRPr lang="en-US"/>
          </a:p>
        </p:txBody>
      </p:sp>
      <p:sp>
        <p:nvSpPr>
          <p:cNvPr id="36" name="Text Placeholder 2"/>
          <p:cNvSpPr>
            <a:spLocks noGrp="1"/>
          </p:cNvSpPr>
          <p:nvPr>
            <p:ph type="body" idx="34"/>
          </p:nvPr>
        </p:nvSpPr>
        <p:spPr bwMode="auto">
          <a:xfrm>
            <a:off x="1056220" y="4580468"/>
            <a:ext cx="4703233" cy="328829"/>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37" name="Content Placeholder 3"/>
          <p:cNvSpPr>
            <a:spLocks noGrp="1"/>
          </p:cNvSpPr>
          <p:nvPr>
            <p:ph sz="half" idx="35"/>
          </p:nvPr>
        </p:nvSpPr>
        <p:spPr bwMode="auto">
          <a:xfrm>
            <a:off x="1056220" y="4868336"/>
            <a:ext cx="4703233" cy="865717"/>
          </a:xfrm>
        </p:spPr>
        <p:txBody>
          <a:bodyPr>
            <a:noAutofit/>
          </a:bodyPr>
          <a:lstStyle>
            <a:lvl1pPr marL="0" indent="0">
              <a:buNone/>
              <a:defRPr sz="1350"/>
            </a:lvl1pPr>
            <a:lvl2pPr marL="609570" indent="0">
              <a:buNone/>
              <a:defRPr sz="1350"/>
            </a:lvl2pPr>
            <a:lvl3pPr marL="1219140" indent="0">
              <a:buNone/>
              <a:defRPr sz="1350"/>
            </a:lvl3pPr>
            <a:lvl4pPr marL="1828709" indent="0">
              <a:buNone/>
              <a:defRPr sz="1350"/>
            </a:lvl4pPr>
            <a:lvl5pPr marL="2438278" indent="0">
              <a:buNone/>
              <a:defRPr sz="13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38" name="Text Placeholder 2"/>
          <p:cNvSpPr>
            <a:spLocks noGrp="1"/>
          </p:cNvSpPr>
          <p:nvPr>
            <p:ph type="body" idx="36" hasCustomPrompt="1"/>
          </p:nvPr>
        </p:nvSpPr>
        <p:spPr bwMode="auto">
          <a:xfrm>
            <a:off x="719667" y="4580469"/>
            <a:ext cx="336551" cy="322263"/>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en-US"/>
              <a:t>4</a:t>
            </a:r>
            <a:r>
              <a:rPr lang="ru-RU"/>
              <a:t>.</a:t>
            </a:r>
            <a:endParaRPr lang="en-US"/>
          </a:p>
        </p:txBody>
      </p:sp>
      <p:sp>
        <p:nvSpPr>
          <p:cNvPr id="39" name="Text Placeholder 2"/>
          <p:cNvSpPr>
            <a:spLocks noGrp="1"/>
          </p:cNvSpPr>
          <p:nvPr>
            <p:ph type="body" idx="37"/>
          </p:nvPr>
        </p:nvSpPr>
        <p:spPr bwMode="auto">
          <a:xfrm>
            <a:off x="6769105" y="4580468"/>
            <a:ext cx="4703233" cy="328829"/>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40" name="Content Placeholder 3"/>
          <p:cNvSpPr>
            <a:spLocks noGrp="1"/>
          </p:cNvSpPr>
          <p:nvPr>
            <p:ph sz="half" idx="38"/>
          </p:nvPr>
        </p:nvSpPr>
        <p:spPr bwMode="auto">
          <a:xfrm>
            <a:off x="6769105" y="4868335"/>
            <a:ext cx="4703233" cy="865716"/>
          </a:xfrm>
        </p:spPr>
        <p:txBody>
          <a:bodyPr>
            <a:noAutofit/>
          </a:bodyPr>
          <a:lstStyle>
            <a:lvl1pPr marL="0" indent="0">
              <a:buNone/>
              <a:defRPr sz="1350"/>
            </a:lvl1pPr>
            <a:lvl2pPr marL="609570" indent="0">
              <a:buNone/>
              <a:defRPr sz="1350"/>
            </a:lvl2pPr>
            <a:lvl3pPr marL="1219140" indent="0">
              <a:buNone/>
              <a:defRPr sz="1350"/>
            </a:lvl3pPr>
            <a:lvl4pPr marL="1828709" indent="0">
              <a:buNone/>
              <a:defRPr sz="1350"/>
            </a:lvl4pPr>
            <a:lvl5pPr marL="2438278" indent="0">
              <a:buNone/>
              <a:defRPr sz="13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1" name="Text Placeholder 2"/>
          <p:cNvSpPr>
            <a:spLocks noGrp="1"/>
          </p:cNvSpPr>
          <p:nvPr>
            <p:ph type="body" idx="39" hasCustomPrompt="1"/>
          </p:nvPr>
        </p:nvSpPr>
        <p:spPr bwMode="auto">
          <a:xfrm>
            <a:off x="6432552" y="4580469"/>
            <a:ext cx="336551" cy="287867"/>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en-US"/>
              <a:t>8</a:t>
            </a:r>
            <a:r>
              <a:rPr lang="ru-RU"/>
              <a:t>.</a:t>
            </a:r>
            <a:endParaRPr lang="en-US"/>
          </a:p>
        </p:txBody>
      </p:sp>
      <p:sp>
        <p:nvSpPr>
          <p:cNvPr id="42" name="Text Placeholder 2"/>
          <p:cNvSpPr>
            <a:spLocks noGrp="1"/>
          </p:cNvSpPr>
          <p:nvPr>
            <p:ph type="body" idx="40"/>
          </p:nvPr>
        </p:nvSpPr>
        <p:spPr bwMode="auto">
          <a:xfrm>
            <a:off x="6769105" y="3429000"/>
            <a:ext cx="4703233" cy="328829"/>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43" name="Content Placeholder 3"/>
          <p:cNvSpPr>
            <a:spLocks noGrp="1"/>
          </p:cNvSpPr>
          <p:nvPr>
            <p:ph sz="half" idx="41"/>
          </p:nvPr>
        </p:nvSpPr>
        <p:spPr bwMode="auto">
          <a:xfrm>
            <a:off x="6769105" y="3716870"/>
            <a:ext cx="4703233" cy="863599"/>
          </a:xfrm>
        </p:spPr>
        <p:txBody>
          <a:bodyPr>
            <a:noAutofit/>
          </a:bodyPr>
          <a:lstStyle>
            <a:lvl1pPr marL="0" indent="0">
              <a:buNone/>
              <a:defRPr sz="1350"/>
            </a:lvl1pPr>
            <a:lvl2pPr marL="609570" indent="0">
              <a:buNone/>
              <a:defRPr sz="1350"/>
            </a:lvl2pPr>
            <a:lvl3pPr marL="1219140" indent="0">
              <a:buNone/>
              <a:defRPr sz="1350"/>
            </a:lvl3pPr>
            <a:lvl4pPr marL="1828709" indent="0">
              <a:buNone/>
              <a:defRPr sz="1350"/>
            </a:lvl4pPr>
            <a:lvl5pPr marL="2438278" indent="0">
              <a:buNone/>
              <a:defRPr sz="13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4" name="Text Placeholder 2"/>
          <p:cNvSpPr>
            <a:spLocks noGrp="1"/>
          </p:cNvSpPr>
          <p:nvPr>
            <p:ph type="body" idx="42" hasCustomPrompt="1"/>
          </p:nvPr>
        </p:nvSpPr>
        <p:spPr bwMode="auto">
          <a:xfrm>
            <a:off x="6432552" y="3429002"/>
            <a:ext cx="336551" cy="322263"/>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en-US"/>
              <a:t>7</a:t>
            </a:r>
            <a:r>
              <a:rPr lang="ru-RU"/>
              <a:t>.</a:t>
            </a:r>
            <a:endParaRPr lang="en-US"/>
          </a:p>
        </p:txBody>
      </p:sp>
      <p:sp>
        <p:nvSpPr>
          <p:cNvPr id="45" name="Text Placeholder 2"/>
          <p:cNvSpPr>
            <a:spLocks noGrp="1"/>
          </p:cNvSpPr>
          <p:nvPr>
            <p:ph type="body" idx="43"/>
          </p:nvPr>
        </p:nvSpPr>
        <p:spPr bwMode="auto">
          <a:xfrm>
            <a:off x="6769105" y="2277533"/>
            <a:ext cx="4703233" cy="287867"/>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47" name="Text Placeholder 2"/>
          <p:cNvSpPr>
            <a:spLocks noGrp="1"/>
          </p:cNvSpPr>
          <p:nvPr>
            <p:ph type="body" idx="45" hasCustomPrompt="1"/>
          </p:nvPr>
        </p:nvSpPr>
        <p:spPr bwMode="auto">
          <a:xfrm>
            <a:off x="6432552" y="2277537"/>
            <a:ext cx="336551" cy="287865"/>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en-US"/>
              <a:t>6</a:t>
            </a:r>
            <a:r>
              <a:rPr lang="ru-RU"/>
              <a:t>.</a:t>
            </a:r>
            <a:endParaRPr lang="en-US"/>
          </a:p>
        </p:txBody>
      </p:sp>
      <p:sp>
        <p:nvSpPr>
          <p:cNvPr id="48" name="Text Placeholder 2"/>
          <p:cNvSpPr>
            <a:spLocks noGrp="1"/>
          </p:cNvSpPr>
          <p:nvPr>
            <p:ph type="body" idx="46"/>
          </p:nvPr>
        </p:nvSpPr>
        <p:spPr bwMode="auto">
          <a:xfrm>
            <a:off x="6769105" y="1123952"/>
            <a:ext cx="4703233" cy="287867"/>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49" name="Content Placeholder 3"/>
          <p:cNvSpPr>
            <a:spLocks noGrp="1"/>
          </p:cNvSpPr>
          <p:nvPr>
            <p:ph sz="half" idx="47"/>
          </p:nvPr>
        </p:nvSpPr>
        <p:spPr bwMode="auto">
          <a:xfrm>
            <a:off x="6769105" y="1411819"/>
            <a:ext cx="4703233" cy="865716"/>
          </a:xfrm>
        </p:spPr>
        <p:txBody>
          <a:bodyPr>
            <a:noAutofit/>
          </a:bodyPr>
          <a:lstStyle>
            <a:lvl1pPr marL="0" indent="0">
              <a:buNone/>
              <a:defRPr sz="1350"/>
            </a:lvl1pPr>
            <a:lvl2pPr marL="609570" indent="0">
              <a:buNone/>
              <a:defRPr sz="1350"/>
            </a:lvl2pPr>
            <a:lvl3pPr marL="1219140" indent="0">
              <a:buNone/>
              <a:defRPr sz="1350"/>
            </a:lvl3pPr>
            <a:lvl4pPr marL="1828709" indent="0">
              <a:buNone/>
              <a:defRPr sz="1350"/>
            </a:lvl4pPr>
            <a:lvl5pPr marL="2438278" indent="0">
              <a:buNone/>
              <a:defRPr sz="13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0" name="Text Placeholder 2"/>
          <p:cNvSpPr>
            <a:spLocks noGrp="1"/>
          </p:cNvSpPr>
          <p:nvPr>
            <p:ph type="body" idx="48" hasCustomPrompt="1"/>
          </p:nvPr>
        </p:nvSpPr>
        <p:spPr bwMode="auto">
          <a:xfrm>
            <a:off x="6432552" y="1123953"/>
            <a:ext cx="336551" cy="287867"/>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en-US"/>
              <a:t>5</a:t>
            </a:r>
            <a:r>
              <a:rPr lang="ru-RU"/>
              <a:t>.</a:t>
            </a:r>
            <a:endParaRPr lang="en-US"/>
          </a:p>
        </p:txBody>
      </p:sp>
      <p:sp>
        <p:nvSpPr>
          <p:cNvPr id="2" name="Date Placeholder 1"/>
          <p:cNvSpPr>
            <a:spLocks noGrp="1"/>
          </p:cNvSpPr>
          <p:nvPr>
            <p:ph type="dt" sz="half" idx="49"/>
          </p:nvPr>
        </p:nvSpPr>
        <p:spPr bwMode="auto"/>
        <p:txBody>
          <a:bodyPr/>
          <a:lstStyle/>
          <a:p>
            <a:pPr algn="r">
              <a:defRPr/>
            </a:pPr>
            <a:endParaRPr lang="en-US">
              <a:solidFill>
                <a:srgbClr val="FFFFFF">
                  <a:lumMod val="50000"/>
                </a:srgbClr>
              </a:solidFill>
            </a:endParaRPr>
          </a:p>
        </p:txBody>
      </p:sp>
      <p:sp>
        <p:nvSpPr>
          <p:cNvPr id="6" name="Footer Placeholder 5"/>
          <p:cNvSpPr>
            <a:spLocks noGrp="1"/>
          </p:cNvSpPr>
          <p:nvPr>
            <p:ph type="ftr" sz="quarter" idx="50"/>
          </p:nvPr>
        </p:nvSpPr>
        <p:spPr bwMode="auto"/>
        <p:txBody>
          <a:bodyPr/>
          <a:lstStyle>
            <a:lvl1pPr algn="l">
              <a:defRPr/>
            </a:lvl1p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10" name="Slide Number Placeholder 9"/>
          <p:cNvSpPr>
            <a:spLocks noGrp="1"/>
          </p:cNvSpPr>
          <p:nvPr>
            <p:ph type="sldNum" sz="quarter" idx="51"/>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PhAnim="0" preserve="1" userDrawn="1">
  <p:cSld name="1column">
    <p:bg>
      <p:bgPr>
        <a:solidFill>
          <a:schemeClr val="bg2"/>
        </a:solidFill>
        <a:effectLst/>
      </p:bgPr>
    </p:bg>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8" y="1123952"/>
            <a:ext cx="10752667" cy="5184773"/>
          </a:xfrm>
        </p:spPr>
        <p:txBody>
          <a:bodyPr>
            <a:normAutofit/>
          </a:bodyPr>
          <a:lstStyle>
            <a:lvl1pPr marL="380981" indent="-380981" defTabSz="143992">
              <a:spcBef>
                <a:spcPts val="0"/>
              </a:spcBef>
              <a:buFont typeface=".HelveticaNeueDeskInterface-Regular"/>
              <a:buChar char="–"/>
              <a:defRPr sz="1350"/>
            </a:lvl1pPr>
            <a:lvl2pPr marL="990550" indent="-380981" defTabSz="143992">
              <a:spcBef>
                <a:spcPts val="0"/>
              </a:spcBef>
              <a:buFont typeface=".HelveticaNeueDeskInterface-Regular"/>
              <a:buChar char="–"/>
              <a:defRPr sz="1350"/>
            </a:lvl2pPr>
            <a:lvl3pPr marL="1600120" indent="-380981" defTabSz="143992">
              <a:spcBef>
                <a:spcPts val="0"/>
              </a:spcBef>
              <a:buFont typeface=".HelveticaNeueDeskInterface-Regular"/>
              <a:buChar char="–"/>
              <a:defRPr sz="1350"/>
            </a:lvl3pPr>
            <a:lvl4pPr marL="2209690" indent="-380981" defTabSz="143992">
              <a:spcBef>
                <a:spcPts val="0"/>
              </a:spcBef>
              <a:buFont typeface=".HelveticaNeueDeskInterface-Regular"/>
              <a:buChar char="–"/>
              <a:defRPr sz="1050"/>
            </a:lvl4pPr>
            <a:lvl5pPr marL="2819260" indent="-380981" defTabSz="143992">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itle 4"/>
          <p:cNvSpPr>
            <a:spLocks noGrp="1"/>
          </p:cNvSpPr>
          <p:nvPr>
            <p:ph type="title" hasCustomPrompt="1"/>
          </p:nvPr>
        </p:nvSpPr>
        <p:spPr bwMode="auto"/>
        <p:txBody>
          <a:bodyPr/>
          <a:lstStyle>
            <a:lvl1pPr>
              <a:defRPr/>
            </a:lvl1pPr>
          </a:lstStyle>
          <a:p>
            <a:pPr>
              <a:defRPr/>
            </a:pPr>
            <a:r>
              <a:rPr lang="en-US"/>
              <a:t>One column</a:t>
            </a:r>
            <a:endParaRPr/>
          </a:p>
        </p:txBody>
      </p:sp>
      <p:sp>
        <p:nvSpPr>
          <p:cNvPr id="3" name="Date Placeholder 2"/>
          <p:cNvSpPr>
            <a:spLocks noGrp="1"/>
          </p:cNvSpPr>
          <p:nvPr>
            <p:ph type="dt" sz="half" idx="10"/>
          </p:nvPr>
        </p:nvSpPr>
        <p:spPr bwMode="auto"/>
        <p:txBody>
          <a:bodyPr/>
          <a:lstStyle/>
          <a:p>
            <a:pPr algn="r">
              <a:defRPr/>
            </a:pPr>
            <a:endParaRPr lang="en-US">
              <a:solidFill>
                <a:srgbClr val="FFFFFF">
                  <a:lumMod val="50000"/>
                </a:srgbClr>
              </a:solidFill>
            </a:endParaRPr>
          </a:p>
        </p:txBody>
      </p:sp>
      <p:sp>
        <p:nvSpPr>
          <p:cNvPr id="7" name="Footer Placeholder 6"/>
          <p:cNvSpPr>
            <a:spLocks noGrp="1"/>
          </p:cNvSpPr>
          <p:nvPr>
            <p:ph type="ftr" sz="quarter" idx="11"/>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8" name="Slide Number Placeholder 7"/>
          <p:cNvSpPr>
            <a:spLocks noGrp="1"/>
          </p:cNvSpPr>
          <p:nvPr>
            <p:ph type="sldNum" sz="quarter" idx="12"/>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preserve="1" userDrawn="1">
  <p:cSld name="11_Comparison">
    <p:bg>
      <p:bgRef idx="1001">
        <a:schemeClr val="bg2"/>
      </p:bgRef>
    </p:bg>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7" y="1123953"/>
            <a:ext cx="5039784" cy="5184775"/>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7" name="Date Placeholder 6"/>
          <p:cNvSpPr>
            <a:spLocks noGrp="1"/>
          </p:cNvSpPr>
          <p:nvPr>
            <p:ph type="dt" sz="half" idx="10"/>
          </p:nvPr>
        </p:nvSpPr>
        <p:spPr bwMode="auto"/>
        <p:txBody>
          <a:bodyPr/>
          <a:lstStyle/>
          <a:p>
            <a:pPr algn="r">
              <a:defRPr/>
            </a:pPr>
            <a:endParaRPr lang="en-US">
              <a:solidFill>
                <a:srgbClr val="FFFFFF">
                  <a:lumMod val="50000"/>
                </a:srgbClr>
              </a:solidFill>
            </a:endParaRPr>
          </a:p>
        </p:txBody>
      </p:sp>
      <p:sp>
        <p:nvSpPr>
          <p:cNvPr id="8" name="Footer Placeholder 7"/>
          <p:cNvSpPr>
            <a:spLocks noGrp="1"/>
          </p:cNvSpPr>
          <p:nvPr>
            <p:ph type="ftr" sz="quarter" idx="11"/>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9" name="Slide Number Placeholder 8"/>
          <p:cNvSpPr>
            <a:spLocks noGrp="1"/>
          </p:cNvSpPr>
          <p:nvPr>
            <p:ph type="sldNum" sz="quarter" idx="12"/>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
        <p:nvSpPr>
          <p:cNvPr id="5" name="Title 4"/>
          <p:cNvSpPr>
            <a:spLocks noGrp="1"/>
          </p:cNvSpPr>
          <p:nvPr>
            <p:ph type="title" hasCustomPrompt="1"/>
          </p:nvPr>
        </p:nvSpPr>
        <p:spPr bwMode="auto"/>
        <p:txBody>
          <a:bodyPr/>
          <a:lstStyle>
            <a:lvl1pPr>
              <a:defRPr/>
            </a:lvl1pPr>
          </a:lstStyle>
          <a:p>
            <a:pPr>
              <a:defRPr/>
            </a:pPr>
            <a:r>
              <a:rPr lang="en-US"/>
              <a:t>Two columns</a:t>
            </a:r>
            <a:endParaRPr/>
          </a:p>
        </p:txBody>
      </p:sp>
      <p:sp>
        <p:nvSpPr>
          <p:cNvPr id="24" name="Content Placeholder 3"/>
          <p:cNvSpPr>
            <a:spLocks noGrp="1"/>
          </p:cNvSpPr>
          <p:nvPr>
            <p:ph sz="half" idx="22"/>
          </p:nvPr>
        </p:nvSpPr>
        <p:spPr bwMode="auto">
          <a:xfrm>
            <a:off x="6432549" y="1123953"/>
            <a:ext cx="5039784" cy="5184775"/>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preserve="1" userDrawn="1">
  <p:cSld name="2columns+2headers">
    <p:bg>
      <p:bgRef idx="1001">
        <a:schemeClr val="bg2"/>
      </p:bgRef>
    </p:bg>
    <p:spTree>
      <p:nvGrpSpPr>
        <p:cNvPr id="1" name=""/>
        <p:cNvGrpSpPr/>
        <p:nvPr/>
      </p:nvGrpSpPr>
      <p:grpSpPr bwMode="auto">
        <a:xfrm>
          <a:off x="0" y="0"/>
          <a:ext cx="0" cy="0"/>
          <a:chOff x="0" y="0"/>
          <a:chExt cx="0" cy="0"/>
        </a:xfrm>
      </p:grpSpPr>
      <p:sp>
        <p:nvSpPr>
          <p:cNvPr id="3" name="Text Placeholder 2"/>
          <p:cNvSpPr>
            <a:spLocks noGrp="1"/>
          </p:cNvSpPr>
          <p:nvPr>
            <p:ph type="body" idx="1"/>
          </p:nvPr>
        </p:nvSpPr>
        <p:spPr bwMode="auto">
          <a:xfrm>
            <a:off x="719667" y="1123951"/>
            <a:ext cx="5039784" cy="407280"/>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4" name="Content Placeholder 3"/>
          <p:cNvSpPr>
            <a:spLocks noGrp="1"/>
          </p:cNvSpPr>
          <p:nvPr>
            <p:ph sz="half" idx="2"/>
          </p:nvPr>
        </p:nvSpPr>
        <p:spPr bwMode="auto">
          <a:xfrm>
            <a:off x="719667" y="1411819"/>
            <a:ext cx="5039784" cy="4896908"/>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itle 4"/>
          <p:cNvSpPr>
            <a:spLocks noGrp="1"/>
          </p:cNvSpPr>
          <p:nvPr>
            <p:ph type="title" hasCustomPrompt="1"/>
          </p:nvPr>
        </p:nvSpPr>
        <p:spPr bwMode="auto"/>
        <p:txBody>
          <a:bodyPr/>
          <a:lstStyle>
            <a:lvl1pPr>
              <a:defRPr/>
            </a:lvl1pPr>
          </a:lstStyle>
          <a:p>
            <a:pPr>
              <a:defRPr/>
            </a:pPr>
            <a:r>
              <a:rPr lang="en-US"/>
              <a:t>Two columns</a:t>
            </a:r>
            <a:endParaRPr/>
          </a:p>
        </p:txBody>
      </p:sp>
      <p:sp>
        <p:nvSpPr>
          <p:cNvPr id="18" name="Text Placeholder 2"/>
          <p:cNvSpPr>
            <a:spLocks noGrp="1"/>
          </p:cNvSpPr>
          <p:nvPr>
            <p:ph type="body" idx="21"/>
          </p:nvPr>
        </p:nvSpPr>
        <p:spPr bwMode="auto">
          <a:xfrm>
            <a:off x="6432554" y="1123951"/>
            <a:ext cx="5039783" cy="396140"/>
          </a:xfrm>
        </p:spPr>
        <p:txBody>
          <a:bodyPr anchor="t" anchorCtr="0">
            <a:normAutofit/>
          </a:bodyPr>
          <a:lstStyle>
            <a:lvl1pPr marL="0" indent="0">
              <a:buNone/>
              <a:defRPr sz="1600" b="1" cap="all" spc="13">
                <a:solidFill>
                  <a:srgbClr val="191919"/>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24" name="Content Placeholder 3"/>
          <p:cNvSpPr>
            <a:spLocks noGrp="1"/>
          </p:cNvSpPr>
          <p:nvPr>
            <p:ph sz="half" idx="22"/>
          </p:nvPr>
        </p:nvSpPr>
        <p:spPr bwMode="auto">
          <a:xfrm>
            <a:off x="6432549" y="1411819"/>
            <a:ext cx="5039784" cy="4896908"/>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2" name="Date Placeholder 1"/>
          <p:cNvSpPr>
            <a:spLocks noGrp="1"/>
          </p:cNvSpPr>
          <p:nvPr>
            <p:ph type="dt" sz="half" idx="23"/>
          </p:nvPr>
        </p:nvSpPr>
        <p:spPr bwMode="auto"/>
        <p:txBody>
          <a:bodyPr/>
          <a:lstStyle/>
          <a:p>
            <a:pPr algn="r">
              <a:defRPr/>
            </a:pPr>
            <a:endParaRPr lang="en-US">
              <a:solidFill>
                <a:srgbClr val="FFFFFF">
                  <a:lumMod val="50000"/>
                </a:srgbClr>
              </a:solidFill>
            </a:endParaRPr>
          </a:p>
        </p:txBody>
      </p:sp>
      <p:sp>
        <p:nvSpPr>
          <p:cNvPr id="6" name="Footer Placeholder 5"/>
          <p:cNvSpPr>
            <a:spLocks noGrp="1"/>
          </p:cNvSpPr>
          <p:nvPr>
            <p:ph type="ftr" sz="quarter" idx="24"/>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10" name="Slide Number Placeholder 9"/>
          <p:cNvSpPr>
            <a:spLocks noGrp="1"/>
          </p:cNvSpPr>
          <p:nvPr>
            <p:ph type="sldNum" sz="quarter" idx="25"/>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preserve="1" userDrawn="1">
  <p:cSld name="3columns">
    <p:bg>
      <p:bgRef idx="1001">
        <a:schemeClr val="bg2"/>
      </p:bgRef>
    </p:bg>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9" y="1123953"/>
            <a:ext cx="3359151" cy="5184775"/>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itle 4"/>
          <p:cNvSpPr>
            <a:spLocks noGrp="1"/>
          </p:cNvSpPr>
          <p:nvPr>
            <p:ph type="title" hasCustomPrompt="1"/>
          </p:nvPr>
        </p:nvSpPr>
        <p:spPr bwMode="auto"/>
        <p:txBody>
          <a:bodyPr/>
          <a:lstStyle>
            <a:lvl1pPr>
              <a:defRPr/>
            </a:lvl1pPr>
          </a:lstStyle>
          <a:p>
            <a:pPr>
              <a:defRPr/>
            </a:pPr>
            <a:r>
              <a:rPr lang="en-US"/>
              <a:t>3 columns</a:t>
            </a:r>
            <a:endParaRPr/>
          </a:p>
        </p:txBody>
      </p:sp>
      <p:sp>
        <p:nvSpPr>
          <p:cNvPr id="2" name="Date Placeholder 1"/>
          <p:cNvSpPr>
            <a:spLocks noGrp="1"/>
          </p:cNvSpPr>
          <p:nvPr>
            <p:ph type="dt" sz="half" idx="23"/>
          </p:nvPr>
        </p:nvSpPr>
        <p:spPr bwMode="auto"/>
        <p:txBody>
          <a:bodyPr/>
          <a:lstStyle/>
          <a:p>
            <a:pPr algn="r">
              <a:defRPr/>
            </a:pPr>
            <a:endParaRPr lang="en-US">
              <a:solidFill>
                <a:srgbClr val="FFFFFF">
                  <a:lumMod val="50000"/>
                </a:srgbClr>
              </a:solidFill>
            </a:endParaRPr>
          </a:p>
        </p:txBody>
      </p:sp>
      <p:sp>
        <p:nvSpPr>
          <p:cNvPr id="6" name="Footer Placeholder 5"/>
          <p:cNvSpPr>
            <a:spLocks noGrp="1"/>
          </p:cNvSpPr>
          <p:nvPr>
            <p:ph type="ftr" sz="quarter" idx="24"/>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10" name="Slide Number Placeholder 9"/>
          <p:cNvSpPr>
            <a:spLocks noGrp="1"/>
          </p:cNvSpPr>
          <p:nvPr>
            <p:ph type="sldNum" sz="quarter" idx="25"/>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
        <p:nvSpPr>
          <p:cNvPr id="11" name="Content Placeholder 3"/>
          <p:cNvSpPr>
            <a:spLocks noGrp="1"/>
          </p:cNvSpPr>
          <p:nvPr>
            <p:ph sz="half" idx="26"/>
          </p:nvPr>
        </p:nvSpPr>
        <p:spPr bwMode="auto">
          <a:xfrm>
            <a:off x="4417485" y="1123953"/>
            <a:ext cx="3359151" cy="5184775"/>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2" name="Content Placeholder 3"/>
          <p:cNvSpPr>
            <a:spLocks noGrp="1"/>
          </p:cNvSpPr>
          <p:nvPr>
            <p:ph sz="half" idx="27"/>
          </p:nvPr>
        </p:nvSpPr>
        <p:spPr bwMode="auto">
          <a:xfrm>
            <a:off x="8113186" y="1123953"/>
            <a:ext cx="3359151" cy="5184775"/>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preserve="1" userDrawn="1">
  <p:cSld name="2columns">
    <p:bg>
      <p:bgPr>
        <a:solidFill>
          <a:schemeClr val="bg2"/>
        </a:solidFill>
        <a:effectLst/>
      </p:bgPr>
    </p:bg>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8" y="1989667"/>
            <a:ext cx="10752667" cy="4320116"/>
          </a:xfrm>
          <a:prstGeom prst="rect">
            <a:avLst/>
          </a:prstGeom>
          <a:solidFill>
            <a:schemeClr val="bg2"/>
          </a:solidFill>
        </p:spPr>
        <p:txBody>
          <a:bodyPr lIns="251999" tIns="108000" rIns="216000" bIns="108000">
            <a:normAutofit/>
          </a:bodyPr>
          <a:lstStyle>
            <a:lvl1pPr marL="380981" indent="-380981" defTabSz="143992">
              <a:spcBef>
                <a:spcPts val="0"/>
              </a:spcBef>
              <a:buFont typeface=".HelveticaNeueDeskInterface-Regular"/>
              <a:buChar char="–"/>
              <a:defRPr sz="1350"/>
            </a:lvl1pPr>
            <a:lvl2pPr marL="990550" indent="-380981" defTabSz="143992">
              <a:spcBef>
                <a:spcPts val="0"/>
              </a:spcBef>
              <a:buFont typeface=".HelveticaNeueDeskInterface-Regular"/>
              <a:buChar char="–"/>
              <a:defRPr sz="1350"/>
            </a:lvl2pPr>
            <a:lvl3pPr marL="1600120" indent="-380981" defTabSz="143992">
              <a:spcBef>
                <a:spcPts val="0"/>
              </a:spcBef>
              <a:buFont typeface=".HelveticaNeueDeskInterface-Regular"/>
              <a:buChar char="–"/>
              <a:defRPr sz="1350"/>
            </a:lvl3pPr>
            <a:lvl4pPr marL="2209690" indent="-380981" defTabSz="143992">
              <a:spcBef>
                <a:spcPts val="0"/>
              </a:spcBef>
              <a:buFont typeface=".HelveticaNeueDeskInterface-Regular"/>
              <a:buChar char="–"/>
              <a:defRPr sz="1050"/>
            </a:lvl4pPr>
            <a:lvl5pPr marL="2819260" indent="-380981" defTabSz="143992">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itle 4"/>
          <p:cNvSpPr>
            <a:spLocks noGrp="1"/>
          </p:cNvSpPr>
          <p:nvPr>
            <p:ph type="title" hasCustomPrompt="1"/>
          </p:nvPr>
        </p:nvSpPr>
        <p:spPr bwMode="auto"/>
        <p:txBody>
          <a:bodyPr/>
          <a:lstStyle>
            <a:lvl1pPr>
              <a:defRPr/>
            </a:lvl1pPr>
          </a:lstStyle>
          <a:p>
            <a:pPr>
              <a:defRPr/>
            </a:pPr>
            <a:r>
              <a:rPr lang="en-US"/>
              <a:t>White blocks</a:t>
            </a:r>
            <a:endParaRPr/>
          </a:p>
        </p:txBody>
      </p:sp>
      <p:sp>
        <p:nvSpPr>
          <p:cNvPr id="7" name="Content Placeholder 3"/>
          <p:cNvSpPr>
            <a:spLocks noGrp="1"/>
          </p:cNvSpPr>
          <p:nvPr>
            <p:ph sz="half" idx="13" hasCustomPrompt="1"/>
          </p:nvPr>
        </p:nvSpPr>
        <p:spPr bwMode="auto">
          <a:xfrm>
            <a:off x="719668" y="1122781"/>
            <a:ext cx="10752667" cy="391628"/>
          </a:xfrm>
          <a:prstGeom prst="rect">
            <a:avLst/>
          </a:prstGeom>
          <a:solidFill>
            <a:schemeClr val="accent1"/>
          </a:solidFill>
        </p:spPr>
        <p:txBody>
          <a:bodyPr lIns="251999" tIns="72000" rIns="216000" bIns="72000">
            <a:spAutoFit/>
          </a:bodyPr>
          <a:lstStyle>
            <a:lvl1pPr marL="0" indent="0" defTabSz="143992">
              <a:spcBef>
                <a:spcPts val="0"/>
              </a:spcBef>
              <a:buFont typeface=".HelveticaNeueDeskInterface-Regular"/>
              <a:buNone/>
              <a:defRPr sz="1600" b="1" cap="all" spc="13">
                <a:solidFill>
                  <a:schemeClr val="bg2"/>
                </a:solidFill>
              </a:defRPr>
            </a:lvl1pPr>
            <a:lvl2pPr marL="990550" indent="-380981" defTabSz="143992">
              <a:spcBef>
                <a:spcPts val="0"/>
              </a:spcBef>
              <a:buFont typeface=".HelveticaNeueDeskInterface-Regular"/>
              <a:buChar char="–"/>
              <a:defRPr sz="1850" cap="all">
                <a:solidFill>
                  <a:schemeClr val="bg2"/>
                </a:solidFill>
              </a:defRPr>
            </a:lvl2pPr>
            <a:lvl3pPr marL="1600120" indent="-380981" defTabSz="143992">
              <a:spcBef>
                <a:spcPts val="0"/>
              </a:spcBef>
              <a:buFont typeface=".HelveticaNeueDeskInterface-Regular"/>
              <a:buChar char="–"/>
              <a:defRPr sz="1850" cap="all">
                <a:solidFill>
                  <a:schemeClr val="bg2"/>
                </a:solidFill>
              </a:defRPr>
            </a:lvl3pPr>
            <a:lvl4pPr marL="2209690" indent="-380981" defTabSz="143992">
              <a:spcBef>
                <a:spcPts val="0"/>
              </a:spcBef>
              <a:buFont typeface=".HelveticaNeueDeskInterface-Regular"/>
              <a:buChar char="–"/>
              <a:defRPr sz="1050">
                <a:solidFill>
                  <a:schemeClr val="bg2"/>
                </a:solidFill>
              </a:defRPr>
            </a:lvl4pPr>
            <a:lvl5pPr marL="2819260" indent="-380981" defTabSz="143992">
              <a:spcBef>
                <a:spcPts val="0"/>
              </a:spcBef>
              <a:buFont typeface=".HelveticaNeueDeskInterface-Regular"/>
              <a:buChar char="–"/>
              <a:defRPr sz="1050">
                <a:solidFill>
                  <a:schemeClr val="bg2"/>
                </a:solidFill>
              </a:defRPr>
            </a:lvl5pPr>
            <a:lvl6pPr>
              <a:defRPr sz="2150"/>
            </a:lvl6pPr>
            <a:lvl7pPr>
              <a:defRPr sz="2150"/>
            </a:lvl7pPr>
            <a:lvl8pPr>
              <a:defRPr sz="2150"/>
            </a:lvl8pPr>
            <a:lvl9pPr>
              <a:defRPr sz="2150"/>
            </a:lvl9pPr>
          </a:lstStyle>
          <a:p>
            <a:pPr lvl="0">
              <a:defRPr/>
            </a:pPr>
            <a:r>
              <a:rPr lang="ru-RU"/>
              <a:t>Заголовок </a:t>
            </a:r>
            <a:endParaRPr lang="en-US"/>
          </a:p>
        </p:txBody>
      </p:sp>
      <p:sp>
        <p:nvSpPr>
          <p:cNvPr id="11" name="Content Placeholder 3"/>
          <p:cNvSpPr>
            <a:spLocks noGrp="1"/>
          </p:cNvSpPr>
          <p:nvPr>
            <p:ph sz="half" idx="14" hasCustomPrompt="1"/>
          </p:nvPr>
        </p:nvSpPr>
        <p:spPr bwMode="auto">
          <a:xfrm>
            <a:off x="719668" y="1548951"/>
            <a:ext cx="10752667" cy="391628"/>
          </a:xfrm>
          <a:prstGeom prst="rect">
            <a:avLst/>
          </a:prstGeom>
          <a:solidFill>
            <a:schemeClr val="bg2"/>
          </a:solidFill>
          <a:ln>
            <a:noFill/>
          </a:ln>
          <a:effectLst>
            <a:outerShdw blurRad="50800" dist="50800" dir="5400000" algn="ctr" rotWithShape="0">
              <a:srgbClr val="000000">
                <a:alpha val="0"/>
              </a:srgbClr>
            </a:outerShdw>
          </a:effectLst>
        </p:spPr>
        <p:txBody>
          <a:bodyPr lIns="251999" tIns="72000" rIns="216000" bIns="72000">
            <a:spAutoFit/>
          </a:bodyPr>
          <a:lstStyle>
            <a:lvl1pPr marL="0" indent="0" defTabSz="143992">
              <a:spcBef>
                <a:spcPts val="0"/>
              </a:spcBef>
              <a:buFont typeface=".HelveticaNeueDeskInterface-Regular"/>
              <a:buNone/>
              <a:defRPr sz="1600" b="1" cap="all" spc="13">
                <a:solidFill>
                  <a:schemeClr val="tx1"/>
                </a:solidFill>
              </a:defRPr>
            </a:lvl1pPr>
            <a:lvl2pPr marL="990550" indent="-380981" defTabSz="143992">
              <a:spcBef>
                <a:spcPts val="0"/>
              </a:spcBef>
              <a:buFont typeface=".HelveticaNeueDeskInterface-Regular"/>
              <a:buChar char="–"/>
              <a:defRPr sz="1850" cap="all">
                <a:solidFill>
                  <a:schemeClr val="bg2"/>
                </a:solidFill>
              </a:defRPr>
            </a:lvl2pPr>
            <a:lvl3pPr marL="1600120" indent="-380981" defTabSz="143992">
              <a:spcBef>
                <a:spcPts val="0"/>
              </a:spcBef>
              <a:buFont typeface=".HelveticaNeueDeskInterface-Regular"/>
              <a:buChar char="–"/>
              <a:defRPr sz="1850" cap="all">
                <a:solidFill>
                  <a:schemeClr val="bg2"/>
                </a:solidFill>
              </a:defRPr>
            </a:lvl3pPr>
            <a:lvl4pPr marL="2209690" indent="-380981" defTabSz="143992">
              <a:spcBef>
                <a:spcPts val="0"/>
              </a:spcBef>
              <a:buFont typeface=".HelveticaNeueDeskInterface-Regular"/>
              <a:buChar char="–"/>
              <a:defRPr sz="1050">
                <a:solidFill>
                  <a:schemeClr val="bg2"/>
                </a:solidFill>
              </a:defRPr>
            </a:lvl4pPr>
            <a:lvl5pPr marL="2819260" indent="-380981" defTabSz="143992">
              <a:spcBef>
                <a:spcPts val="0"/>
              </a:spcBef>
              <a:buFont typeface=".HelveticaNeueDeskInterface-Regular"/>
              <a:buChar char="–"/>
              <a:defRPr sz="1050">
                <a:solidFill>
                  <a:schemeClr val="bg2"/>
                </a:solidFill>
              </a:defRPr>
            </a:lvl5pPr>
            <a:lvl6pPr>
              <a:defRPr sz="2150"/>
            </a:lvl6pPr>
            <a:lvl7pPr>
              <a:defRPr sz="2150"/>
            </a:lvl7pPr>
            <a:lvl8pPr>
              <a:defRPr sz="2150"/>
            </a:lvl8pPr>
            <a:lvl9pPr>
              <a:defRPr sz="2150"/>
            </a:lvl9pPr>
          </a:lstStyle>
          <a:p>
            <a:pPr lvl="0">
              <a:defRPr/>
            </a:pPr>
            <a:r>
              <a:rPr lang="ru-RU"/>
              <a:t>Заголовок</a:t>
            </a:r>
            <a:endParaRPr lang="en-US"/>
          </a:p>
        </p:txBody>
      </p:sp>
      <p:sp>
        <p:nvSpPr>
          <p:cNvPr id="3" name="Date Placeholder 2"/>
          <p:cNvSpPr>
            <a:spLocks noGrp="1"/>
          </p:cNvSpPr>
          <p:nvPr>
            <p:ph type="dt" sz="half" idx="15"/>
          </p:nvPr>
        </p:nvSpPr>
        <p:spPr bwMode="auto"/>
        <p:txBody>
          <a:bodyPr/>
          <a:lstStyle/>
          <a:p>
            <a:pPr algn="r">
              <a:defRPr/>
            </a:pPr>
            <a:endParaRPr lang="en-US">
              <a:solidFill>
                <a:srgbClr val="FFFFFF">
                  <a:lumMod val="50000"/>
                </a:srgbClr>
              </a:solidFill>
            </a:endParaRPr>
          </a:p>
        </p:txBody>
      </p:sp>
      <p:sp>
        <p:nvSpPr>
          <p:cNvPr id="8" name="Footer Placeholder 7"/>
          <p:cNvSpPr>
            <a:spLocks noGrp="1"/>
          </p:cNvSpPr>
          <p:nvPr>
            <p:ph type="ftr" sz="quarter" idx="16"/>
          </p:nvPr>
        </p:nvSpPr>
        <p:spPr bwMode="auto"/>
        <p:txBody>
          <a:bodyPr/>
          <a:lstStyle>
            <a:lvl1pPr algn="l">
              <a:defRPr/>
            </a:lvl1p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9" name="Slide Number Placeholder 8"/>
          <p:cNvSpPr>
            <a:spLocks noGrp="1"/>
          </p:cNvSpPr>
          <p:nvPr>
            <p:ph type="sldNum" sz="quarter" idx="17"/>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preserve="1" userDrawn="1">
  <p:cSld name="2 columns &amp; red text">
    <p:bg>
      <p:bgPr>
        <a:solidFill>
          <a:schemeClr val="bg2"/>
        </a:solidFill>
        <a:effectLst/>
      </p:bgPr>
    </p:bg>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7" y="2565400"/>
            <a:ext cx="5039784" cy="3743325"/>
          </a:xfrm>
        </p:spPr>
        <p:txBody>
          <a:bodyPr>
            <a:normAutofit/>
          </a:bodyPr>
          <a:lstStyle>
            <a:lvl1pPr marL="380981" indent="-380981" defTabSz="143992">
              <a:spcBef>
                <a:spcPts val="0"/>
              </a:spcBef>
              <a:buFont typeface=".HelveticaNeueDeskInterface-Regular"/>
              <a:buChar char="–"/>
              <a:defRPr sz="1350"/>
            </a:lvl1pPr>
            <a:lvl2pPr marL="990550" indent="-380981" defTabSz="143992">
              <a:spcBef>
                <a:spcPts val="0"/>
              </a:spcBef>
              <a:buFont typeface=".HelveticaNeueDeskInterface-Regular"/>
              <a:buChar char="–"/>
              <a:defRPr sz="1350"/>
            </a:lvl2pPr>
            <a:lvl3pPr marL="1600120" indent="-380981" defTabSz="143992">
              <a:spcBef>
                <a:spcPts val="0"/>
              </a:spcBef>
              <a:buFont typeface=".HelveticaNeueDeskInterface-Regular"/>
              <a:buChar char="–"/>
              <a:defRPr sz="1350"/>
            </a:lvl3pPr>
            <a:lvl4pPr marL="2209690" indent="-380981" defTabSz="143992">
              <a:spcBef>
                <a:spcPts val="0"/>
              </a:spcBef>
              <a:buFont typeface=".HelveticaNeueDeskInterface-Regular"/>
              <a:buChar char="–"/>
              <a:defRPr sz="1050"/>
            </a:lvl4pPr>
            <a:lvl5pPr marL="2819260" indent="-380981" defTabSz="143992">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itle 4"/>
          <p:cNvSpPr>
            <a:spLocks noGrp="1"/>
          </p:cNvSpPr>
          <p:nvPr>
            <p:ph type="title" hasCustomPrompt="1"/>
          </p:nvPr>
        </p:nvSpPr>
        <p:spPr bwMode="auto"/>
        <p:txBody>
          <a:bodyPr/>
          <a:lstStyle>
            <a:lvl1pPr>
              <a:defRPr/>
            </a:lvl1pPr>
          </a:lstStyle>
          <a:p>
            <a:pPr>
              <a:defRPr/>
            </a:pPr>
            <a:r>
              <a:rPr lang="en-US"/>
              <a:t>red text</a:t>
            </a:r>
            <a:endParaRPr/>
          </a:p>
        </p:txBody>
      </p:sp>
      <p:sp>
        <p:nvSpPr>
          <p:cNvPr id="7" name="Content Placeholder 3"/>
          <p:cNvSpPr>
            <a:spLocks noGrp="1"/>
          </p:cNvSpPr>
          <p:nvPr>
            <p:ph sz="half" idx="13" hasCustomPrompt="1"/>
          </p:nvPr>
        </p:nvSpPr>
        <p:spPr bwMode="auto">
          <a:xfrm>
            <a:off x="719668" y="1123953"/>
            <a:ext cx="10752667" cy="1153583"/>
          </a:xfrm>
        </p:spPr>
        <p:txBody>
          <a:bodyPr>
            <a:normAutofit/>
          </a:bodyPr>
          <a:lstStyle>
            <a:lvl1pPr marL="0" indent="0" defTabSz="143992">
              <a:spcBef>
                <a:spcPts val="0"/>
              </a:spcBef>
              <a:buFont typeface=".HelveticaNeueDeskInterface-Regular"/>
              <a:buNone/>
              <a:defRPr sz="1850">
                <a:solidFill>
                  <a:schemeClr val="accent1"/>
                </a:solidFill>
              </a:defRPr>
            </a:lvl1pPr>
            <a:lvl2pPr marL="990550" indent="-380981" defTabSz="143992">
              <a:spcBef>
                <a:spcPts val="0"/>
              </a:spcBef>
              <a:buFont typeface=".HelveticaNeueDeskInterface-Regular"/>
              <a:buChar char="–"/>
              <a:defRPr sz="1600"/>
            </a:lvl2pPr>
            <a:lvl3pPr marL="1600120" indent="-380981" defTabSz="143992">
              <a:spcBef>
                <a:spcPts val="0"/>
              </a:spcBef>
              <a:buFont typeface=".HelveticaNeueDeskInterface-Regular"/>
              <a:buChar char="–"/>
              <a:defRPr sz="1350"/>
            </a:lvl3pPr>
            <a:lvl4pPr marL="2209690" indent="-380981" defTabSz="143992">
              <a:spcBef>
                <a:spcPts val="0"/>
              </a:spcBef>
              <a:buFont typeface=".HelveticaNeueDeskInterface-Regular"/>
              <a:buChar char="–"/>
              <a:defRPr sz="1050"/>
            </a:lvl4pPr>
            <a:lvl5pPr marL="2819260" indent="-380981" defTabSz="143992">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en-U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9" name="Content Placeholder 3"/>
          <p:cNvSpPr>
            <a:spLocks noGrp="1"/>
          </p:cNvSpPr>
          <p:nvPr>
            <p:ph sz="half" idx="15"/>
          </p:nvPr>
        </p:nvSpPr>
        <p:spPr bwMode="auto">
          <a:xfrm>
            <a:off x="6432551" y="2565400"/>
            <a:ext cx="5039784" cy="3743325"/>
          </a:xfrm>
        </p:spPr>
        <p:txBody>
          <a:bodyPr>
            <a:normAutofit/>
          </a:bodyPr>
          <a:lstStyle>
            <a:lvl1pPr marL="380981" indent="-380981" defTabSz="143992">
              <a:spcBef>
                <a:spcPts val="0"/>
              </a:spcBef>
              <a:buFont typeface=".HelveticaNeueDeskInterface-Regular"/>
              <a:buChar char="–"/>
              <a:defRPr sz="1350"/>
            </a:lvl1pPr>
            <a:lvl2pPr marL="990550" indent="-380981" defTabSz="143992">
              <a:spcBef>
                <a:spcPts val="0"/>
              </a:spcBef>
              <a:buFont typeface=".HelveticaNeueDeskInterface-Regular"/>
              <a:buChar char="–"/>
              <a:defRPr sz="1350"/>
            </a:lvl2pPr>
            <a:lvl3pPr marL="1600120" indent="-380981" defTabSz="143992">
              <a:spcBef>
                <a:spcPts val="0"/>
              </a:spcBef>
              <a:buFont typeface=".HelveticaNeueDeskInterface-Regular"/>
              <a:buChar char="–"/>
              <a:defRPr sz="1350"/>
            </a:lvl3pPr>
            <a:lvl4pPr marL="2209690" indent="-380981" defTabSz="143992">
              <a:spcBef>
                <a:spcPts val="0"/>
              </a:spcBef>
              <a:buFont typeface=".HelveticaNeueDeskInterface-Regular"/>
              <a:buChar char="–"/>
              <a:defRPr sz="1050"/>
            </a:lvl4pPr>
            <a:lvl5pPr marL="2819260" indent="-380981" defTabSz="143992">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3" name="Date Placeholder 2"/>
          <p:cNvSpPr>
            <a:spLocks noGrp="1"/>
          </p:cNvSpPr>
          <p:nvPr>
            <p:ph type="dt" sz="half" idx="16"/>
          </p:nvPr>
        </p:nvSpPr>
        <p:spPr bwMode="auto"/>
        <p:txBody>
          <a:bodyPr/>
          <a:lstStyle/>
          <a:p>
            <a:pPr algn="r">
              <a:defRPr/>
            </a:pPr>
            <a:endParaRPr lang="en-US">
              <a:solidFill>
                <a:srgbClr val="FFFFFF">
                  <a:lumMod val="50000"/>
                </a:srgbClr>
              </a:solidFill>
            </a:endParaRPr>
          </a:p>
        </p:txBody>
      </p:sp>
      <p:sp>
        <p:nvSpPr>
          <p:cNvPr id="8" name="Footer Placeholder 7"/>
          <p:cNvSpPr>
            <a:spLocks noGrp="1"/>
          </p:cNvSpPr>
          <p:nvPr>
            <p:ph type="ftr" sz="quarter" idx="17"/>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11" name="Slide Number Placeholder 10"/>
          <p:cNvSpPr>
            <a:spLocks noGrp="1"/>
          </p:cNvSpPr>
          <p:nvPr>
            <p:ph type="sldNum" sz="quarter" idx="18"/>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PhAnim="0" preserve="1" userDrawn="1">
  <p:cSld name="2 columns red text">
    <p:bg>
      <p:bgPr>
        <a:solidFill>
          <a:schemeClr val="bg2"/>
        </a:solidFill>
        <a:effectLst/>
      </p:bgPr>
    </p:bg>
    <p:spTree>
      <p:nvGrpSpPr>
        <p:cNvPr id="1" name=""/>
        <p:cNvGrpSpPr/>
        <p:nvPr/>
      </p:nvGrpSpPr>
      <p:grpSpPr bwMode="auto">
        <a:xfrm>
          <a:off x="0" y="0"/>
          <a:ext cx="0" cy="0"/>
          <a:chOff x="0" y="0"/>
          <a:chExt cx="0" cy="0"/>
        </a:xfrm>
      </p:grpSpPr>
      <p:sp>
        <p:nvSpPr>
          <p:cNvPr id="4" name="Content Placeholder 3"/>
          <p:cNvSpPr>
            <a:spLocks noGrp="1"/>
          </p:cNvSpPr>
          <p:nvPr>
            <p:ph sz="half" idx="2" hasCustomPrompt="1"/>
          </p:nvPr>
        </p:nvSpPr>
        <p:spPr bwMode="auto">
          <a:xfrm>
            <a:off x="719667" y="1123952"/>
            <a:ext cx="5039784" cy="5185833"/>
          </a:xfrm>
        </p:spPr>
        <p:txBody>
          <a:bodyPr>
            <a:normAutofit/>
          </a:bodyPr>
          <a:lstStyle>
            <a:lvl1pPr marL="0" indent="0">
              <a:buNone/>
              <a:defRPr sz="1850" b="0" i="0">
                <a:solidFill>
                  <a:schemeClr val="accent1"/>
                </a:solidFill>
                <a:latin typeface="Arial"/>
                <a:cs typeface="Arial"/>
              </a:defRPr>
            </a:lvl1pPr>
            <a:lvl2pPr>
              <a:defRPr sz="1600"/>
            </a:lvl2pPr>
            <a:lvl3pPr>
              <a:defRPr sz="1600"/>
            </a:lvl3pPr>
            <a:lvl4pPr>
              <a:defRPr sz="1600"/>
            </a:lvl4pPr>
            <a:lvl5pPr>
              <a:defRPr sz="1600"/>
            </a:lvl5pPr>
            <a:lvl6pPr>
              <a:defRPr sz="2150"/>
            </a:lvl6pPr>
            <a:lvl7pPr>
              <a:defRPr sz="2150"/>
            </a:lvl7pPr>
            <a:lvl8pPr>
              <a:defRPr sz="2150"/>
            </a:lvl8pPr>
            <a:lvl9pPr>
              <a:defRPr sz="2150"/>
            </a:lvl9pPr>
          </a:lstStyle>
          <a:p>
            <a:pPr lvl="0">
              <a:defRPr/>
            </a:pPr>
            <a:r>
              <a:rPr lang="en-U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10" name="Text Placeholder 2"/>
          <p:cNvSpPr>
            <a:spLocks noGrp="1"/>
          </p:cNvSpPr>
          <p:nvPr>
            <p:ph type="body" idx="13"/>
          </p:nvPr>
        </p:nvSpPr>
        <p:spPr bwMode="auto">
          <a:xfrm>
            <a:off x="6432551" y="1123954"/>
            <a:ext cx="5039783" cy="287865"/>
          </a:xfrm>
        </p:spPr>
        <p:txBody>
          <a:bodyPr anchor="t" anchorCtr="0">
            <a:normAutofit/>
          </a:bodyPr>
          <a:lstStyle>
            <a:lvl1pPr marL="0" indent="0">
              <a:buNone/>
              <a:defRPr sz="1600" b="1" cap="all" spc="13">
                <a:solidFill>
                  <a:schemeClr val="tx1"/>
                </a:solidFill>
              </a:defRPr>
            </a:lvl1pPr>
            <a:lvl2pPr marL="609570" indent="0">
              <a:buNone/>
              <a:defRPr sz="2650" b="1"/>
            </a:lvl2pPr>
            <a:lvl3pPr marL="1219140" indent="0">
              <a:buNone/>
              <a:defRPr sz="2400" b="1"/>
            </a:lvl3pPr>
            <a:lvl4pPr marL="1828709" indent="0">
              <a:buNone/>
              <a:defRPr sz="2150" b="1"/>
            </a:lvl4pPr>
            <a:lvl5pPr marL="2438278" indent="0">
              <a:buNone/>
              <a:defRPr sz="2150" b="1"/>
            </a:lvl5pPr>
            <a:lvl6pPr marL="3047848" indent="0">
              <a:buNone/>
              <a:defRPr sz="2150" b="1"/>
            </a:lvl6pPr>
            <a:lvl7pPr marL="3657418" indent="0">
              <a:buNone/>
              <a:defRPr sz="2150" b="1"/>
            </a:lvl7pPr>
            <a:lvl8pPr marL="4266987" indent="0">
              <a:buNone/>
              <a:defRPr sz="2150" b="1"/>
            </a:lvl8pPr>
            <a:lvl9pPr marL="4876557" indent="0">
              <a:buNone/>
              <a:defRPr sz="2150" b="1"/>
            </a:lvl9pPr>
          </a:lstStyle>
          <a:p>
            <a:pPr lvl="0">
              <a:defRPr/>
            </a:pPr>
            <a:r>
              <a:rPr lang="ru-RU"/>
              <a:t>Образец текста</a:t>
            </a:r>
            <a:endParaRPr/>
          </a:p>
        </p:txBody>
      </p:sp>
      <p:sp>
        <p:nvSpPr>
          <p:cNvPr id="11" name="Content Placeholder 3"/>
          <p:cNvSpPr>
            <a:spLocks noGrp="1"/>
          </p:cNvSpPr>
          <p:nvPr>
            <p:ph sz="half" idx="14"/>
          </p:nvPr>
        </p:nvSpPr>
        <p:spPr bwMode="auto">
          <a:xfrm>
            <a:off x="6432549" y="1411819"/>
            <a:ext cx="5039784" cy="4897967"/>
          </a:xfrm>
        </p:spPr>
        <p:txBody>
          <a:bodyPr>
            <a:normAutofit/>
          </a:bodyPr>
          <a:lstStyle>
            <a:lvl1pPr marL="228589" indent="-228589">
              <a:buFont typeface=".HelveticaNeueDeskInterface-Regular"/>
              <a:buChar char="–"/>
              <a:defRPr sz="1350"/>
            </a:lvl1pPr>
            <a:lvl2pPr marL="838158" indent="-228589">
              <a:buFont typeface=".HelveticaNeueDeskInterface-Regular"/>
              <a:buChar char="–"/>
              <a:defRPr sz="1350"/>
            </a:lvl2pPr>
            <a:lvl3pPr marL="1447728" indent="-228589">
              <a:buFont typeface=".HelveticaNeueDeskInterface-Regular"/>
              <a:buChar char="–"/>
              <a:defRPr sz="1350"/>
            </a:lvl3pPr>
            <a:lvl4pPr marL="2057298" indent="-228589">
              <a:buFont typeface=".HelveticaNeueDeskInterface-Regular"/>
              <a:buChar char="–"/>
              <a:defRPr sz="1050"/>
            </a:lvl4pPr>
            <a:lvl5pPr marL="2666867" indent="-228589">
              <a:buFont typeface=".HelveticaNeueDeskInterface-Regular"/>
              <a:buChar char="–"/>
              <a:defRPr sz="1050"/>
            </a:lvl5pPr>
            <a:lvl6pPr>
              <a:defRPr sz="2150"/>
            </a:lvl6pPr>
            <a:lvl7pPr>
              <a:defRPr sz="2150"/>
            </a:lvl7pPr>
            <a:lvl8pPr>
              <a:defRPr sz="2150"/>
            </a:lvl8pPr>
            <a:lvl9pPr>
              <a:defRPr sz="215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itle 4"/>
          <p:cNvSpPr>
            <a:spLocks noGrp="1"/>
          </p:cNvSpPr>
          <p:nvPr>
            <p:ph type="title"/>
          </p:nvPr>
        </p:nvSpPr>
        <p:spPr bwMode="auto"/>
        <p:txBody>
          <a:bodyPr/>
          <a:lstStyle/>
          <a:p>
            <a:pPr>
              <a:defRPr/>
            </a:pPr>
            <a:r>
              <a:rPr lang="ru-RU"/>
              <a:t>Образец заголовка</a:t>
            </a:r>
            <a:endParaRPr lang="en-US"/>
          </a:p>
        </p:txBody>
      </p:sp>
      <p:sp>
        <p:nvSpPr>
          <p:cNvPr id="2" name="Date Placeholder 1"/>
          <p:cNvSpPr>
            <a:spLocks noGrp="1"/>
          </p:cNvSpPr>
          <p:nvPr>
            <p:ph type="dt" sz="half" idx="15"/>
          </p:nvPr>
        </p:nvSpPr>
        <p:spPr bwMode="auto"/>
        <p:txBody>
          <a:bodyPr/>
          <a:lstStyle/>
          <a:p>
            <a:pPr algn="r">
              <a:defRPr/>
            </a:pPr>
            <a:endParaRPr lang="en-US">
              <a:solidFill>
                <a:srgbClr val="FFFFFF">
                  <a:lumMod val="50000"/>
                </a:srgbClr>
              </a:solidFill>
            </a:endParaRPr>
          </a:p>
        </p:txBody>
      </p:sp>
      <p:sp>
        <p:nvSpPr>
          <p:cNvPr id="3" name="Footer Placeholder 2"/>
          <p:cNvSpPr>
            <a:spLocks noGrp="1"/>
          </p:cNvSpPr>
          <p:nvPr>
            <p:ph type="ftr" sz="quarter" idx="16"/>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6" name="Slide Number Placeholder 5"/>
          <p:cNvSpPr>
            <a:spLocks noGrp="1"/>
          </p:cNvSpPr>
          <p:nvPr>
            <p:ph type="sldNum" sz="quarter" idx="17"/>
          </p:nvPr>
        </p:nvSpPr>
        <p:spPr bwMode="auto"/>
        <p:txBody>
          <a:bodyPr/>
          <a:lstStyle/>
          <a:p>
            <a:pPr>
              <a:defRPr/>
            </a:pPr>
            <a:fld id="{D46DFF14-0A17-E242-9300-8A4AA2C31BF3}" type="slidenum">
              <a:rPr lang="en-US">
                <a:solidFill>
                  <a:srgbClr val="191919">
                    <a:tint val="75000"/>
                  </a:srgbClr>
                </a:solidFill>
              </a:rPr>
              <a:t>‹#›</a:t>
            </a:fld>
            <a:endParaRPr lang="en-US">
              <a:solidFill>
                <a:srgbClr val="191919">
                  <a:tint val="75000"/>
                </a:srgb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userDrawn="1">
  <p:cSld name="3_Comparison">
    <p:bg>
      <p:bgPr>
        <a:blipFill>
          <a:blip r:embed="rId2"/>
          <a:stretch/>
        </a:blipFill>
        <a:effectLst/>
      </p:bgPr>
    </p:bg>
    <p:spTree>
      <p:nvGrpSpPr>
        <p:cNvPr id="1" name=""/>
        <p:cNvGrpSpPr/>
        <p:nvPr/>
      </p:nvGrpSpPr>
      <p:grpSpPr bwMode="auto">
        <a:xfrm>
          <a:off x="0" y="0"/>
          <a:ext cx="0" cy="0"/>
          <a:chOff x="0" y="0"/>
          <a:chExt cx="0" cy="0"/>
        </a:xfrm>
      </p:grpSpPr>
      <p:sp>
        <p:nvSpPr>
          <p:cNvPr id="4" name="Content Placeholder 3"/>
          <p:cNvSpPr>
            <a:spLocks noGrp="1"/>
          </p:cNvSpPr>
          <p:nvPr>
            <p:ph sz="half" idx="2" hasCustomPrompt="1"/>
          </p:nvPr>
        </p:nvSpPr>
        <p:spPr bwMode="auto">
          <a:xfrm>
            <a:off x="950385" y="1964268"/>
            <a:ext cx="4823883" cy="4196821"/>
          </a:xfrm>
        </p:spPr>
        <p:txBody>
          <a:bodyPr>
            <a:normAutofit/>
          </a:bodyPr>
          <a:lstStyle>
            <a:lvl1pPr marL="0" indent="0">
              <a:buNone/>
              <a:defRPr sz="1600" b="1" i="0">
                <a:solidFill>
                  <a:schemeClr val="accent1"/>
                </a:solidFill>
                <a:latin typeface="Arial"/>
                <a:cs typeface="Arial"/>
              </a:defRPr>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defRPr/>
            </a:pPr>
            <a:r>
              <a:rPr lang="en-U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7" name="Date Placeholder 6"/>
          <p:cNvSpPr>
            <a:spLocks noGrp="1"/>
          </p:cNvSpPr>
          <p:nvPr>
            <p:ph type="dt" sz="half" idx="10"/>
          </p:nvPr>
        </p:nvSpPr>
        <p:spPr bwMode="auto">
          <a:xfrm>
            <a:off x="6432553" y="6399465"/>
            <a:ext cx="4032249" cy="220851"/>
          </a:xfrm>
          <a:prstGeom prst="rect">
            <a:avLst/>
          </a:prstGeom>
        </p:spPr>
        <p:txBody>
          <a:bodyPr/>
          <a:lstStyle/>
          <a:p>
            <a:pPr>
              <a:defRPr/>
            </a:pPr>
            <a:endParaRPr lang="en-US">
              <a:solidFill>
                <a:srgbClr val="FFFFFF">
                  <a:lumMod val="50000"/>
                </a:srgbClr>
              </a:solidFill>
            </a:endParaRPr>
          </a:p>
        </p:txBody>
      </p:sp>
      <p:sp>
        <p:nvSpPr>
          <p:cNvPr id="8" name="Footer Placeholder 7"/>
          <p:cNvSpPr>
            <a:spLocks noGrp="1"/>
          </p:cNvSpPr>
          <p:nvPr>
            <p:ph type="ftr" sz="quarter" idx="11"/>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9" name="Slide Number Placeholder 8"/>
          <p:cNvSpPr>
            <a:spLocks noGrp="1"/>
          </p:cNvSpPr>
          <p:nvPr>
            <p:ph type="sldNum" sz="quarter" idx="12"/>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
        <p:nvSpPr>
          <p:cNvPr id="10" name="Text Placeholder 2"/>
          <p:cNvSpPr>
            <a:spLocks noGrp="1"/>
          </p:cNvSpPr>
          <p:nvPr>
            <p:ph type="body" idx="13"/>
          </p:nvPr>
        </p:nvSpPr>
        <p:spPr bwMode="auto">
          <a:xfrm>
            <a:off x="6417736" y="1960562"/>
            <a:ext cx="4823883" cy="593724"/>
          </a:xfrm>
        </p:spPr>
        <p:txBody>
          <a:bodyPr anchor="t" anchorCtr="0">
            <a:normAutofit/>
          </a:bodyPr>
          <a:lstStyle>
            <a:lvl1pPr marL="0" indent="0">
              <a:buNone/>
              <a:defRPr sz="1400" b="1" cap="all" spc="11">
                <a:solidFill>
                  <a:schemeClr val="tx1"/>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defRPr/>
            </a:pPr>
            <a:r>
              <a:rPr lang="en-US"/>
              <a:t>Click to edit Master text styles</a:t>
            </a:r>
            <a:endParaRPr/>
          </a:p>
        </p:txBody>
      </p:sp>
      <p:sp>
        <p:nvSpPr>
          <p:cNvPr id="11" name="Content Placeholder 3"/>
          <p:cNvSpPr>
            <a:spLocks noGrp="1"/>
          </p:cNvSpPr>
          <p:nvPr>
            <p:ph sz="half" idx="14"/>
          </p:nvPr>
        </p:nvSpPr>
        <p:spPr bwMode="auto">
          <a:xfrm>
            <a:off x="6417733" y="2554288"/>
            <a:ext cx="4823883" cy="3606800"/>
          </a:xfrm>
        </p:spPr>
        <p:txBody>
          <a:bodyPr>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p:nvPr>
        </p:nvSpPr>
        <p:spPr bwMode="auto"/>
        <p:txBody>
          <a:bodyPr/>
          <a:lstStyle/>
          <a:p>
            <a:pPr>
              <a:defRPr/>
            </a:pPr>
            <a:r>
              <a:rPr lang="en-US"/>
              <a:t>Click to edit Master title style</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type="twoObj" userDrawn="1">
  <p:cSld name="Два объекта">
    <p:bg>
      <p:bgPr>
        <a:blipFill>
          <a:blip r:embed="rId2"/>
          <a:stretch/>
        </a:blipFill>
        <a:effectLst/>
      </p:bgPr>
    </p:bg>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ru-RU"/>
              <a:t>Образец заголовка</a:t>
            </a:r>
            <a:endParaRPr lang="en-US"/>
          </a:p>
        </p:txBody>
      </p:sp>
      <p:sp>
        <p:nvSpPr>
          <p:cNvPr id="3" name="Content Placeholder 2"/>
          <p:cNvSpPr>
            <a:spLocks noGrp="1"/>
          </p:cNvSpPr>
          <p:nvPr>
            <p:ph sz="half" idx="1"/>
          </p:nvPr>
        </p:nvSpPr>
        <p:spPr bwMode="auto">
          <a:xfrm>
            <a:off x="950385" y="1960564"/>
            <a:ext cx="4823883" cy="4200525"/>
          </a:xfrm>
        </p:spPr>
        <p:txBody>
          <a:bodyPr>
            <a:normAutofit/>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Content Placeholder 3"/>
          <p:cNvSpPr>
            <a:spLocks noGrp="1"/>
          </p:cNvSpPr>
          <p:nvPr>
            <p:ph sz="half" idx="2"/>
          </p:nvPr>
        </p:nvSpPr>
        <p:spPr bwMode="auto">
          <a:xfrm>
            <a:off x="6417735" y="1960564"/>
            <a:ext cx="4823884" cy="4200525"/>
          </a:xfrm>
        </p:spPr>
        <p:txBody>
          <a:bodyPr>
            <a:normAutofit/>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6" name="Footer Placeholder 5"/>
          <p:cNvSpPr>
            <a:spLocks noGrp="1"/>
          </p:cNvSpPr>
          <p:nvPr>
            <p:ph type="ftr" sz="quarter" idx="11"/>
          </p:nvPr>
        </p:nvSpPr>
        <p:spPr bwMode="auto"/>
        <p:txBody>
          <a:bodyPr/>
          <a:lstStyle/>
          <a:p>
            <a:pPr>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7" name="Slide Number Placeholder 6"/>
          <p:cNvSpPr>
            <a:spLocks noGrp="1"/>
          </p:cNvSpPr>
          <p:nvPr>
            <p:ph type="sldNum" sz="quarter" idx="12"/>
          </p:nvPr>
        </p:nvSpPr>
        <p:spPr bwMode="auto"/>
        <p:txBody>
          <a:bodyPr/>
          <a:lstStyle/>
          <a:p>
            <a:pPr>
              <a:defRPr/>
            </a:pPr>
            <a:fld id="{D809891A-D309-0247-92B5-BD07C36B0836}" type="slidenum">
              <a:rPr lang="en-US">
                <a:solidFill>
                  <a:srgbClr val="191919">
                    <a:tint val="75000"/>
                  </a:srgbClr>
                </a:solidFill>
              </a:rPr>
              <a:t>‹#›</a:t>
            </a:fld>
            <a:endParaRPr lang="en-US">
              <a:solidFill>
                <a:srgbClr val="191919">
                  <a:tint val="75000"/>
                </a:srgb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PhAnim="0" userDrawn="1">
  <p:cSld name="1_Section Header">
    <p:bg>
      <p:bgPr>
        <a:solidFill>
          <a:schemeClr val="bg2"/>
        </a:solidFill>
        <a:effectLst/>
      </p:bgPr>
    </p:bg>
    <p:spTree>
      <p:nvGrpSpPr>
        <p:cNvPr id="1" name=""/>
        <p:cNvGrpSpPr/>
        <p:nvPr/>
      </p:nvGrpSpPr>
      <p:grpSpPr bwMode="auto">
        <a:xfrm>
          <a:off x="0" y="0"/>
          <a:ext cx="0" cy="0"/>
          <a:chOff x="0" y="0"/>
          <a:chExt cx="0" cy="0"/>
        </a:xfrm>
      </p:grpSpPr>
      <p:pic>
        <p:nvPicPr>
          <p:cNvPr id="4" name="Picture 3"/>
          <p:cNvPicPr>
            <a:picLocks noChangeAspect="1"/>
          </p:cNvPicPr>
          <p:nvPr userDrawn="1"/>
        </p:nvPicPr>
        <p:blipFill>
          <a:blip r:embed="rId2"/>
          <a:stretch/>
        </p:blipFill>
        <p:spPr bwMode="auto">
          <a:xfrm>
            <a:off x="0" y="0"/>
            <a:ext cx="12192000" cy="6858000"/>
          </a:xfrm>
          <a:prstGeom prst="rect">
            <a:avLst/>
          </a:prstGeom>
          <a:noFill/>
          <a:ln>
            <a:noFill/>
          </a:ln>
        </p:spPr>
      </p:pic>
      <p:sp>
        <p:nvSpPr>
          <p:cNvPr id="3" name="Text Placeholder 2"/>
          <p:cNvSpPr>
            <a:spLocks noGrp="1"/>
          </p:cNvSpPr>
          <p:nvPr>
            <p:ph type="body" idx="1" hasCustomPrompt="1"/>
          </p:nvPr>
        </p:nvSpPr>
        <p:spPr bwMode="auto">
          <a:xfrm>
            <a:off x="6432551" y="1989667"/>
            <a:ext cx="5039783" cy="2590800"/>
          </a:xfrm>
        </p:spPr>
        <p:txBody>
          <a:bodyPr anchor="t" anchorCtr="0">
            <a:normAutofit/>
          </a:bodyPr>
          <a:lstStyle>
            <a:lvl1pPr marL="0" indent="0">
              <a:lnSpc>
                <a:spcPts val="3733"/>
              </a:lnSpc>
              <a:spcBef>
                <a:spcPts val="0"/>
              </a:spcBef>
              <a:buNone/>
              <a:defRPr sz="3750" b="1" i="0" cap="all" spc="13">
                <a:solidFill>
                  <a:schemeClr val="bg2"/>
                </a:solidFill>
              </a:defRPr>
            </a:lvl1pPr>
            <a:lvl2pPr marL="609570" indent="0">
              <a:buNone/>
              <a:defRPr sz="2400">
                <a:solidFill>
                  <a:schemeClr val="tx1">
                    <a:tint val="75000"/>
                  </a:schemeClr>
                </a:solidFill>
              </a:defRPr>
            </a:lvl2pPr>
            <a:lvl3pPr marL="1219140" indent="0">
              <a:buNone/>
              <a:defRPr sz="2150">
                <a:solidFill>
                  <a:schemeClr val="tx1">
                    <a:tint val="75000"/>
                  </a:schemeClr>
                </a:solidFill>
              </a:defRPr>
            </a:lvl3pPr>
            <a:lvl4pPr marL="1828709" indent="0">
              <a:buNone/>
              <a:defRPr sz="1850">
                <a:solidFill>
                  <a:schemeClr val="tx1">
                    <a:tint val="75000"/>
                  </a:schemeClr>
                </a:solidFill>
              </a:defRPr>
            </a:lvl4pPr>
            <a:lvl5pPr marL="2438278" indent="0">
              <a:buNone/>
              <a:defRPr sz="1850">
                <a:solidFill>
                  <a:schemeClr val="tx1">
                    <a:tint val="75000"/>
                  </a:schemeClr>
                </a:solidFill>
              </a:defRPr>
            </a:lvl5pPr>
            <a:lvl6pPr marL="3047848" indent="0">
              <a:buNone/>
              <a:defRPr sz="1850">
                <a:solidFill>
                  <a:schemeClr val="tx1">
                    <a:tint val="75000"/>
                  </a:schemeClr>
                </a:solidFill>
              </a:defRPr>
            </a:lvl6pPr>
            <a:lvl7pPr marL="3657418" indent="0">
              <a:buNone/>
              <a:defRPr sz="1850">
                <a:solidFill>
                  <a:schemeClr val="tx1">
                    <a:tint val="75000"/>
                  </a:schemeClr>
                </a:solidFill>
              </a:defRPr>
            </a:lvl7pPr>
            <a:lvl8pPr marL="4266987" indent="0">
              <a:buNone/>
              <a:defRPr sz="1850">
                <a:solidFill>
                  <a:schemeClr val="tx1">
                    <a:tint val="75000"/>
                  </a:schemeClr>
                </a:solidFill>
              </a:defRPr>
            </a:lvl8pPr>
            <a:lvl9pPr marL="4876557" indent="0">
              <a:buNone/>
              <a:defRPr sz="1850">
                <a:solidFill>
                  <a:schemeClr val="tx1">
                    <a:tint val="75000"/>
                  </a:schemeClr>
                </a:solidFill>
              </a:defRPr>
            </a:lvl9pPr>
          </a:lstStyle>
          <a:p>
            <a:pPr lvl="0">
              <a:defRPr/>
            </a:pPr>
            <a:r>
              <a:rPr lang="ru-RU"/>
              <a:t>Заголовок раздела</a:t>
            </a:r>
            <a:endParaRPr lang="en-US"/>
          </a:p>
          <a:p>
            <a:pPr lvl="0">
              <a:defRPr/>
            </a:pPr>
            <a:r>
              <a:rPr lang="en-US"/>
              <a:t>Н</a:t>
            </a:r>
            <a:r>
              <a:rPr lang="ru-RU"/>
              <a:t>есколько строк </a:t>
            </a:r>
            <a:endParaRPr lang="en-US"/>
          </a:p>
        </p:txBody>
      </p:sp>
      <p:sp>
        <p:nvSpPr>
          <p:cNvPr id="5" name="Footer Placeholder 4"/>
          <p:cNvSpPr>
            <a:spLocks noGrp="1"/>
          </p:cNvSpPr>
          <p:nvPr>
            <p:ph type="ftr" sz="quarter" idx="11"/>
          </p:nvPr>
        </p:nvSpPr>
        <p:spPr bwMode="auto">
          <a:xfrm>
            <a:off x="6432551" y="6120341"/>
            <a:ext cx="4833968" cy="220851"/>
          </a:xfrm>
        </p:spPr>
        <p:txBody>
          <a:bodyPr/>
          <a:lstStyle>
            <a:lvl1pPr>
              <a:defRPr sz="1050">
                <a:solidFill>
                  <a:schemeClr val="bg2"/>
                </a:solidFill>
              </a:defRPr>
            </a:lvl1pPr>
          </a:lstStyle>
          <a:p>
            <a:pPr>
              <a:defRPr/>
            </a:pPr>
            <a:r>
              <a:rPr lang="ru-RU">
                <a:solidFill>
                  <a:srgbClr val="FFFFFF"/>
                </a:solidFill>
              </a:rPr>
              <a:t>знание. опыт. мастерство</a:t>
            </a:r>
            <a:endParaRPr lang="en-US">
              <a:solidFill>
                <a:srgbClr val="FFFFFF"/>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preserve="1" userDrawn="1">
  <p:cSld name="Contents">
    <p:spTree>
      <p:nvGrpSpPr>
        <p:cNvPr id="1" name=""/>
        <p:cNvGrpSpPr/>
        <p:nvPr/>
      </p:nvGrpSpPr>
      <p:grpSpPr bwMode="auto">
        <a:xfrm>
          <a:off x="0" y="0"/>
          <a:ext cx="0" cy="0"/>
          <a:chOff x="0" y="0"/>
          <a:chExt cx="0" cy="0"/>
        </a:xfrm>
      </p:grpSpPr>
      <p:sp>
        <p:nvSpPr>
          <p:cNvPr id="46" name="Content Placeholder 3"/>
          <p:cNvSpPr>
            <a:spLocks noGrp="1"/>
          </p:cNvSpPr>
          <p:nvPr>
            <p:ph sz="half" idx="44"/>
          </p:nvPr>
        </p:nvSpPr>
        <p:spPr bwMode="auto">
          <a:xfrm>
            <a:off x="6769104" y="2565402"/>
            <a:ext cx="4703233" cy="863599"/>
          </a:xfrm>
        </p:spPr>
        <p:txBody>
          <a:bodyPr>
            <a:noAutofit/>
          </a:bodyPr>
          <a:lstStyle>
            <a:lvl1pPr marL="0" indent="0">
              <a:buNone/>
              <a:defRPr sz="1350"/>
            </a:lvl1pPr>
            <a:lvl2pPr marL="609585" indent="0">
              <a:buNone/>
              <a:defRPr sz="1350"/>
            </a:lvl2pPr>
            <a:lvl3pPr marL="1219170" indent="0">
              <a:buNone/>
              <a:defRPr sz="1350"/>
            </a:lvl3pPr>
            <a:lvl4pPr marL="1828754" indent="0">
              <a:buNone/>
              <a:defRPr sz="1350"/>
            </a:lvl4pPr>
            <a:lvl5pPr marL="2438339" indent="0">
              <a:buNone/>
              <a:defRPr sz="13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 name="Text Placeholder 2"/>
          <p:cNvSpPr>
            <a:spLocks noGrp="1"/>
          </p:cNvSpPr>
          <p:nvPr>
            <p:ph type="body" idx="1"/>
          </p:nvPr>
        </p:nvSpPr>
        <p:spPr bwMode="auto">
          <a:xfrm>
            <a:off x="1056218" y="1123951"/>
            <a:ext cx="4703233" cy="287867"/>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1056218" y="1411818"/>
            <a:ext cx="4703233" cy="865716"/>
          </a:xfrm>
        </p:spPr>
        <p:txBody>
          <a:bodyPr>
            <a:normAutofit/>
          </a:bodyPr>
          <a:lstStyle>
            <a:lvl1pPr marL="0" indent="0">
              <a:buNone/>
              <a:defRPr sz="1600"/>
            </a:lvl1pPr>
            <a:lvl2pPr marL="609585" indent="0">
              <a:buNone/>
              <a:defRPr sz="1600"/>
            </a:lvl2pPr>
            <a:lvl3pPr marL="1219170" indent="0">
              <a:buNone/>
              <a:defRPr sz="1600"/>
            </a:lvl3pPr>
            <a:lvl4pPr marL="1828754" indent="0">
              <a:buNone/>
              <a:defRPr sz="1600"/>
            </a:lvl4pPr>
            <a:lvl5pPr marL="2438339" indent="0">
              <a:buNone/>
              <a:defRPr sz="160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hasCustomPrompt="1"/>
          </p:nvPr>
        </p:nvSpPr>
        <p:spPr bwMode="auto"/>
        <p:txBody>
          <a:bodyPr/>
          <a:lstStyle/>
          <a:p>
            <a:pPr>
              <a:defRPr/>
            </a:pPr>
            <a:r>
              <a:rPr lang="en-US"/>
              <a:t>contents</a:t>
            </a:r>
            <a:endParaRPr/>
          </a:p>
        </p:txBody>
      </p:sp>
      <p:sp>
        <p:nvSpPr>
          <p:cNvPr id="24" name="Text Placeholder 2"/>
          <p:cNvSpPr>
            <a:spLocks noGrp="1"/>
          </p:cNvSpPr>
          <p:nvPr>
            <p:ph type="body" idx="27" hasCustomPrompt="1"/>
          </p:nvPr>
        </p:nvSpPr>
        <p:spPr bwMode="auto">
          <a:xfrm>
            <a:off x="719666" y="1123952"/>
            <a:ext cx="336551" cy="287867"/>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ru-RU"/>
              <a:t>1.</a:t>
            </a:r>
            <a:endParaRPr lang="en-US"/>
          </a:p>
        </p:txBody>
      </p:sp>
      <p:sp>
        <p:nvSpPr>
          <p:cNvPr id="30" name="Text Placeholder 2"/>
          <p:cNvSpPr>
            <a:spLocks noGrp="1"/>
          </p:cNvSpPr>
          <p:nvPr>
            <p:ph type="body" idx="28"/>
          </p:nvPr>
        </p:nvSpPr>
        <p:spPr bwMode="auto">
          <a:xfrm>
            <a:off x="1056218" y="2277534"/>
            <a:ext cx="4703233" cy="328829"/>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31" name="Content Placeholder 3"/>
          <p:cNvSpPr>
            <a:spLocks noGrp="1"/>
          </p:cNvSpPr>
          <p:nvPr>
            <p:ph sz="half" idx="29"/>
          </p:nvPr>
        </p:nvSpPr>
        <p:spPr bwMode="auto">
          <a:xfrm>
            <a:off x="1056218" y="2565402"/>
            <a:ext cx="4703233" cy="863599"/>
          </a:xfrm>
        </p:spPr>
        <p:txBody>
          <a:bodyPr>
            <a:noAutofit/>
          </a:bodyPr>
          <a:lstStyle>
            <a:lvl1pPr marL="0" indent="0">
              <a:buNone/>
              <a:defRPr sz="1350"/>
            </a:lvl1pPr>
            <a:lvl2pPr marL="609585" indent="0">
              <a:buNone/>
              <a:defRPr sz="1350"/>
            </a:lvl2pPr>
            <a:lvl3pPr marL="1219170" indent="0">
              <a:buNone/>
              <a:defRPr sz="1350"/>
            </a:lvl3pPr>
            <a:lvl4pPr marL="1828754" indent="0">
              <a:buNone/>
              <a:defRPr sz="1350"/>
            </a:lvl4pPr>
            <a:lvl5pPr marL="2438339" indent="0">
              <a:buNone/>
              <a:defRPr sz="13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2" name="Text Placeholder 2"/>
          <p:cNvSpPr>
            <a:spLocks noGrp="1"/>
          </p:cNvSpPr>
          <p:nvPr>
            <p:ph type="body" idx="30" hasCustomPrompt="1"/>
          </p:nvPr>
        </p:nvSpPr>
        <p:spPr bwMode="auto">
          <a:xfrm>
            <a:off x="719666" y="2277534"/>
            <a:ext cx="336551" cy="322263"/>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2</a:t>
            </a:r>
            <a:r>
              <a:rPr lang="ru-RU"/>
              <a:t>.</a:t>
            </a:r>
            <a:endParaRPr lang="en-US"/>
          </a:p>
        </p:txBody>
      </p:sp>
      <p:sp>
        <p:nvSpPr>
          <p:cNvPr id="33" name="Text Placeholder 2"/>
          <p:cNvSpPr>
            <a:spLocks noGrp="1"/>
          </p:cNvSpPr>
          <p:nvPr>
            <p:ph type="body" idx="31"/>
          </p:nvPr>
        </p:nvSpPr>
        <p:spPr bwMode="auto">
          <a:xfrm>
            <a:off x="1056218" y="3429000"/>
            <a:ext cx="4703233" cy="328829"/>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34" name="Content Placeholder 3"/>
          <p:cNvSpPr>
            <a:spLocks noGrp="1"/>
          </p:cNvSpPr>
          <p:nvPr>
            <p:ph sz="half" idx="32"/>
          </p:nvPr>
        </p:nvSpPr>
        <p:spPr bwMode="auto">
          <a:xfrm>
            <a:off x="1056218" y="3716867"/>
            <a:ext cx="4703233" cy="1151468"/>
          </a:xfrm>
        </p:spPr>
        <p:txBody>
          <a:bodyPr>
            <a:noAutofit/>
          </a:bodyPr>
          <a:lstStyle>
            <a:lvl1pPr marL="0" indent="0">
              <a:buNone/>
              <a:defRPr sz="1350"/>
            </a:lvl1pPr>
            <a:lvl2pPr marL="609585" indent="0">
              <a:buNone/>
              <a:defRPr sz="1350"/>
            </a:lvl2pPr>
            <a:lvl3pPr marL="1219170" indent="0">
              <a:buNone/>
              <a:defRPr sz="1350"/>
            </a:lvl3pPr>
            <a:lvl4pPr marL="1828754" indent="0">
              <a:buNone/>
              <a:defRPr sz="1350"/>
            </a:lvl4pPr>
            <a:lvl5pPr marL="2438339" indent="0">
              <a:buNone/>
              <a:defRPr sz="13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5" name="Text Placeholder 2"/>
          <p:cNvSpPr>
            <a:spLocks noGrp="1"/>
          </p:cNvSpPr>
          <p:nvPr>
            <p:ph type="body" idx="33" hasCustomPrompt="1"/>
          </p:nvPr>
        </p:nvSpPr>
        <p:spPr bwMode="auto">
          <a:xfrm>
            <a:off x="719666" y="3429001"/>
            <a:ext cx="336551" cy="322263"/>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3</a:t>
            </a:r>
            <a:r>
              <a:rPr lang="ru-RU"/>
              <a:t>.</a:t>
            </a:r>
            <a:endParaRPr lang="en-US"/>
          </a:p>
        </p:txBody>
      </p:sp>
      <p:sp>
        <p:nvSpPr>
          <p:cNvPr id="36" name="Text Placeholder 2"/>
          <p:cNvSpPr>
            <a:spLocks noGrp="1"/>
          </p:cNvSpPr>
          <p:nvPr>
            <p:ph type="body" idx="34"/>
          </p:nvPr>
        </p:nvSpPr>
        <p:spPr bwMode="auto">
          <a:xfrm>
            <a:off x="1056218" y="4580467"/>
            <a:ext cx="4703233" cy="328829"/>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37" name="Content Placeholder 3"/>
          <p:cNvSpPr>
            <a:spLocks noGrp="1"/>
          </p:cNvSpPr>
          <p:nvPr>
            <p:ph sz="half" idx="35"/>
          </p:nvPr>
        </p:nvSpPr>
        <p:spPr bwMode="auto">
          <a:xfrm>
            <a:off x="1056218" y="4868335"/>
            <a:ext cx="4703233" cy="865717"/>
          </a:xfrm>
        </p:spPr>
        <p:txBody>
          <a:bodyPr>
            <a:noAutofit/>
          </a:bodyPr>
          <a:lstStyle>
            <a:lvl1pPr marL="0" indent="0">
              <a:buNone/>
              <a:defRPr sz="1350"/>
            </a:lvl1pPr>
            <a:lvl2pPr marL="609585" indent="0">
              <a:buNone/>
              <a:defRPr sz="1350"/>
            </a:lvl2pPr>
            <a:lvl3pPr marL="1219170" indent="0">
              <a:buNone/>
              <a:defRPr sz="1350"/>
            </a:lvl3pPr>
            <a:lvl4pPr marL="1828754" indent="0">
              <a:buNone/>
              <a:defRPr sz="1350"/>
            </a:lvl4pPr>
            <a:lvl5pPr marL="2438339" indent="0">
              <a:buNone/>
              <a:defRPr sz="13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8" name="Text Placeholder 2"/>
          <p:cNvSpPr>
            <a:spLocks noGrp="1"/>
          </p:cNvSpPr>
          <p:nvPr>
            <p:ph type="body" idx="36" hasCustomPrompt="1"/>
          </p:nvPr>
        </p:nvSpPr>
        <p:spPr bwMode="auto">
          <a:xfrm>
            <a:off x="719666" y="4580467"/>
            <a:ext cx="336551" cy="322263"/>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4</a:t>
            </a:r>
            <a:r>
              <a:rPr lang="ru-RU"/>
              <a:t>.</a:t>
            </a:r>
            <a:endParaRPr lang="en-US"/>
          </a:p>
        </p:txBody>
      </p:sp>
      <p:sp>
        <p:nvSpPr>
          <p:cNvPr id="39" name="Text Placeholder 2"/>
          <p:cNvSpPr>
            <a:spLocks noGrp="1"/>
          </p:cNvSpPr>
          <p:nvPr>
            <p:ph type="body" idx="37"/>
          </p:nvPr>
        </p:nvSpPr>
        <p:spPr bwMode="auto">
          <a:xfrm>
            <a:off x="6769104" y="4580467"/>
            <a:ext cx="4703233" cy="328829"/>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40" name="Content Placeholder 3"/>
          <p:cNvSpPr>
            <a:spLocks noGrp="1"/>
          </p:cNvSpPr>
          <p:nvPr>
            <p:ph sz="half" idx="38"/>
          </p:nvPr>
        </p:nvSpPr>
        <p:spPr bwMode="auto">
          <a:xfrm>
            <a:off x="6769104" y="4868335"/>
            <a:ext cx="4703233" cy="865716"/>
          </a:xfrm>
        </p:spPr>
        <p:txBody>
          <a:bodyPr>
            <a:noAutofit/>
          </a:bodyPr>
          <a:lstStyle>
            <a:lvl1pPr marL="0" indent="0">
              <a:buNone/>
              <a:defRPr sz="1350"/>
            </a:lvl1pPr>
            <a:lvl2pPr marL="609585" indent="0">
              <a:buNone/>
              <a:defRPr sz="1350"/>
            </a:lvl2pPr>
            <a:lvl3pPr marL="1219170" indent="0">
              <a:buNone/>
              <a:defRPr sz="1350"/>
            </a:lvl3pPr>
            <a:lvl4pPr marL="1828754" indent="0">
              <a:buNone/>
              <a:defRPr sz="1350"/>
            </a:lvl4pPr>
            <a:lvl5pPr marL="2438339" indent="0">
              <a:buNone/>
              <a:defRPr sz="13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1" name="Text Placeholder 2"/>
          <p:cNvSpPr>
            <a:spLocks noGrp="1"/>
          </p:cNvSpPr>
          <p:nvPr>
            <p:ph type="body" idx="39" hasCustomPrompt="1"/>
          </p:nvPr>
        </p:nvSpPr>
        <p:spPr bwMode="auto">
          <a:xfrm>
            <a:off x="6432552" y="4580468"/>
            <a:ext cx="336551" cy="287867"/>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8</a:t>
            </a:r>
            <a:r>
              <a:rPr lang="ru-RU"/>
              <a:t>.</a:t>
            </a:r>
            <a:endParaRPr lang="en-US"/>
          </a:p>
        </p:txBody>
      </p:sp>
      <p:sp>
        <p:nvSpPr>
          <p:cNvPr id="42" name="Text Placeholder 2"/>
          <p:cNvSpPr>
            <a:spLocks noGrp="1"/>
          </p:cNvSpPr>
          <p:nvPr>
            <p:ph type="body" idx="40"/>
          </p:nvPr>
        </p:nvSpPr>
        <p:spPr bwMode="auto">
          <a:xfrm>
            <a:off x="6769104" y="3429000"/>
            <a:ext cx="4703233" cy="328829"/>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43" name="Content Placeholder 3"/>
          <p:cNvSpPr>
            <a:spLocks noGrp="1"/>
          </p:cNvSpPr>
          <p:nvPr>
            <p:ph sz="half" idx="41"/>
          </p:nvPr>
        </p:nvSpPr>
        <p:spPr bwMode="auto">
          <a:xfrm>
            <a:off x="6769104" y="3716869"/>
            <a:ext cx="4703233" cy="863599"/>
          </a:xfrm>
        </p:spPr>
        <p:txBody>
          <a:bodyPr>
            <a:noAutofit/>
          </a:bodyPr>
          <a:lstStyle>
            <a:lvl1pPr marL="0" indent="0">
              <a:buNone/>
              <a:defRPr sz="1350"/>
            </a:lvl1pPr>
            <a:lvl2pPr marL="609585" indent="0">
              <a:buNone/>
              <a:defRPr sz="1350"/>
            </a:lvl2pPr>
            <a:lvl3pPr marL="1219170" indent="0">
              <a:buNone/>
              <a:defRPr sz="1350"/>
            </a:lvl3pPr>
            <a:lvl4pPr marL="1828754" indent="0">
              <a:buNone/>
              <a:defRPr sz="1350"/>
            </a:lvl4pPr>
            <a:lvl5pPr marL="2438339" indent="0">
              <a:buNone/>
              <a:defRPr sz="13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4" name="Text Placeholder 2"/>
          <p:cNvSpPr>
            <a:spLocks noGrp="1"/>
          </p:cNvSpPr>
          <p:nvPr>
            <p:ph type="body" idx="42" hasCustomPrompt="1"/>
          </p:nvPr>
        </p:nvSpPr>
        <p:spPr bwMode="auto">
          <a:xfrm>
            <a:off x="6432552" y="3429001"/>
            <a:ext cx="336551" cy="322263"/>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7</a:t>
            </a:r>
            <a:r>
              <a:rPr lang="ru-RU"/>
              <a:t>.</a:t>
            </a:r>
            <a:endParaRPr lang="en-US"/>
          </a:p>
        </p:txBody>
      </p:sp>
      <p:sp>
        <p:nvSpPr>
          <p:cNvPr id="45" name="Text Placeholder 2"/>
          <p:cNvSpPr>
            <a:spLocks noGrp="1"/>
          </p:cNvSpPr>
          <p:nvPr>
            <p:ph type="body" idx="43"/>
          </p:nvPr>
        </p:nvSpPr>
        <p:spPr bwMode="auto">
          <a:xfrm>
            <a:off x="6769104" y="2277533"/>
            <a:ext cx="4703233" cy="287867"/>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47" name="Text Placeholder 2"/>
          <p:cNvSpPr>
            <a:spLocks noGrp="1"/>
          </p:cNvSpPr>
          <p:nvPr>
            <p:ph type="body" idx="45" hasCustomPrompt="1"/>
          </p:nvPr>
        </p:nvSpPr>
        <p:spPr bwMode="auto">
          <a:xfrm>
            <a:off x="6432552" y="2277536"/>
            <a:ext cx="336551" cy="287865"/>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6</a:t>
            </a:r>
            <a:r>
              <a:rPr lang="ru-RU"/>
              <a:t>.</a:t>
            </a:r>
            <a:endParaRPr lang="en-US"/>
          </a:p>
        </p:txBody>
      </p:sp>
      <p:sp>
        <p:nvSpPr>
          <p:cNvPr id="48" name="Text Placeholder 2"/>
          <p:cNvSpPr>
            <a:spLocks noGrp="1"/>
          </p:cNvSpPr>
          <p:nvPr>
            <p:ph type="body" idx="46"/>
          </p:nvPr>
        </p:nvSpPr>
        <p:spPr bwMode="auto">
          <a:xfrm>
            <a:off x="6769104" y="1123951"/>
            <a:ext cx="4703233" cy="287867"/>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49" name="Content Placeholder 3"/>
          <p:cNvSpPr>
            <a:spLocks noGrp="1"/>
          </p:cNvSpPr>
          <p:nvPr>
            <p:ph sz="half" idx="47"/>
          </p:nvPr>
        </p:nvSpPr>
        <p:spPr bwMode="auto">
          <a:xfrm>
            <a:off x="6769104" y="1411818"/>
            <a:ext cx="4703233" cy="865716"/>
          </a:xfrm>
        </p:spPr>
        <p:txBody>
          <a:bodyPr>
            <a:noAutofit/>
          </a:bodyPr>
          <a:lstStyle>
            <a:lvl1pPr marL="0" indent="0">
              <a:buNone/>
              <a:defRPr sz="1350"/>
            </a:lvl1pPr>
            <a:lvl2pPr marL="609585" indent="0">
              <a:buNone/>
              <a:defRPr sz="1350"/>
            </a:lvl2pPr>
            <a:lvl3pPr marL="1219170" indent="0">
              <a:buNone/>
              <a:defRPr sz="1350"/>
            </a:lvl3pPr>
            <a:lvl4pPr marL="1828754" indent="0">
              <a:buNone/>
              <a:defRPr sz="1350"/>
            </a:lvl4pPr>
            <a:lvl5pPr marL="2438339" indent="0">
              <a:buNone/>
              <a:defRPr sz="13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0" name="Text Placeholder 2"/>
          <p:cNvSpPr>
            <a:spLocks noGrp="1"/>
          </p:cNvSpPr>
          <p:nvPr>
            <p:ph type="body" idx="48" hasCustomPrompt="1"/>
          </p:nvPr>
        </p:nvSpPr>
        <p:spPr bwMode="auto">
          <a:xfrm>
            <a:off x="6432552" y="1123952"/>
            <a:ext cx="336551" cy="287867"/>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5</a:t>
            </a:r>
            <a:r>
              <a:rPr lang="ru-RU"/>
              <a:t>.</a:t>
            </a:r>
            <a:endParaRPr lang="en-US"/>
          </a:p>
        </p:txBody>
      </p:sp>
      <p:sp>
        <p:nvSpPr>
          <p:cNvPr id="2" name="Date Placeholder 1"/>
          <p:cNvSpPr>
            <a:spLocks noGrp="1"/>
          </p:cNvSpPr>
          <p:nvPr>
            <p:ph type="dt" sz="half" idx="49"/>
          </p:nvPr>
        </p:nvSpPr>
        <p:spPr bwMode="auto"/>
        <p:txBody>
          <a:bodyPr/>
          <a:lstStyle/>
          <a:p>
            <a:pPr algn="r">
              <a:defRPr/>
            </a:pPr>
            <a:r>
              <a:rPr lang="ru-RU"/>
              <a:t>Программа согласована 00.00.0000</a:t>
            </a:r>
            <a:endParaRPr lang="en-US"/>
          </a:p>
        </p:txBody>
      </p:sp>
      <p:sp>
        <p:nvSpPr>
          <p:cNvPr id="6" name="Footer Placeholder 5"/>
          <p:cNvSpPr>
            <a:spLocks noGrp="1"/>
          </p:cNvSpPr>
          <p:nvPr>
            <p:ph type="ftr" sz="quarter" idx="50"/>
          </p:nvPr>
        </p:nvSpPr>
        <p:spPr bwMode="auto"/>
        <p:txBody>
          <a:bodyPr/>
          <a:lstStyle>
            <a:lvl1pPr algn="l">
              <a:defRPr/>
            </a:lvl1pPr>
          </a:lstStyle>
          <a:p>
            <a:pPr>
              <a:defRPr/>
            </a:pPr>
            <a:r>
              <a:rPr lang="ru-RU"/>
              <a:t>Системные РЕШЕНИЯ ИЗОЛЯЦИИ ФУНДАМЕНТОВ</a:t>
            </a:r>
            <a:endParaRPr lang="en-US"/>
          </a:p>
        </p:txBody>
      </p:sp>
      <p:sp>
        <p:nvSpPr>
          <p:cNvPr id="10" name="Slide Number Placeholder 9"/>
          <p:cNvSpPr>
            <a:spLocks noGrp="1"/>
          </p:cNvSpPr>
          <p:nvPr>
            <p:ph type="sldNum" sz="quarter" idx="51"/>
          </p:nvPr>
        </p:nvSpPr>
        <p:spPr bwMode="auto"/>
        <p:txBody>
          <a:bodyPr/>
          <a:lstStyle/>
          <a:p>
            <a:pPr>
              <a:defRPr/>
            </a:pPr>
            <a:fld id="{D809891A-D309-0247-92B5-BD07C36B0836}" type="slidenum">
              <a:rPr lang="en-US"/>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PhAnim="0" preserve="1" userDrawn="1">
  <p:cSld name="1column">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7" y="1123952"/>
            <a:ext cx="10752667" cy="5184773"/>
          </a:xfrm>
        </p:spPr>
        <p:txBody>
          <a:bodyPr>
            <a:normAutofit/>
          </a:bodyPr>
          <a:lstStyle>
            <a:lvl1pPr marL="380990" indent="-380990" defTabSz="143996">
              <a:spcBef>
                <a:spcPts val="0"/>
              </a:spcBef>
              <a:buFont typeface=".HelveticaNeueDeskInterface-Regular"/>
              <a:buChar char="–"/>
              <a:defRPr sz="1350"/>
            </a:lvl1pPr>
            <a:lvl2pPr marL="990575" indent="-380990" defTabSz="143996">
              <a:spcBef>
                <a:spcPts val="0"/>
              </a:spcBef>
              <a:buFont typeface=".HelveticaNeueDeskInterface-Regular"/>
              <a:buChar char="–"/>
              <a:defRPr sz="1350"/>
            </a:lvl2pPr>
            <a:lvl3pPr marL="1600160" indent="-380990" defTabSz="143996">
              <a:spcBef>
                <a:spcPts val="0"/>
              </a:spcBef>
              <a:buFont typeface=".HelveticaNeueDeskInterface-Regular"/>
              <a:buChar char="–"/>
              <a:defRPr sz="1350"/>
            </a:lvl3pPr>
            <a:lvl4pPr marL="2209745" indent="-380990" defTabSz="143996">
              <a:spcBef>
                <a:spcPts val="0"/>
              </a:spcBef>
              <a:buFont typeface=".HelveticaNeueDeskInterface-Regular"/>
              <a:buChar char="–"/>
              <a:defRPr sz="1050"/>
            </a:lvl4pPr>
            <a:lvl5pPr marL="2819329" indent="-380990" defTabSz="143996">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hasCustomPrompt="1"/>
          </p:nvPr>
        </p:nvSpPr>
        <p:spPr bwMode="auto"/>
        <p:txBody>
          <a:bodyPr/>
          <a:lstStyle>
            <a:lvl1pPr>
              <a:defRPr/>
            </a:lvl1pPr>
          </a:lstStyle>
          <a:p>
            <a:pPr>
              <a:defRPr/>
            </a:pPr>
            <a:r>
              <a:rPr lang="en-US"/>
              <a:t>One column</a:t>
            </a:r>
            <a:endParaRPr/>
          </a:p>
        </p:txBody>
      </p:sp>
      <p:sp>
        <p:nvSpPr>
          <p:cNvPr id="3" name="Date Placeholder 2"/>
          <p:cNvSpPr>
            <a:spLocks noGrp="1"/>
          </p:cNvSpPr>
          <p:nvPr>
            <p:ph type="dt" sz="half" idx="10"/>
          </p:nvPr>
        </p:nvSpPr>
        <p:spPr bwMode="auto"/>
        <p:txBody>
          <a:bodyPr/>
          <a:lstStyle/>
          <a:p>
            <a:pPr algn="r">
              <a:defRPr/>
            </a:pPr>
            <a:r>
              <a:rPr lang="ru-RU"/>
              <a:t>Программа согласована 00.00.0000</a:t>
            </a:r>
            <a:endParaRPr lang="en-US"/>
          </a:p>
        </p:txBody>
      </p:sp>
      <p:sp>
        <p:nvSpPr>
          <p:cNvPr id="7" name="Footer Placeholder 6"/>
          <p:cNvSpPr>
            <a:spLocks noGrp="1"/>
          </p:cNvSpPr>
          <p:nvPr>
            <p:ph type="ftr" sz="quarter" idx="11"/>
          </p:nvPr>
        </p:nvSpPr>
        <p:spPr bwMode="auto"/>
        <p:txBody>
          <a:bodyPr/>
          <a:lstStyle/>
          <a:p>
            <a:pPr>
              <a:defRPr/>
            </a:pPr>
            <a:r>
              <a:rPr lang="ru-RU"/>
              <a:t>Системные РЕШЕНИЯ ИЗОЛЯЦИИ ФУНДАМЕНТОВ</a:t>
            </a:r>
            <a:endParaRPr lang="en-US"/>
          </a:p>
        </p:txBody>
      </p:sp>
      <p:sp>
        <p:nvSpPr>
          <p:cNvPr id="8" name="Slide Number Placeholder 7"/>
          <p:cNvSpPr>
            <a:spLocks noGrp="1"/>
          </p:cNvSpPr>
          <p:nvPr>
            <p:ph type="sldNum" sz="quarter" idx="12"/>
          </p:nvPr>
        </p:nvSpPr>
        <p:spPr bwMode="auto"/>
        <p:txBody>
          <a:bodyPr/>
          <a:lstStyle/>
          <a:p>
            <a:pPr>
              <a:defRPr/>
            </a:pPr>
            <a:fld id="{D809891A-D309-0247-92B5-BD07C36B0836}" type="slidenum">
              <a:rPr lang="en-US"/>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PhAnim="0" preserve="1" userDrawn="1">
  <p:cSld name="11_Comparison">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7" y="1123951"/>
            <a:ext cx="5039784" cy="5184775"/>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Date Placeholder 6"/>
          <p:cNvSpPr>
            <a:spLocks noGrp="1"/>
          </p:cNvSpPr>
          <p:nvPr>
            <p:ph type="dt" sz="half" idx="10"/>
          </p:nvPr>
        </p:nvSpPr>
        <p:spPr bwMode="auto"/>
        <p:txBody>
          <a:bodyPr/>
          <a:lstStyle/>
          <a:p>
            <a:pPr algn="r">
              <a:defRPr/>
            </a:pPr>
            <a:r>
              <a:rPr lang="ru-RU"/>
              <a:t>Программа согласована 00.00.0000</a:t>
            </a:r>
            <a:endParaRPr lang="en-US"/>
          </a:p>
        </p:txBody>
      </p:sp>
      <p:sp>
        <p:nvSpPr>
          <p:cNvPr id="8" name="Footer Placeholder 7"/>
          <p:cNvSpPr>
            <a:spLocks noGrp="1"/>
          </p:cNvSpPr>
          <p:nvPr>
            <p:ph type="ftr" sz="quarter" idx="11"/>
          </p:nvPr>
        </p:nvSpPr>
        <p:spPr bwMode="auto"/>
        <p:txBody>
          <a:bodyPr/>
          <a:lstStyle/>
          <a:p>
            <a:pPr>
              <a:defRPr/>
            </a:pPr>
            <a:r>
              <a:rPr lang="ru-RU"/>
              <a:t>Системные РЕШЕНИЯ ИЗОЛЯЦИИ ФУНДАМЕНТОВ</a:t>
            </a:r>
            <a:endParaRPr lang="en-US"/>
          </a:p>
        </p:txBody>
      </p:sp>
      <p:sp>
        <p:nvSpPr>
          <p:cNvPr id="9" name="Slide Number Placeholder 8"/>
          <p:cNvSpPr>
            <a:spLocks noGrp="1"/>
          </p:cNvSpPr>
          <p:nvPr>
            <p:ph type="sldNum" sz="quarter" idx="12"/>
          </p:nvPr>
        </p:nvSpPr>
        <p:spPr bwMode="auto"/>
        <p:txBody>
          <a:bodyPr/>
          <a:lstStyle/>
          <a:p>
            <a:pPr>
              <a:defRPr/>
            </a:pPr>
            <a:fld id="{D809891A-D309-0247-92B5-BD07C36B0836}" type="slidenum">
              <a:rPr lang="en-US"/>
              <a:t>‹#›</a:t>
            </a:fld>
            <a:endParaRPr lang="en-US"/>
          </a:p>
        </p:txBody>
      </p:sp>
      <p:sp>
        <p:nvSpPr>
          <p:cNvPr id="5" name="Title 4"/>
          <p:cNvSpPr>
            <a:spLocks noGrp="1"/>
          </p:cNvSpPr>
          <p:nvPr>
            <p:ph type="title" hasCustomPrompt="1"/>
          </p:nvPr>
        </p:nvSpPr>
        <p:spPr bwMode="auto"/>
        <p:txBody>
          <a:bodyPr/>
          <a:lstStyle>
            <a:lvl1pPr>
              <a:defRPr/>
            </a:lvl1pPr>
          </a:lstStyle>
          <a:p>
            <a:pPr>
              <a:defRPr/>
            </a:pPr>
            <a:r>
              <a:rPr lang="en-US"/>
              <a:t>Two columns</a:t>
            </a:r>
            <a:endParaRPr/>
          </a:p>
        </p:txBody>
      </p:sp>
      <p:sp>
        <p:nvSpPr>
          <p:cNvPr id="24" name="Content Placeholder 3"/>
          <p:cNvSpPr>
            <a:spLocks noGrp="1"/>
          </p:cNvSpPr>
          <p:nvPr>
            <p:ph sz="half" idx="22"/>
          </p:nvPr>
        </p:nvSpPr>
        <p:spPr bwMode="auto">
          <a:xfrm>
            <a:off x="6432549" y="1123951"/>
            <a:ext cx="5039784" cy="5184775"/>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preserve="1" userDrawn="1">
  <p:cSld name="2columns+2headers">
    <p:spTree>
      <p:nvGrpSpPr>
        <p:cNvPr id="1" name=""/>
        <p:cNvGrpSpPr/>
        <p:nvPr/>
      </p:nvGrpSpPr>
      <p:grpSpPr bwMode="auto">
        <a:xfrm>
          <a:off x="0" y="0"/>
          <a:ext cx="0" cy="0"/>
          <a:chOff x="0" y="0"/>
          <a:chExt cx="0" cy="0"/>
        </a:xfrm>
      </p:grpSpPr>
      <p:sp>
        <p:nvSpPr>
          <p:cNvPr id="3" name="Text Placeholder 2"/>
          <p:cNvSpPr>
            <a:spLocks noGrp="1"/>
          </p:cNvSpPr>
          <p:nvPr>
            <p:ph type="body" idx="1"/>
          </p:nvPr>
        </p:nvSpPr>
        <p:spPr bwMode="auto">
          <a:xfrm>
            <a:off x="719667" y="1123951"/>
            <a:ext cx="5039784" cy="407280"/>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719667" y="1411818"/>
            <a:ext cx="5039784" cy="4896908"/>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hasCustomPrompt="1"/>
          </p:nvPr>
        </p:nvSpPr>
        <p:spPr bwMode="auto"/>
        <p:txBody>
          <a:bodyPr/>
          <a:lstStyle>
            <a:lvl1pPr>
              <a:defRPr/>
            </a:lvl1pPr>
          </a:lstStyle>
          <a:p>
            <a:pPr>
              <a:defRPr/>
            </a:pPr>
            <a:r>
              <a:rPr lang="en-US"/>
              <a:t>Two columns</a:t>
            </a:r>
            <a:endParaRPr/>
          </a:p>
        </p:txBody>
      </p:sp>
      <p:sp>
        <p:nvSpPr>
          <p:cNvPr id="18" name="Text Placeholder 2"/>
          <p:cNvSpPr>
            <a:spLocks noGrp="1"/>
          </p:cNvSpPr>
          <p:nvPr>
            <p:ph type="body" idx="21"/>
          </p:nvPr>
        </p:nvSpPr>
        <p:spPr bwMode="auto">
          <a:xfrm>
            <a:off x="6432553" y="1123951"/>
            <a:ext cx="5039783" cy="396140"/>
          </a:xfrm>
        </p:spPr>
        <p:txBody>
          <a:bodyPr anchor="t" anchorCtr="0">
            <a:normAutofit/>
          </a:bodyPr>
          <a:lstStyle>
            <a:lvl1pPr marL="0" indent="0">
              <a:buNone/>
              <a:defRPr sz="1600" b="1" cap="all" spc="13">
                <a:solidFill>
                  <a:srgbClr val="191919"/>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24" name="Content Placeholder 3"/>
          <p:cNvSpPr>
            <a:spLocks noGrp="1"/>
          </p:cNvSpPr>
          <p:nvPr>
            <p:ph sz="half" idx="22"/>
          </p:nvPr>
        </p:nvSpPr>
        <p:spPr bwMode="auto">
          <a:xfrm>
            <a:off x="6432549" y="1411818"/>
            <a:ext cx="5039784" cy="4896908"/>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 name="Date Placeholder 1"/>
          <p:cNvSpPr>
            <a:spLocks noGrp="1"/>
          </p:cNvSpPr>
          <p:nvPr>
            <p:ph type="dt" sz="half" idx="23"/>
          </p:nvPr>
        </p:nvSpPr>
        <p:spPr bwMode="auto"/>
        <p:txBody>
          <a:bodyPr/>
          <a:lstStyle/>
          <a:p>
            <a:pPr algn="r">
              <a:defRPr/>
            </a:pPr>
            <a:r>
              <a:rPr lang="ru-RU"/>
              <a:t>Программа согласована 00.00.0000</a:t>
            </a:r>
            <a:endParaRPr lang="en-US"/>
          </a:p>
        </p:txBody>
      </p:sp>
      <p:sp>
        <p:nvSpPr>
          <p:cNvPr id="6" name="Footer Placeholder 5"/>
          <p:cNvSpPr>
            <a:spLocks noGrp="1"/>
          </p:cNvSpPr>
          <p:nvPr>
            <p:ph type="ftr" sz="quarter" idx="24"/>
          </p:nvPr>
        </p:nvSpPr>
        <p:spPr bwMode="auto"/>
        <p:txBody>
          <a:bodyPr/>
          <a:lstStyle/>
          <a:p>
            <a:pPr algn="l">
              <a:defRPr/>
            </a:pPr>
            <a:r>
              <a:rPr lang="ru-RU"/>
              <a:t>Системные РЕШЕНИЯ ИЗОЛЯЦИИ ФУНДАМЕНТОВ</a:t>
            </a:r>
            <a:endParaRPr lang="en-US"/>
          </a:p>
        </p:txBody>
      </p:sp>
      <p:sp>
        <p:nvSpPr>
          <p:cNvPr id="10" name="Slide Number Placeholder 9"/>
          <p:cNvSpPr>
            <a:spLocks noGrp="1"/>
          </p:cNvSpPr>
          <p:nvPr>
            <p:ph type="sldNum" sz="quarter" idx="25"/>
          </p:nvPr>
        </p:nvSpPr>
        <p:spPr bwMode="auto"/>
        <p:txBody>
          <a:bodyPr/>
          <a:lstStyle/>
          <a:p>
            <a:pPr>
              <a:defRPr/>
            </a:pPr>
            <a:fld id="{D809891A-D309-0247-92B5-BD07C36B0836}" type="slidenum">
              <a:rPr lang="en-US"/>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preserve="1" userDrawn="1">
  <p:cSld name="3columns">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7" y="1123951"/>
            <a:ext cx="3359151" cy="5184775"/>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hasCustomPrompt="1"/>
          </p:nvPr>
        </p:nvSpPr>
        <p:spPr bwMode="auto"/>
        <p:txBody>
          <a:bodyPr/>
          <a:lstStyle>
            <a:lvl1pPr>
              <a:defRPr/>
            </a:lvl1pPr>
          </a:lstStyle>
          <a:p>
            <a:pPr>
              <a:defRPr/>
            </a:pPr>
            <a:r>
              <a:rPr lang="en-US"/>
              <a:t>3 columns</a:t>
            </a:r>
            <a:endParaRPr/>
          </a:p>
        </p:txBody>
      </p:sp>
      <p:sp>
        <p:nvSpPr>
          <p:cNvPr id="2" name="Date Placeholder 1"/>
          <p:cNvSpPr>
            <a:spLocks noGrp="1"/>
          </p:cNvSpPr>
          <p:nvPr>
            <p:ph type="dt" sz="half" idx="23"/>
          </p:nvPr>
        </p:nvSpPr>
        <p:spPr bwMode="auto"/>
        <p:txBody>
          <a:bodyPr/>
          <a:lstStyle/>
          <a:p>
            <a:pPr algn="r">
              <a:defRPr/>
            </a:pPr>
            <a:r>
              <a:rPr lang="ru-RU"/>
              <a:t>Программа согласована 00.00.0000</a:t>
            </a:r>
            <a:endParaRPr lang="en-US"/>
          </a:p>
        </p:txBody>
      </p:sp>
      <p:sp>
        <p:nvSpPr>
          <p:cNvPr id="6" name="Footer Placeholder 5"/>
          <p:cNvSpPr>
            <a:spLocks noGrp="1"/>
          </p:cNvSpPr>
          <p:nvPr>
            <p:ph type="ftr" sz="quarter" idx="24"/>
          </p:nvPr>
        </p:nvSpPr>
        <p:spPr bwMode="auto"/>
        <p:txBody>
          <a:bodyPr/>
          <a:lstStyle/>
          <a:p>
            <a:pPr algn="l">
              <a:defRPr/>
            </a:pPr>
            <a:r>
              <a:rPr lang="ru-RU"/>
              <a:t>Системные РЕШЕНИЯ ИЗОЛЯЦИИ ФУНДАМЕНТОВ</a:t>
            </a:r>
            <a:endParaRPr lang="en-US"/>
          </a:p>
        </p:txBody>
      </p:sp>
      <p:sp>
        <p:nvSpPr>
          <p:cNvPr id="10" name="Slide Number Placeholder 9"/>
          <p:cNvSpPr>
            <a:spLocks noGrp="1"/>
          </p:cNvSpPr>
          <p:nvPr>
            <p:ph type="sldNum" sz="quarter" idx="25"/>
          </p:nvPr>
        </p:nvSpPr>
        <p:spPr bwMode="auto"/>
        <p:txBody>
          <a:bodyPr/>
          <a:lstStyle/>
          <a:p>
            <a:pPr>
              <a:defRPr/>
            </a:pPr>
            <a:fld id="{D809891A-D309-0247-92B5-BD07C36B0836}" type="slidenum">
              <a:rPr lang="en-US"/>
              <a:t>‹#›</a:t>
            </a:fld>
            <a:endParaRPr lang="en-US"/>
          </a:p>
        </p:txBody>
      </p:sp>
      <p:sp>
        <p:nvSpPr>
          <p:cNvPr id="11" name="Content Placeholder 3"/>
          <p:cNvSpPr>
            <a:spLocks noGrp="1"/>
          </p:cNvSpPr>
          <p:nvPr>
            <p:ph sz="half" idx="26"/>
          </p:nvPr>
        </p:nvSpPr>
        <p:spPr bwMode="auto">
          <a:xfrm>
            <a:off x="4417483" y="1123951"/>
            <a:ext cx="3359151" cy="5184775"/>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2" name="Content Placeholder 3"/>
          <p:cNvSpPr>
            <a:spLocks noGrp="1"/>
          </p:cNvSpPr>
          <p:nvPr>
            <p:ph sz="half" idx="27"/>
          </p:nvPr>
        </p:nvSpPr>
        <p:spPr bwMode="auto">
          <a:xfrm>
            <a:off x="8113185" y="1123951"/>
            <a:ext cx="3359151" cy="5184775"/>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preserve="1" userDrawn="1">
  <p:cSld name="2columns">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7" y="1989667"/>
            <a:ext cx="10752667" cy="4320116"/>
          </a:xfrm>
          <a:prstGeom prst="rect">
            <a:avLst/>
          </a:prstGeom>
          <a:solidFill>
            <a:schemeClr val="bg2"/>
          </a:solidFill>
        </p:spPr>
        <p:txBody>
          <a:bodyPr lIns="251999" tIns="108000" rIns="216000" bIns="108000">
            <a:normAutofit/>
          </a:bodyPr>
          <a:lstStyle>
            <a:lvl1pPr marL="380990" indent="-380990" defTabSz="143996">
              <a:spcBef>
                <a:spcPts val="0"/>
              </a:spcBef>
              <a:buFont typeface=".HelveticaNeueDeskInterface-Regular"/>
              <a:buChar char="–"/>
              <a:defRPr sz="1350"/>
            </a:lvl1pPr>
            <a:lvl2pPr marL="990575" indent="-380990" defTabSz="143996">
              <a:spcBef>
                <a:spcPts val="0"/>
              </a:spcBef>
              <a:buFont typeface=".HelveticaNeueDeskInterface-Regular"/>
              <a:buChar char="–"/>
              <a:defRPr sz="1350"/>
            </a:lvl2pPr>
            <a:lvl3pPr marL="1600160" indent="-380990" defTabSz="143996">
              <a:spcBef>
                <a:spcPts val="0"/>
              </a:spcBef>
              <a:buFont typeface=".HelveticaNeueDeskInterface-Regular"/>
              <a:buChar char="–"/>
              <a:defRPr sz="1350"/>
            </a:lvl3pPr>
            <a:lvl4pPr marL="2209745" indent="-380990" defTabSz="143996">
              <a:spcBef>
                <a:spcPts val="0"/>
              </a:spcBef>
              <a:buFont typeface=".HelveticaNeueDeskInterface-Regular"/>
              <a:buChar char="–"/>
              <a:defRPr sz="1050"/>
            </a:lvl4pPr>
            <a:lvl5pPr marL="2819329" indent="-380990" defTabSz="143996">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hasCustomPrompt="1"/>
          </p:nvPr>
        </p:nvSpPr>
        <p:spPr bwMode="auto"/>
        <p:txBody>
          <a:bodyPr/>
          <a:lstStyle>
            <a:lvl1pPr>
              <a:defRPr/>
            </a:lvl1pPr>
          </a:lstStyle>
          <a:p>
            <a:pPr>
              <a:defRPr/>
            </a:pPr>
            <a:r>
              <a:rPr lang="en-US"/>
              <a:t>White blocks</a:t>
            </a:r>
            <a:endParaRPr/>
          </a:p>
        </p:txBody>
      </p:sp>
      <p:sp>
        <p:nvSpPr>
          <p:cNvPr id="7" name="Content Placeholder 3"/>
          <p:cNvSpPr>
            <a:spLocks noGrp="1"/>
          </p:cNvSpPr>
          <p:nvPr>
            <p:ph sz="half" idx="13" hasCustomPrompt="1"/>
          </p:nvPr>
        </p:nvSpPr>
        <p:spPr bwMode="auto">
          <a:xfrm>
            <a:off x="719667" y="1122781"/>
            <a:ext cx="10752667" cy="391628"/>
          </a:xfrm>
          <a:prstGeom prst="rect">
            <a:avLst/>
          </a:prstGeom>
          <a:solidFill>
            <a:schemeClr val="accent1"/>
          </a:solidFill>
        </p:spPr>
        <p:txBody>
          <a:bodyPr lIns="251999" tIns="72000" rIns="216000" bIns="72000">
            <a:spAutoFit/>
          </a:bodyPr>
          <a:lstStyle>
            <a:lvl1pPr marL="0" indent="0" defTabSz="143996">
              <a:spcBef>
                <a:spcPts val="0"/>
              </a:spcBef>
              <a:buFont typeface=".HelveticaNeueDeskInterface-Regular"/>
              <a:buNone/>
              <a:defRPr sz="1600" b="1" cap="all" spc="13">
                <a:solidFill>
                  <a:schemeClr val="bg2"/>
                </a:solidFill>
              </a:defRPr>
            </a:lvl1pPr>
            <a:lvl2pPr marL="990575" indent="-380990" defTabSz="143996">
              <a:spcBef>
                <a:spcPts val="0"/>
              </a:spcBef>
              <a:buFont typeface=".HelveticaNeueDeskInterface-Regular"/>
              <a:buChar char="–"/>
              <a:defRPr sz="1850" cap="all">
                <a:solidFill>
                  <a:schemeClr val="bg2"/>
                </a:solidFill>
              </a:defRPr>
            </a:lvl2pPr>
            <a:lvl3pPr marL="1600160" indent="-380990" defTabSz="143996">
              <a:spcBef>
                <a:spcPts val="0"/>
              </a:spcBef>
              <a:buFont typeface=".HelveticaNeueDeskInterface-Regular"/>
              <a:buChar char="–"/>
              <a:defRPr sz="1850" cap="all">
                <a:solidFill>
                  <a:schemeClr val="bg2"/>
                </a:solidFill>
              </a:defRPr>
            </a:lvl3pPr>
            <a:lvl4pPr marL="2209745" indent="-380990" defTabSz="143996">
              <a:spcBef>
                <a:spcPts val="0"/>
              </a:spcBef>
              <a:buFont typeface=".HelveticaNeueDeskInterface-Regular"/>
              <a:buChar char="–"/>
              <a:defRPr sz="1050">
                <a:solidFill>
                  <a:schemeClr val="bg2"/>
                </a:solidFill>
              </a:defRPr>
            </a:lvl4pPr>
            <a:lvl5pPr marL="2819329" indent="-380990" defTabSz="143996">
              <a:spcBef>
                <a:spcPts val="0"/>
              </a:spcBef>
              <a:buFont typeface=".HelveticaNeueDeskInterface-Regular"/>
              <a:buChar char="–"/>
              <a:defRPr sz="1050">
                <a:solidFill>
                  <a:schemeClr val="bg2"/>
                </a:solidFill>
              </a:defRPr>
            </a:lvl5pPr>
            <a:lvl6pPr>
              <a:defRPr sz="2150"/>
            </a:lvl6pPr>
            <a:lvl7pPr>
              <a:defRPr sz="2150"/>
            </a:lvl7pPr>
            <a:lvl8pPr>
              <a:defRPr sz="2150"/>
            </a:lvl8pPr>
            <a:lvl9pPr>
              <a:defRPr sz="2150"/>
            </a:lvl9pPr>
          </a:lstStyle>
          <a:p>
            <a:pPr lvl="0">
              <a:defRPr/>
            </a:pPr>
            <a:r>
              <a:rPr lang="ru-RU"/>
              <a:t>Заголовок </a:t>
            </a:r>
            <a:endParaRPr lang="en-US"/>
          </a:p>
        </p:txBody>
      </p:sp>
      <p:sp>
        <p:nvSpPr>
          <p:cNvPr id="11" name="Content Placeholder 3"/>
          <p:cNvSpPr>
            <a:spLocks noGrp="1"/>
          </p:cNvSpPr>
          <p:nvPr>
            <p:ph sz="half" idx="14" hasCustomPrompt="1"/>
          </p:nvPr>
        </p:nvSpPr>
        <p:spPr bwMode="auto">
          <a:xfrm>
            <a:off x="719667" y="1548951"/>
            <a:ext cx="10752667" cy="391628"/>
          </a:xfrm>
          <a:prstGeom prst="rect">
            <a:avLst/>
          </a:prstGeom>
          <a:solidFill>
            <a:schemeClr val="bg2"/>
          </a:solidFill>
          <a:ln>
            <a:noFill/>
          </a:ln>
          <a:effectLst>
            <a:outerShdw blurRad="50800" dist="50800" dir="5400000" algn="ctr" rotWithShape="0">
              <a:srgbClr val="000000">
                <a:alpha val="0"/>
              </a:srgbClr>
            </a:outerShdw>
          </a:effectLst>
        </p:spPr>
        <p:txBody>
          <a:bodyPr lIns="251999" tIns="72000" rIns="216000" bIns="72000">
            <a:spAutoFit/>
          </a:bodyPr>
          <a:lstStyle>
            <a:lvl1pPr marL="0" indent="0" defTabSz="143996">
              <a:spcBef>
                <a:spcPts val="0"/>
              </a:spcBef>
              <a:buFont typeface=".HelveticaNeueDeskInterface-Regular"/>
              <a:buNone/>
              <a:defRPr sz="1600" b="1" cap="all" spc="13">
                <a:solidFill>
                  <a:schemeClr val="tx1"/>
                </a:solidFill>
              </a:defRPr>
            </a:lvl1pPr>
            <a:lvl2pPr marL="990575" indent="-380990" defTabSz="143996">
              <a:spcBef>
                <a:spcPts val="0"/>
              </a:spcBef>
              <a:buFont typeface=".HelveticaNeueDeskInterface-Regular"/>
              <a:buChar char="–"/>
              <a:defRPr sz="1850" cap="all">
                <a:solidFill>
                  <a:schemeClr val="bg2"/>
                </a:solidFill>
              </a:defRPr>
            </a:lvl2pPr>
            <a:lvl3pPr marL="1600160" indent="-380990" defTabSz="143996">
              <a:spcBef>
                <a:spcPts val="0"/>
              </a:spcBef>
              <a:buFont typeface=".HelveticaNeueDeskInterface-Regular"/>
              <a:buChar char="–"/>
              <a:defRPr sz="1850" cap="all">
                <a:solidFill>
                  <a:schemeClr val="bg2"/>
                </a:solidFill>
              </a:defRPr>
            </a:lvl3pPr>
            <a:lvl4pPr marL="2209745" indent="-380990" defTabSz="143996">
              <a:spcBef>
                <a:spcPts val="0"/>
              </a:spcBef>
              <a:buFont typeface=".HelveticaNeueDeskInterface-Regular"/>
              <a:buChar char="–"/>
              <a:defRPr sz="1050">
                <a:solidFill>
                  <a:schemeClr val="bg2"/>
                </a:solidFill>
              </a:defRPr>
            </a:lvl4pPr>
            <a:lvl5pPr marL="2819329" indent="-380990" defTabSz="143996">
              <a:spcBef>
                <a:spcPts val="0"/>
              </a:spcBef>
              <a:buFont typeface=".HelveticaNeueDeskInterface-Regular"/>
              <a:buChar char="–"/>
              <a:defRPr sz="1050">
                <a:solidFill>
                  <a:schemeClr val="bg2"/>
                </a:solidFill>
              </a:defRPr>
            </a:lvl5pPr>
            <a:lvl6pPr>
              <a:defRPr sz="2150"/>
            </a:lvl6pPr>
            <a:lvl7pPr>
              <a:defRPr sz="2150"/>
            </a:lvl7pPr>
            <a:lvl8pPr>
              <a:defRPr sz="2150"/>
            </a:lvl8pPr>
            <a:lvl9pPr>
              <a:defRPr sz="2150"/>
            </a:lvl9pPr>
          </a:lstStyle>
          <a:p>
            <a:pPr lvl="0">
              <a:defRPr/>
            </a:pPr>
            <a:r>
              <a:rPr lang="ru-RU"/>
              <a:t>Заголовок</a:t>
            </a:r>
            <a:endParaRPr lang="en-US"/>
          </a:p>
        </p:txBody>
      </p:sp>
      <p:sp>
        <p:nvSpPr>
          <p:cNvPr id="3" name="Date Placeholder 2"/>
          <p:cNvSpPr>
            <a:spLocks noGrp="1"/>
          </p:cNvSpPr>
          <p:nvPr>
            <p:ph type="dt" sz="half" idx="15"/>
          </p:nvPr>
        </p:nvSpPr>
        <p:spPr bwMode="auto"/>
        <p:txBody>
          <a:bodyPr/>
          <a:lstStyle/>
          <a:p>
            <a:pPr algn="r">
              <a:defRPr/>
            </a:pPr>
            <a:r>
              <a:rPr lang="ru-RU"/>
              <a:t>Программа согласована 00.00.0000</a:t>
            </a:r>
            <a:endParaRPr lang="en-US"/>
          </a:p>
        </p:txBody>
      </p:sp>
      <p:sp>
        <p:nvSpPr>
          <p:cNvPr id="8" name="Footer Placeholder 7"/>
          <p:cNvSpPr>
            <a:spLocks noGrp="1"/>
          </p:cNvSpPr>
          <p:nvPr>
            <p:ph type="ftr" sz="quarter" idx="16"/>
          </p:nvPr>
        </p:nvSpPr>
        <p:spPr bwMode="auto"/>
        <p:txBody>
          <a:bodyPr/>
          <a:lstStyle>
            <a:lvl1pPr algn="l">
              <a:defRPr/>
            </a:lvl1pPr>
          </a:lstStyle>
          <a:p>
            <a:pPr>
              <a:defRPr/>
            </a:pPr>
            <a:r>
              <a:rPr lang="ru-RU"/>
              <a:t>Системные РЕШЕНИЯ ИЗОЛЯЦИИ ФУНДАМЕНТОВ</a:t>
            </a:r>
            <a:endParaRPr lang="en-US"/>
          </a:p>
        </p:txBody>
      </p:sp>
      <p:sp>
        <p:nvSpPr>
          <p:cNvPr id="9" name="Slide Number Placeholder 8"/>
          <p:cNvSpPr>
            <a:spLocks noGrp="1"/>
          </p:cNvSpPr>
          <p:nvPr>
            <p:ph type="sldNum" sz="quarter" idx="17"/>
          </p:nvPr>
        </p:nvSpPr>
        <p:spPr bwMode="auto"/>
        <p:txBody>
          <a:bodyPr/>
          <a:lstStyle/>
          <a:p>
            <a:pPr>
              <a:defRPr/>
            </a:pPr>
            <a:fld id="{D809891A-D309-0247-92B5-BD07C36B0836}" type="slidenum">
              <a:rPr lang="en-US"/>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preserve="1" userDrawn="1">
  <p:cSld name="2 columns &amp; red text">
    <p:spTree>
      <p:nvGrpSpPr>
        <p:cNvPr id="1" name=""/>
        <p:cNvGrpSpPr/>
        <p:nvPr/>
      </p:nvGrpSpPr>
      <p:grpSpPr bwMode="auto">
        <a:xfrm>
          <a:off x="0" y="0"/>
          <a:ext cx="0" cy="0"/>
          <a:chOff x="0" y="0"/>
          <a:chExt cx="0" cy="0"/>
        </a:xfrm>
      </p:grpSpPr>
      <p:sp>
        <p:nvSpPr>
          <p:cNvPr id="4" name="Content Placeholder 3"/>
          <p:cNvSpPr>
            <a:spLocks noGrp="1"/>
          </p:cNvSpPr>
          <p:nvPr>
            <p:ph sz="half" idx="2"/>
          </p:nvPr>
        </p:nvSpPr>
        <p:spPr bwMode="auto">
          <a:xfrm>
            <a:off x="719667" y="2565400"/>
            <a:ext cx="5039784" cy="3743325"/>
          </a:xfrm>
        </p:spPr>
        <p:txBody>
          <a:bodyPr>
            <a:normAutofit/>
          </a:bodyPr>
          <a:lstStyle>
            <a:lvl1pPr marL="380990" indent="-380990" defTabSz="143996">
              <a:spcBef>
                <a:spcPts val="0"/>
              </a:spcBef>
              <a:buFont typeface=".HelveticaNeueDeskInterface-Regular"/>
              <a:buChar char="–"/>
              <a:defRPr sz="1350"/>
            </a:lvl1pPr>
            <a:lvl2pPr marL="990575" indent="-380990" defTabSz="143996">
              <a:spcBef>
                <a:spcPts val="0"/>
              </a:spcBef>
              <a:buFont typeface=".HelveticaNeueDeskInterface-Regular"/>
              <a:buChar char="–"/>
              <a:defRPr sz="1350"/>
            </a:lvl2pPr>
            <a:lvl3pPr marL="1600160" indent="-380990" defTabSz="143996">
              <a:spcBef>
                <a:spcPts val="0"/>
              </a:spcBef>
              <a:buFont typeface=".HelveticaNeueDeskInterface-Regular"/>
              <a:buChar char="–"/>
              <a:defRPr sz="1350"/>
            </a:lvl3pPr>
            <a:lvl4pPr marL="2209745" indent="-380990" defTabSz="143996">
              <a:spcBef>
                <a:spcPts val="0"/>
              </a:spcBef>
              <a:buFont typeface=".HelveticaNeueDeskInterface-Regular"/>
              <a:buChar char="–"/>
              <a:defRPr sz="1050"/>
            </a:lvl4pPr>
            <a:lvl5pPr marL="2819329" indent="-380990" defTabSz="143996">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hasCustomPrompt="1"/>
          </p:nvPr>
        </p:nvSpPr>
        <p:spPr bwMode="auto"/>
        <p:txBody>
          <a:bodyPr/>
          <a:lstStyle>
            <a:lvl1pPr>
              <a:defRPr/>
            </a:lvl1pPr>
          </a:lstStyle>
          <a:p>
            <a:pPr>
              <a:defRPr/>
            </a:pPr>
            <a:r>
              <a:rPr lang="en-US"/>
              <a:t>red text</a:t>
            </a:r>
            <a:endParaRPr/>
          </a:p>
        </p:txBody>
      </p:sp>
      <p:sp>
        <p:nvSpPr>
          <p:cNvPr id="7" name="Content Placeholder 3"/>
          <p:cNvSpPr>
            <a:spLocks noGrp="1"/>
          </p:cNvSpPr>
          <p:nvPr>
            <p:ph sz="half" idx="13" hasCustomPrompt="1"/>
          </p:nvPr>
        </p:nvSpPr>
        <p:spPr bwMode="auto">
          <a:xfrm>
            <a:off x="719667" y="1123951"/>
            <a:ext cx="10752667" cy="1153583"/>
          </a:xfrm>
        </p:spPr>
        <p:txBody>
          <a:bodyPr>
            <a:normAutofit/>
          </a:bodyPr>
          <a:lstStyle>
            <a:lvl1pPr marL="0" indent="0" defTabSz="143996">
              <a:spcBef>
                <a:spcPts val="0"/>
              </a:spcBef>
              <a:buFont typeface=".HelveticaNeueDeskInterface-Regular"/>
              <a:buNone/>
              <a:defRPr sz="1850">
                <a:solidFill>
                  <a:schemeClr val="accent1"/>
                </a:solidFill>
              </a:defRPr>
            </a:lvl1pPr>
            <a:lvl2pPr marL="990575" indent="-380990" defTabSz="143996">
              <a:spcBef>
                <a:spcPts val="0"/>
              </a:spcBef>
              <a:buFont typeface=".HelveticaNeueDeskInterface-Regular"/>
              <a:buChar char="–"/>
              <a:defRPr sz="1600"/>
            </a:lvl2pPr>
            <a:lvl3pPr marL="1600160" indent="-380990" defTabSz="143996">
              <a:spcBef>
                <a:spcPts val="0"/>
              </a:spcBef>
              <a:buFont typeface=".HelveticaNeueDeskInterface-Regular"/>
              <a:buChar char="–"/>
              <a:defRPr sz="1350"/>
            </a:lvl3pPr>
            <a:lvl4pPr marL="2209745" indent="-380990" defTabSz="143996">
              <a:spcBef>
                <a:spcPts val="0"/>
              </a:spcBef>
              <a:buFont typeface=".HelveticaNeueDeskInterface-Regular"/>
              <a:buChar char="–"/>
              <a:defRPr sz="1050"/>
            </a:lvl4pPr>
            <a:lvl5pPr marL="2819329" indent="-380990" defTabSz="143996">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en-U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9" name="Content Placeholder 3"/>
          <p:cNvSpPr>
            <a:spLocks noGrp="1"/>
          </p:cNvSpPr>
          <p:nvPr>
            <p:ph sz="half" idx="15"/>
          </p:nvPr>
        </p:nvSpPr>
        <p:spPr bwMode="auto">
          <a:xfrm>
            <a:off x="6432551" y="2565400"/>
            <a:ext cx="5039784" cy="3743325"/>
          </a:xfrm>
        </p:spPr>
        <p:txBody>
          <a:bodyPr>
            <a:normAutofit/>
          </a:bodyPr>
          <a:lstStyle>
            <a:lvl1pPr marL="380990" indent="-380990" defTabSz="143996">
              <a:spcBef>
                <a:spcPts val="0"/>
              </a:spcBef>
              <a:buFont typeface=".HelveticaNeueDeskInterface-Regular"/>
              <a:buChar char="–"/>
              <a:defRPr sz="1350"/>
            </a:lvl1pPr>
            <a:lvl2pPr marL="990575" indent="-380990" defTabSz="143996">
              <a:spcBef>
                <a:spcPts val="0"/>
              </a:spcBef>
              <a:buFont typeface=".HelveticaNeueDeskInterface-Regular"/>
              <a:buChar char="–"/>
              <a:defRPr sz="1350"/>
            </a:lvl2pPr>
            <a:lvl3pPr marL="1600160" indent="-380990" defTabSz="143996">
              <a:spcBef>
                <a:spcPts val="0"/>
              </a:spcBef>
              <a:buFont typeface=".HelveticaNeueDeskInterface-Regular"/>
              <a:buChar char="–"/>
              <a:defRPr sz="1350"/>
            </a:lvl3pPr>
            <a:lvl4pPr marL="2209745" indent="-380990" defTabSz="143996">
              <a:spcBef>
                <a:spcPts val="0"/>
              </a:spcBef>
              <a:buFont typeface=".HelveticaNeueDeskInterface-Regular"/>
              <a:buChar char="–"/>
              <a:defRPr sz="1050"/>
            </a:lvl4pPr>
            <a:lvl5pPr marL="2819329" indent="-380990" defTabSz="143996">
              <a:spcBef>
                <a:spcPts val="0"/>
              </a:spcBef>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 name="Date Placeholder 2"/>
          <p:cNvSpPr>
            <a:spLocks noGrp="1"/>
          </p:cNvSpPr>
          <p:nvPr>
            <p:ph type="dt" sz="half" idx="16"/>
          </p:nvPr>
        </p:nvSpPr>
        <p:spPr bwMode="auto"/>
        <p:txBody>
          <a:bodyPr/>
          <a:lstStyle/>
          <a:p>
            <a:pPr algn="r">
              <a:defRPr/>
            </a:pPr>
            <a:r>
              <a:rPr lang="ru-RU"/>
              <a:t>Программа согласована 00.00.0000</a:t>
            </a:r>
            <a:endParaRPr lang="en-US"/>
          </a:p>
        </p:txBody>
      </p:sp>
      <p:sp>
        <p:nvSpPr>
          <p:cNvPr id="8" name="Footer Placeholder 7"/>
          <p:cNvSpPr>
            <a:spLocks noGrp="1"/>
          </p:cNvSpPr>
          <p:nvPr>
            <p:ph type="ftr" sz="quarter" idx="17"/>
          </p:nvPr>
        </p:nvSpPr>
        <p:spPr bwMode="auto"/>
        <p:txBody>
          <a:bodyPr/>
          <a:lstStyle/>
          <a:p>
            <a:pPr algn="l">
              <a:defRPr/>
            </a:pPr>
            <a:r>
              <a:rPr lang="ru-RU"/>
              <a:t>Системные РЕШЕНИЯ ИЗОЛЯЦИИ ФУНДАМЕНТОВ</a:t>
            </a:r>
            <a:endParaRPr lang="en-US"/>
          </a:p>
        </p:txBody>
      </p:sp>
      <p:sp>
        <p:nvSpPr>
          <p:cNvPr id="11" name="Slide Number Placeholder 10"/>
          <p:cNvSpPr>
            <a:spLocks noGrp="1"/>
          </p:cNvSpPr>
          <p:nvPr>
            <p:ph type="sldNum" sz="quarter" idx="18"/>
          </p:nvPr>
        </p:nvSpPr>
        <p:spPr bwMode="auto"/>
        <p:txBody>
          <a:bodyPr/>
          <a:lstStyle/>
          <a:p>
            <a:pPr>
              <a:defRPr/>
            </a:pPr>
            <a:fld id="{D809891A-D309-0247-92B5-BD07C36B0836}" type="slidenum">
              <a:rPr lang="en-US"/>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preserve="1" userDrawn="1">
  <p:cSld name="2 columns red text">
    <p:spTree>
      <p:nvGrpSpPr>
        <p:cNvPr id="1" name=""/>
        <p:cNvGrpSpPr/>
        <p:nvPr/>
      </p:nvGrpSpPr>
      <p:grpSpPr bwMode="auto">
        <a:xfrm>
          <a:off x="0" y="0"/>
          <a:ext cx="0" cy="0"/>
          <a:chOff x="0" y="0"/>
          <a:chExt cx="0" cy="0"/>
        </a:xfrm>
      </p:grpSpPr>
      <p:sp>
        <p:nvSpPr>
          <p:cNvPr id="4" name="Content Placeholder 3"/>
          <p:cNvSpPr>
            <a:spLocks noGrp="1"/>
          </p:cNvSpPr>
          <p:nvPr>
            <p:ph sz="half" idx="2" hasCustomPrompt="1"/>
          </p:nvPr>
        </p:nvSpPr>
        <p:spPr bwMode="auto">
          <a:xfrm>
            <a:off x="719667" y="1123950"/>
            <a:ext cx="5039784" cy="5185833"/>
          </a:xfrm>
        </p:spPr>
        <p:txBody>
          <a:bodyPr>
            <a:normAutofit/>
          </a:bodyPr>
          <a:lstStyle>
            <a:lvl1pPr marL="0" indent="0">
              <a:buNone/>
              <a:defRPr sz="1850" b="0" i="0">
                <a:solidFill>
                  <a:schemeClr val="accent1"/>
                </a:solidFill>
                <a:latin typeface="Arial"/>
                <a:cs typeface="Arial"/>
              </a:defRPr>
            </a:lvl1pPr>
            <a:lvl2pPr>
              <a:defRPr sz="1600"/>
            </a:lvl2pPr>
            <a:lvl3pPr>
              <a:defRPr sz="1600"/>
            </a:lvl3pPr>
            <a:lvl4pPr>
              <a:defRPr sz="1600"/>
            </a:lvl4pPr>
            <a:lvl5pPr>
              <a:defRPr sz="1600"/>
            </a:lvl5pPr>
            <a:lvl6pPr>
              <a:defRPr sz="2150"/>
            </a:lvl6pPr>
            <a:lvl7pPr>
              <a:defRPr sz="2150"/>
            </a:lvl7pPr>
            <a:lvl8pPr>
              <a:defRPr sz="2150"/>
            </a:lvl8pPr>
            <a:lvl9pPr>
              <a:defRPr sz="2150"/>
            </a:lvl9pPr>
          </a:lstStyle>
          <a:p>
            <a:pPr lvl="0">
              <a:defRPr/>
            </a:pPr>
            <a:r>
              <a:rPr lang="en-US"/>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10" name="Text Placeholder 2"/>
          <p:cNvSpPr>
            <a:spLocks noGrp="1"/>
          </p:cNvSpPr>
          <p:nvPr>
            <p:ph type="body" idx="13"/>
          </p:nvPr>
        </p:nvSpPr>
        <p:spPr bwMode="auto">
          <a:xfrm>
            <a:off x="6432550" y="1123953"/>
            <a:ext cx="5039783" cy="287865"/>
          </a:xfrm>
        </p:spPr>
        <p:txBody>
          <a:bodyPr anchor="t" anchorCtr="0">
            <a:normAutofit/>
          </a:bodyPr>
          <a:lstStyle>
            <a:lvl1pPr marL="0" indent="0">
              <a:buNone/>
              <a:defRPr sz="1600" b="1" cap="all" spc="13">
                <a:solidFill>
                  <a:schemeClr val="tx1"/>
                </a:solidFill>
              </a:defRPr>
            </a:lvl1pPr>
            <a:lvl2pPr marL="609585" indent="0">
              <a:buNone/>
              <a:defRPr sz="2650" b="1"/>
            </a:lvl2pPr>
            <a:lvl3pPr marL="1219170" indent="0">
              <a:buNone/>
              <a:defRPr sz="2400" b="1"/>
            </a:lvl3pPr>
            <a:lvl4pPr marL="1828754" indent="0">
              <a:buNone/>
              <a:defRPr sz="2150" b="1"/>
            </a:lvl4pPr>
            <a:lvl5pPr marL="2438339" indent="0">
              <a:buNone/>
              <a:defRPr sz="2150" b="1"/>
            </a:lvl5pPr>
            <a:lvl6pPr marL="3047924" indent="0">
              <a:buNone/>
              <a:defRPr sz="2150" b="1"/>
            </a:lvl6pPr>
            <a:lvl7pPr marL="3657509" indent="0">
              <a:buNone/>
              <a:defRPr sz="2150" b="1"/>
            </a:lvl7pPr>
            <a:lvl8pPr marL="4267093" indent="0">
              <a:buNone/>
              <a:defRPr sz="2150" b="1"/>
            </a:lvl8pPr>
            <a:lvl9pPr marL="4876678" indent="0">
              <a:buNone/>
              <a:defRPr sz="2150" b="1"/>
            </a:lvl9pPr>
          </a:lstStyle>
          <a:p>
            <a:pPr lvl="0">
              <a:defRPr/>
            </a:pPr>
            <a:r>
              <a:rPr lang="en-US"/>
              <a:t>Click to edit Master text styles</a:t>
            </a:r>
            <a:endParaRPr/>
          </a:p>
        </p:txBody>
      </p:sp>
      <p:sp>
        <p:nvSpPr>
          <p:cNvPr id="11" name="Content Placeholder 3"/>
          <p:cNvSpPr>
            <a:spLocks noGrp="1"/>
          </p:cNvSpPr>
          <p:nvPr>
            <p:ph sz="half" idx="14"/>
          </p:nvPr>
        </p:nvSpPr>
        <p:spPr bwMode="auto">
          <a:xfrm>
            <a:off x="6432549" y="1411818"/>
            <a:ext cx="5039784" cy="4897967"/>
          </a:xfrm>
        </p:spPr>
        <p:txBody>
          <a:bodyPr>
            <a:normAutofit/>
          </a:bodyPr>
          <a:lstStyle>
            <a:lvl1pPr marL="228594" indent="-228594">
              <a:buFont typeface=".HelveticaNeueDeskInterface-Regular"/>
              <a:buChar char="–"/>
              <a:defRPr sz="1350"/>
            </a:lvl1pPr>
            <a:lvl2pPr marL="838179" indent="-228594">
              <a:buFont typeface=".HelveticaNeueDeskInterface-Regular"/>
              <a:buChar char="–"/>
              <a:defRPr sz="1350"/>
            </a:lvl2pPr>
            <a:lvl3pPr marL="1447764" indent="-228594">
              <a:buFont typeface=".HelveticaNeueDeskInterface-Regular"/>
              <a:buChar char="–"/>
              <a:defRPr sz="1350"/>
            </a:lvl3pPr>
            <a:lvl4pPr marL="2057349" indent="-228594">
              <a:buFont typeface=".HelveticaNeueDeskInterface-Regular"/>
              <a:buChar char="–"/>
              <a:defRPr sz="1050"/>
            </a:lvl4pPr>
            <a:lvl5pPr marL="2666933" indent="-228594">
              <a:buFont typeface=".HelveticaNeueDeskInterface-Regular"/>
              <a:buChar char="–"/>
              <a:defRPr sz="1050"/>
            </a:lvl5pPr>
            <a:lvl6pPr>
              <a:defRPr sz="2150"/>
            </a:lvl6pPr>
            <a:lvl7pPr>
              <a:defRPr sz="2150"/>
            </a:lvl7pPr>
            <a:lvl8pPr>
              <a:defRPr sz="2150"/>
            </a:lvl8pPr>
            <a:lvl9pPr>
              <a:defRPr sz="21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4"/>
          <p:cNvSpPr>
            <a:spLocks noGrp="1"/>
          </p:cNvSpPr>
          <p:nvPr>
            <p:ph type="title"/>
          </p:nvPr>
        </p:nvSpPr>
        <p:spPr bwMode="auto"/>
        <p:txBody>
          <a:bodyPr/>
          <a:lstStyle/>
          <a:p>
            <a:pPr>
              <a:defRPr/>
            </a:pPr>
            <a:r>
              <a:rPr lang="en-US"/>
              <a:t>Click to edit Master title style</a:t>
            </a:r>
            <a:endParaRPr/>
          </a:p>
        </p:txBody>
      </p:sp>
      <p:sp>
        <p:nvSpPr>
          <p:cNvPr id="2" name="Date Placeholder 1"/>
          <p:cNvSpPr>
            <a:spLocks noGrp="1"/>
          </p:cNvSpPr>
          <p:nvPr>
            <p:ph type="dt" sz="half" idx="15"/>
          </p:nvPr>
        </p:nvSpPr>
        <p:spPr bwMode="auto"/>
        <p:txBody>
          <a:bodyPr/>
          <a:lstStyle/>
          <a:p>
            <a:pPr algn="r">
              <a:defRPr/>
            </a:pPr>
            <a:r>
              <a:rPr lang="ru-RU"/>
              <a:t>Программа согласована 00.00.0000</a:t>
            </a:r>
            <a:endParaRPr lang="en-US"/>
          </a:p>
        </p:txBody>
      </p:sp>
      <p:sp>
        <p:nvSpPr>
          <p:cNvPr id="3" name="Footer Placeholder 2"/>
          <p:cNvSpPr>
            <a:spLocks noGrp="1"/>
          </p:cNvSpPr>
          <p:nvPr>
            <p:ph type="ftr" sz="quarter" idx="16"/>
          </p:nvPr>
        </p:nvSpPr>
        <p:spPr bwMode="auto"/>
        <p:txBody>
          <a:bodyPr/>
          <a:lstStyle/>
          <a:p>
            <a:pPr algn="l">
              <a:defRPr/>
            </a:pPr>
            <a:r>
              <a:rPr lang="ru-RU"/>
              <a:t>Системные РЕШЕНИЯ ИЗОЛЯЦИИ ФУНДАМЕНТОВ</a:t>
            </a:r>
            <a:endParaRPr lang="en-US"/>
          </a:p>
        </p:txBody>
      </p:sp>
      <p:sp>
        <p:nvSpPr>
          <p:cNvPr id="6" name="Slide Number Placeholder 5"/>
          <p:cNvSpPr>
            <a:spLocks noGrp="1"/>
          </p:cNvSpPr>
          <p:nvPr>
            <p:ph type="sldNum" sz="quarter" idx="17"/>
          </p:nvPr>
        </p:nvSpPr>
        <p:spPr bwMode="auto"/>
        <p:txBody>
          <a:bodyPr/>
          <a:lstStyle/>
          <a:p>
            <a:pPr>
              <a:defRPr/>
            </a:pPr>
            <a:fld id="{D46DFF14-0A17-E242-9300-8A4AA2C31BF3}"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6.emf"/><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2.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6.emf"/><Relationship Id="rId4" Type="http://schemas.openxmlformats.org/officeDocument/2006/relationships/slideLayout" Target="../slideLayouts/slideLayout4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bwMode="auto">
        <a:xfrm>
          <a:off x="0" y="0"/>
          <a:ext cx="0" cy="0"/>
          <a:chOff x="0" y="0"/>
          <a:chExt cx="0" cy="0"/>
        </a:xfrm>
      </p:grpSpPr>
      <p:sp>
        <p:nvSpPr>
          <p:cNvPr id="8" name="Полилиния 15"/>
          <p:cNvSpPr/>
          <p:nvPr userDrawn="1"/>
        </p:nvSpPr>
        <p:spPr bwMode="auto">
          <a:xfrm>
            <a:off x="0" y="6196368"/>
            <a:ext cx="2609850" cy="661632"/>
          </a:xfrm>
          <a:custGeom>
            <a:avLst/>
            <a:gdLst>
              <a:gd name="connsiteX0" fmla="*/ 0 w 2599831"/>
              <a:gd name="connsiteY0" fmla="*/ 0 h 661632"/>
              <a:gd name="connsiteX1" fmla="*/ 1968970 w 2599831"/>
              <a:gd name="connsiteY1" fmla="*/ 0 h 661632"/>
              <a:gd name="connsiteX2" fmla="*/ 2599831 w 2599831"/>
              <a:gd name="connsiteY2" fmla="*/ 661633 h 661632"/>
              <a:gd name="connsiteX3" fmla="*/ 0 w 2599831"/>
              <a:gd name="connsiteY3" fmla="*/ 660318 h 661632"/>
            </a:gdLst>
            <a:ahLst/>
            <a:cxnLst>
              <a:cxn ang="0">
                <a:pos x="connsiteX0" y="connsiteY0"/>
              </a:cxn>
              <a:cxn ang="0">
                <a:pos x="connsiteX1" y="connsiteY1"/>
              </a:cxn>
              <a:cxn ang="0">
                <a:pos x="connsiteX2" y="connsiteY2"/>
              </a:cxn>
              <a:cxn ang="0">
                <a:pos x="connsiteX3" y="connsiteY3"/>
              </a:cxn>
            </a:cxnLst>
            <a:rect l="l" t="t" r="r" b="b"/>
            <a:pathLst>
              <a:path w="2599831" h="661632" extrusionOk="0">
                <a:moveTo>
                  <a:pt x="0" y="0"/>
                </a:moveTo>
                <a:lnTo>
                  <a:pt x="1968970" y="0"/>
                </a:lnTo>
                <a:lnTo>
                  <a:pt x="2599831" y="661633"/>
                </a:lnTo>
                <a:lnTo>
                  <a:pt x="0" y="660318"/>
                </a:lnTo>
                <a:close/>
              </a:path>
            </a:pathLst>
          </a:custGeom>
          <a:solidFill>
            <a:schemeClr val="bg1"/>
          </a:solidFill>
          <a:ln w="13170" cap="flat">
            <a:noFill/>
            <a:prstDash val="solid"/>
            <a:miter/>
          </a:ln>
        </p:spPr>
        <p:txBody>
          <a:bodyPr rtlCol="0" anchor="ctr"/>
          <a:lstStyle/>
          <a:p>
            <a:pPr>
              <a:defRPr/>
            </a:pPr>
            <a:endParaRPr lang="ru-RU"/>
          </a:p>
        </p:txBody>
      </p:sp>
      <p:sp>
        <p:nvSpPr>
          <p:cNvPr id="3" name="Text Placeholder 2"/>
          <p:cNvSpPr>
            <a:spLocks noGrp="1"/>
          </p:cNvSpPr>
          <p:nvPr>
            <p:ph type="body" idx="1"/>
          </p:nvPr>
        </p:nvSpPr>
        <p:spPr bwMode="auto">
          <a:xfrm>
            <a:off x="539620" y="1825625"/>
            <a:ext cx="11177642" cy="249299"/>
          </a:xfrm>
          <a:prstGeom prst="rect">
            <a:avLst/>
          </a:prstGeom>
        </p:spPr>
        <p:txBody>
          <a:bodyPr vert="horz" lIns="0" tIns="0" rIns="0" bIns="0" rtlCol="0">
            <a:spAutoFit/>
          </a:bodyPr>
          <a:lstStyle/>
          <a:p>
            <a:pPr lvl="0">
              <a:defRPr/>
            </a:pPr>
            <a:endParaRPr lang="en-US"/>
          </a:p>
        </p:txBody>
      </p:sp>
      <p:sp>
        <p:nvSpPr>
          <p:cNvPr id="4" name="Date Placeholder 3"/>
          <p:cNvSpPr>
            <a:spLocks noGrp="1"/>
          </p:cNvSpPr>
          <p:nvPr>
            <p:ph type="dt" sz="half" idx="2"/>
          </p:nvPr>
        </p:nvSpPr>
        <p:spPr bwMode="auto">
          <a:xfrm>
            <a:off x="8089467" y="6327775"/>
            <a:ext cx="888427" cy="365125"/>
          </a:xfrm>
          <a:prstGeom prst="rect">
            <a:avLst/>
          </a:prstGeom>
        </p:spPr>
        <p:txBody>
          <a:bodyPr vert="horz" lIns="0" tIns="0" rIns="0" bIns="0" rtlCol="0" anchor="ctr"/>
          <a:lstStyle>
            <a:lvl1pPr algn="r">
              <a:defRPr sz="1000">
                <a:solidFill>
                  <a:schemeClr val="accent2"/>
                </a:solidFill>
              </a:defRPr>
            </a:lvl1pPr>
          </a:lstStyle>
          <a:p>
            <a:pPr>
              <a:defRPr/>
            </a:pPr>
            <a:fld id="{F11FD616-60D4-4953-984B-F149F247F2DE}" type="datetime1">
              <a:rPr lang="ru-RU"/>
              <a:t>22.12.2025</a:t>
            </a:fld>
            <a:endParaRPr lang="ru-RU"/>
          </a:p>
        </p:txBody>
      </p:sp>
      <p:sp>
        <p:nvSpPr>
          <p:cNvPr id="5" name="Footer Placeholder 4"/>
          <p:cNvSpPr>
            <a:spLocks noGrp="1"/>
          </p:cNvSpPr>
          <p:nvPr>
            <p:ph type="ftr" sz="quarter" idx="3"/>
          </p:nvPr>
        </p:nvSpPr>
        <p:spPr bwMode="auto">
          <a:xfrm>
            <a:off x="3221036" y="6327775"/>
            <a:ext cx="3150641" cy="365125"/>
          </a:xfrm>
          <a:prstGeom prst="rect">
            <a:avLst/>
          </a:prstGeom>
        </p:spPr>
        <p:txBody>
          <a:bodyPr vert="horz" lIns="0" tIns="0" rIns="0" bIns="0" rtlCol="0" anchor="ctr"/>
          <a:lstStyle>
            <a:lvl1pPr algn="ctr">
              <a:defRPr sz="1000">
                <a:solidFill>
                  <a:schemeClr val="accent2"/>
                </a:solidFill>
              </a:defRPr>
            </a:lvl1pPr>
          </a:lstStyle>
          <a:p>
            <a:pPr algn="l">
              <a:defRPr/>
            </a:pPr>
            <a:r>
              <a:rPr lang="ru-RU"/>
              <a:t>Знание. Опыт. Мастерство.</a:t>
            </a:r>
          </a:p>
        </p:txBody>
      </p:sp>
      <p:sp>
        <p:nvSpPr>
          <p:cNvPr id="6" name="Slide Number Placeholder 5"/>
          <p:cNvSpPr>
            <a:spLocks noGrp="1"/>
          </p:cNvSpPr>
          <p:nvPr>
            <p:ph type="sldNum" sz="quarter" idx="4"/>
          </p:nvPr>
        </p:nvSpPr>
        <p:spPr bwMode="auto">
          <a:xfrm>
            <a:off x="11217416" y="6327775"/>
            <a:ext cx="639621" cy="365125"/>
          </a:xfrm>
          <a:prstGeom prst="rect">
            <a:avLst/>
          </a:prstGeom>
        </p:spPr>
        <p:txBody>
          <a:bodyPr vert="horz" lIns="0" tIns="0" rIns="0" bIns="0" rtlCol="0" anchor="ctr"/>
          <a:lstStyle>
            <a:lvl1pPr algn="r">
              <a:defRPr sz="1000">
                <a:solidFill>
                  <a:schemeClr val="tx2"/>
                </a:solidFill>
              </a:defRPr>
            </a:lvl1pPr>
          </a:lstStyle>
          <a:p>
            <a:pPr>
              <a:defRPr/>
            </a:pPr>
            <a:fld id="{90D6FB67-C437-4386-BA98-C16BA367CE3E}" type="slidenum">
              <a:rPr lang="ru-RU"/>
              <a:t>‹#›</a:t>
            </a:fld>
            <a:endParaRPr lang="ru-RU"/>
          </a:p>
        </p:txBody>
      </p:sp>
      <p:pic>
        <p:nvPicPr>
          <p:cNvPr id="7" name="Рисунок 6"/>
          <p:cNvPicPr>
            <a:picLocks noChangeAspect="1"/>
          </p:cNvPicPr>
          <p:nvPr userDrawn="1"/>
        </p:nvPicPr>
        <p:blipFill>
          <a:blip r:embed="rId33"/>
          <a:stretch/>
        </p:blipFill>
        <p:spPr bwMode="auto">
          <a:xfrm>
            <a:off x="291984" y="6412369"/>
            <a:ext cx="1299777" cy="219747"/>
          </a:xfrm>
          <a:prstGeom prst="rect">
            <a:avLst/>
          </a:prstGeom>
        </p:spPr>
      </p:pic>
      <p:sp>
        <p:nvSpPr>
          <p:cNvPr id="9" name="Title Placeholder 1"/>
          <p:cNvSpPr>
            <a:spLocks noGrp="1"/>
          </p:cNvSpPr>
          <p:nvPr>
            <p:ph type="title"/>
          </p:nvPr>
        </p:nvSpPr>
        <p:spPr bwMode="auto">
          <a:xfrm>
            <a:off x="536506" y="415317"/>
            <a:ext cx="7308286" cy="360099"/>
          </a:xfrm>
          <a:prstGeom prst="rect">
            <a:avLst/>
          </a:prstGeom>
        </p:spPr>
        <p:txBody>
          <a:bodyPr vert="horz" wrap="square" lIns="0" tIns="0" rIns="0" bIns="0" rtlCol="0" anchor="t">
            <a:spAutoFit/>
          </a:bodyPr>
          <a:lstStyle/>
          <a:p>
            <a:pPr>
              <a:defRPr/>
            </a:pPr>
            <a:r>
              <a:rPr lang="ru-RU"/>
              <a:t>Образец заголовка</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hdr="0" ftr="0" dt="0"/>
  <p:txStyles>
    <p:titleStyle>
      <a:lvl1pPr algn="l" defTabSz="914400">
        <a:lnSpc>
          <a:spcPct val="90000"/>
        </a:lnSpc>
        <a:spcBef>
          <a:spcPts val="0"/>
        </a:spcBef>
        <a:buNone/>
        <a:defRPr sz="2600" b="1" i="0" cap="all">
          <a:solidFill>
            <a:schemeClr val="tx2"/>
          </a:solidFill>
          <a:latin typeface="Arial Black"/>
          <a:ea typeface="+mj-ea"/>
          <a:cs typeface="Arial Black"/>
        </a:defRPr>
      </a:lvl1pPr>
    </p:titleStyle>
    <p:body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bwMode="auto">
        <a:xfrm>
          <a:off x="0" y="0"/>
          <a:ext cx="0" cy="0"/>
          <a:chOff x="0" y="0"/>
          <a:chExt cx="0" cy="0"/>
        </a:xfrm>
      </p:grpSpPr>
      <p:sp>
        <p:nvSpPr>
          <p:cNvPr id="3" name="Text Placeholder 2"/>
          <p:cNvSpPr>
            <a:spLocks noGrp="1"/>
          </p:cNvSpPr>
          <p:nvPr>
            <p:ph type="body" idx="1"/>
          </p:nvPr>
        </p:nvSpPr>
        <p:spPr bwMode="auto">
          <a:xfrm>
            <a:off x="719668" y="1196977"/>
            <a:ext cx="10752667" cy="5111751"/>
          </a:xfrm>
          <a:prstGeom prst="rect">
            <a:avLst/>
          </a:prstGeom>
        </p:spPr>
        <p:txBody>
          <a:bodyPr vert="horz" lIns="0" tIns="0" rIns="0" bIns="0" rtlCol="0">
            <a:normAutofit/>
          </a:bodyPr>
          <a:lstStyle/>
          <a:p>
            <a:pPr lvl="0">
              <a:defRPr/>
            </a:pPr>
            <a:r>
              <a:rPr lang="en-US"/>
              <a:t>Click to edit Master text styles</a:t>
            </a:r>
            <a:r>
              <a:rPr lang="ru-RU"/>
              <a:t> </a:t>
            </a:r>
            <a:endParaRPr lang="en-US"/>
          </a:p>
          <a:p>
            <a:pPr lvl="3">
              <a:defRPr/>
            </a:pPr>
            <a:r>
              <a:rPr lang="en-US"/>
              <a:t>Fourth level</a:t>
            </a:r>
            <a:endParaRPr/>
          </a:p>
          <a:p>
            <a:pPr lvl="4">
              <a:defRPr/>
            </a:pPr>
            <a:r>
              <a:rPr lang="en-US"/>
              <a:t>Fifth level</a:t>
            </a:r>
            <a:r>
              <a:rPr lang="ru-RU"/>
              <a:t>     </a:t>
            </a:r>
            <a:endParaRPr lang="en-US"/>
          </a:p>
        </p:txBody>
      </p:sp>
      <p:sp>
        <p:nvSpPr>
          <p:cNvPr id="4" name="Date Placeholder 3"/>
          <p:cNvSpPr>
            <a:spLocks noGrp="1"/>
          </p:cNvSpPr>
          <p:nvPr>
            <p:ph type="dt" sz="half" idx="2"/>
          </p:nvPr>
        </p:nvSpPr>
        <p:spPr bwMode="auto">
          <a:xfrm>
            <a:off x="6432553" y="6399465"/>
            <a:ext cx="4032249" cy="220851"/>
          </a:xfrm>
          <a:prstGeom prst="rect">
            <a:avLst/>
          </a:prstGeom>
        </p:spPr>
        <p:txBody>
          <a:bodyPr vert="horz" lIns="0" tIns="0" rIns="0" bIns="0" rtlCol="0" anchor="b" anchorCtr="0"/>
          <a:lstStyle>
            <a:lvl1pPr algn="l">
              <a:defRPr sz="1050" cap="all" spc="13">
                <a:solidFill>
                  <a:schemeClr val="bg2">
                    <a:lumMod val="50000"/>
                  </a:schemeClr>
                </a:solidFill>
                <a:latin typeface="Arial"/>
              </a:defRPr>
            </a:lvl1pPr>
          </a:lstStyle>
          <a:p>
            <a:pPr algn="r" defTabSz="609570">
              <a:defRPr/>
            </a:pPr>
            <a:endParaRPr lang="en-US">
              <a:solidFill>
                <a:srgbClr val="FFFFFF">
                  <a:lumMod val="50000"/>
                </a:srgbClr>
              </a:solidFill>
            </a:endParaRPr>
          </a:p>
        </p:txBody>
      </p:sp>
      <p:sp>
        <p:nvSpPr>
          <p:cNvPr id="6" name="Slide Number Placeholder 5"/>
          <p:cNvSpPr>
            <a:spLocks noGrp="1"/>
          </p:cNvSpPr>
          <p:nvPr>
            <p:ph type="sldNum" sz="quarter" idx="4"/>
          </p:nvPr>
        </p:nvSpPr>
        <p:spPr bwMode="auto">
          <a:xfrm>
            <a:off x="10801353" y="6399465"/>
            <a:ext cx="670983" cy="220851"/>
          </a:xfrm>
          <a:prstGeom prst="rect">
            <a:avLst/>
          </a:prstGeom>
        </p:spPr>
        <p:txBody>
          <a:bodyPr vert="horz" lIns="0" tIns="0" rIns="0" bIns="0" rtlCol="0" anchor="b" anchorCtr="0"/>
          <a:lstStyle>
            <a:lvl1pPr algn="r">
              <a:defRPr sz="1050" cap="all" spc="13">
                <a:solidFill>
                  <a:schemeClr val="tx1">
                    <a:tint val="75000"/>
                  </a:schemeClr>
                </a:solidFill>
                <a:latin typeface="Arial"/>
              </a:defRPr>
            </a:lvl1pPr>
          </a:lstStyle>
          <a:p>
            <a:pPr defTabSz="609570">
              <a:defRPr/>
            </a:pPr>
            <a:fld id="{D809891A-D309-0247-92B5-BD07C36B0836}" type="slidenum">
              <a:rPr lang="en-US">
                <a:solidFill>
                  <a:srgbClr val="191919">
                    <a:tint val="75000"/>
                  </a:srgbClr>
                </a:solidFill>
              </a:rPr>
              <a:t>‹#›</a:t>
            </a:fld>
            <a:endParaRPr lang="en-US">
              <a:solidFill>
                <a:srgbClr val="191919">
                  <a:tint val="75000"/>
                </a:srgbClr>
              </a:solidFill>
            </a:endParaRPr>
          </a:p>
        </p:txBody>
      </p:sp>
      <p:sp>
        <p:nvSpPr>
          <p:cNvPr id="2" name="Title Placeholder 1"/>
          <p:cNvSpPr>
            <a:spLocks noGrp="1"/>
          </p:cNvSpPr>
          <p:nvPr>
            <p:ph type="title"/>
          </p:nvPr>
        </p:nvSpPr>
        <p:spPr bwMode="auto">
          <a:xfrm>
            <a:off x="719668" y="267638"/>
            <a:ext cx="8401051" cy="475785"/>
          </a:xfrm>
          <a:prstGeom prst="rect">
            <a:avLst/>
          </a:prstGeom>
        </p:spPr>
        <p:txBody>
          <a:bodyPr vert="horz" lIns="0" tIns="0" rIns="0" bIns="0" rtlCol="0" anchor="t" anchorCtr="0">
            <a:normAutofit/>
          </a:bodyPr>
          <a:lstStyle/>
          <a:p>
            <a:pPr>
              <a:defRPr/>
            </a:pPr>
            <a:r>
              <a:rPr lang="ru-RU"/>
              <a:t>Образец заголовка</a:t>
            </a:r>
            <a:endParaRPr lang="en-US"/>
          </a:p>
        </p:txBody>
      </p:sp>
      <p:sp>
        <p:nvSpPr>
          <p:cNvPr id="11" name="Footer Placeholder 10"/>
          <p:cNvSpPr>
            <a:spLocks noGrp="1"/>
          </p:cNvSpPr>
          <p:nvPr>
            <p:ph type="ftr" sz="quarter" idx="3"/>
          </p:nvPr>
        </p:nvSpPr>
        <p:spPr bwMode="auto">
          <a:xfrm>
            <a:off x="720114" y="6410897"/>
            <a:ext cx="5375886" cy="219447"/>
          </a:xfrm>
          <a:prstGeom prst="rect">
            <a:avLst/>
          </a:prstGeom>
        </p:spPr>
        <p:txBody>
          <a:bodyPr vert="horz" lIns="0" tIns="0" rIns="0" bIns="0" rtlCol="0" anchor="b" anchorCtr="0"/>
          <a:lstStyle>
            <a:lvl1pPr algn="l">
              <a:defRPr sz="1050" b="0" i="0" cap="all">
                <a:solidFill>
                  <a:schemeClr val="tx1">
                    <a:tint val="75000"/>
                  </a:schemeClr>
                </a:solidFill>
                <a:latin typeface="Arial"/>
                <a:ea typeface="Arial"/>
                <a:cs typeface="Arial"/>
              </a:defRPr>
            </a:lvl1pPr>
          </a:lstStyle>
          <a:p>
            <a:pPr defTabSz="609570">
              <a:defRPr/>
            </a:pPr>
            <a:r>
              <a:rPr lang="ru-RU">
                <a:solidFill>
                  <a:srgbClr val="191919">
                    <a:tint val="75000"/>
                  </a:srgbClr>
                </a:solidFill>
              </a:rPr>
              <a:t>знание. опыт. мастерство</a:t>
            </a:r>
            <a:endParaRPr lang="en-US">
              <a:solidFill>
                <a:srgbClr val="191919">
                  <a:tint val="75000"/>
                </a:srgbClr>
              </a:solidFill>
            </a:endParaRPr>
          </a:p>
        </p:txBody>
      </p:sp>
      <p:sp>
        <p:nvSpPr>
          <p:cNvPr id="8" name="Footer Placeholder 4"/>
          <p:cNvSpPr txBox="1"/>
          <p:nvPr/>
        </p:nvSpPr>
        <p:spPr bwMode="auto">
          <a:xfrm>
            <a:off x="3" y="1"/>
            <a:ext cx="12191999" cy="836083"/>
          </a:xfrm>
          <a:prstGeom prst="rect">
            <a:avLst/>
          </a:prstGeom>
          <a:blipFill>
            <a:blip r:embed="rId13"/>
            <a:stretch/>
          </a:blipFill>
        </p:spPr>
        <p:txBody>
          <a:bodyPr vert="horz" lIns="0" tIns="0" rIns="0" bIns="0" rtlCol="0" anchor="b" anchorCtr="0"/>
          <a:lstStyle>
            <a:defPPr>
              <a:defRPr lang="en-US"/>
            </a:defPPr>
            <a:lvl1pPr marL="0" algn="l" defTabSz="457200">
              <a:defRPr sz="1000" cap="all" spc="10">
                <a:solidFill>
                  <a:schemeClr val="bg2">
                    <a:lumMod val="50000"/>
                  </a:schemeClr>
                </a:solidFill>
                <a:latin typeface="Arial"/>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r>
              <a:rPr lang="en-US" sz="1350">
                <a:solidFill>
                  <a:srgbClr val="FFFFFF">
                    <a:lumMod val="50000"/>
                  </a:srgbClr>
                </a:solidFill>
              </a:rPr>
              <a:t>    </a:t>
            </a: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dt="0"/>
  <p:txStyles>
    <p:titleStyle>
      <a:lvl1pPr algn="l" defTabSz="609570">
        <a:spcBef>
          <a:spcPts val="0"/>
        </a:spcBef>
        <a:buNone/>
        <a:defRPr sz="2650" b="1" i="0" cap="all">
          <a:solidFill>
            <a:schemeClr val="accent1"/>
          </a:solidFill>
          <a:latin typeface="Arial"/>
          <a:ea typeface="+mj-ea"/>
          <a:cs typeface="+mj-cs"/>
        </a:defRPr>
      </a:lvl1pPr>
    </p:titleStyle>
    <p:bodyStyle>
      <a:lvl1pPr marL="457178" indent="-457178" algn="l" defTabSz="609570">
        <a:spcBef>
          <a:spcPts val="0"/>
        </a:spcBef>
        <a:buFont typeface=".HelveticaNeueDeskInterface-Regular"/>
        <a:buChar char="–"/>
        <a:defRPr sz="1600" b="0" i="0" cap="none">
          <a:solidFill>
            <a:schemeClr val="tx1"/>
          </a:solidFill>
          <a:latin typeface="Arial"/>
          <a:ea typeface="+mn-ea"/>
          <a:cs typeface="+mn-cs"/>
        </a:defRPr>
      </a:lvl1pPr>
      <a:lvl2pPr marL="990550" indent="-380981" algn="l" defTabSz="609570">
        <a:spcBef>
          <a:spcPts val="0"/>
        </a:spcBef>
        <a:buFont typeface="Arial"/>
        <a:buChar char="–"/>
        <a:defRPr sz="1600" b="0" i="0" cap="none">
          <a:solidFill>
            <a:schemeClr val="tx1"/>
          </a:solidFill>
          <a:latin typeface="Arial"/>
          <a:ea typeface="+mn-ea"/>
          <a:cs typeface="+mn-cs"/>
        </a:defRPr>
      </a:lvl2pPr>
      <a:lvl3pPr marL="1523925" indent="-304784" algn="l" defTabSz="609570">
        <a:spcBef>
          <a:spcPts val="0"/>
        </a:spcBef>
        <a:buFont typeface="Arial"/>
        <a:buChar char="•"/>
        <a:defRPr sz="1600" b="0" i="0" cap="none">
          <a:solidFill>
            <a:schemeClr val="tx1"/>
          </a:solidFill>
          <a:latin typeface="Arial"/>
          <a:ea typeface="+mn-ea"/>
          <a:cs typeface="Arial"/>
        </a:defRPr>
      </a:lvl3pPr>
      <a:lvl4pPr marL="2133493" indent="-304784" algn="l" defTabSz="609570">
        <a:spcBef>
          <a:spcPts val="0"/>
        </a:spcBef>
        <a:buFont typeface="Arial"/>
        <a:buChar char="–"/>
        <a:defRPr sz="1600" b="0" i="0" cap="none">
          <a:solidFill>
            <a:schemeClr val="tx1"/>
          </a:solidFill>
          <a:latin typeface="Arial"/>
          <a:ea typeface="+mn-ea"/>
          <a:cs typeface="Arial"/>
        </a:defRPr>
      </a:lvl4pPr>
      <a:lvl5pPr marL="2743062" indent="-304784" algn="l" defTabSz="609570">
        <a:spcBef>
          <a:spcPts val="0"/>
        </a:spcBef>
        <a:buFont typeface="Arial"/>
        <a:buChar char="»"/>
        <a:defRPr sz="1600" b="0" i="0" cap="none">
          <a:solidFill>
            <a:schemeClr val="tx1"/>
          </a:solidFill>
          <a:latin typeface="Arial"/>
          <a:ea typeface="+mn-ea"/>
          <a:cs typeface="Arial"/>
        </a:defRPr>
      </a:lvl5pPr>
      <a:lvl6pPr marL="3352632" indent="-304784" algn="l" defTabSz="609570">
        <a:spcBef>
          <a:spcPts val="0"/>
        </a:spcBef>
        <a:buFont typeface="Arial"/>
        <a:buChar char="•"/>
        <a:defRPr sz="2650">
          <a:solidFill>
            <a:schemeClr val="tx1"/>
          </a:solidFill>
          <a:latin typeface="+mn-lt"/>
          <a:ea typeface="+mn-ea"/>
          <a:cs typeface="+mn-cs"/>
        </a:defRPr>
      </a:lvl6pPr>
      <a:lvl7pPr marL="3962202" indent="-304784" algn="l" defTabSz="609570">
        <a:spcBef>
          <a:spcPts val="0"/>
        </a:spcBef>
        <a:buFont typeface="Arial"/>
        <a:buChar char="•"/>
        <a:defRPr sz="2650">
          <a:solidFill>
            <a:schemeClr val="tx1"/>
          </a:solidFill>
          <a:latin typeface="+mn-lt"/>
          <a:ea typeface="+mn-ea"/>
          <a:cs typeface="+mn-cs"/>
        </a:defRPr>
      </a:lvl7pPr>
      <a:lvl8pPr marL="4571772" indent="-304784" algn="l" defTabSz="609570">
        <a:spcBef>
          <a:spcPts val="0"/>
        </a:spcBef>
        <a:buFont typeface="Arial"/>
        <a:buChar char="•"/>
        <a:defRPr sz="2650">
          <a:solidFill>
            <a:schemeClr val="tx1"/>
          </a:solidFill>
          <a:latin typeface="+mn-lt"/>
          <a:ea typeface="+mn-ea"/>
          <a:cs typeface="+mn-cs"/>
        </a:defRPr>
      </a:lvl8pPr>
      <a:lvl9pPr marL="5181341" indent="-304784" algn="l" defTabSz="609570">
        <a:spcBef>
          <a:spcPts val="0"/>
        </a:spcBef>
        <a:buFont typeface="Arial"/>
        <a:buChar char="•"/>
        <a:defRPr sz="2650">
          <a:solidFill>
            <a:schemeClr val="tx1"/>
          </a:solidFill>
          <a:latin typeface="+mn-lt"/>
          <a:ea typeface="+mn-ea"/>
          <a:cs typeface="+mn-cs"/>
        </a:defRPr>
      </a:lvl9pPr>
    </p:bodyStyle>
    <p:otherStyle>
      <a:defPPr>
        <a:defRPr lang="en-US"/>
      </a:defPPr>
      <a:lvl1pPr marL="0" algn="l" defTabSz="609570">
        <a:defRPr sz="2400">
          <a:solidFill>
            <a:schemeClr val="tx1"/>
          </a:solidFill>
          <a:latin typeface="+mn-lt"/>
          <a:ea typeface="+mn-ea"/>
          <a:cs typeface="+mn-cs"/>
        </a:defRPr>
      </a:lvl1pPr>
      <a:lvl2pPr marL="609570" algn="l" defTabSz="609570">
        <a:defRPr sz="2400">
          <a:solidFill>
            <a:schemeClr val="tx1"/>
          </a:solidFill>
          <a:latin typeface="+mn-lt"/>
          <a:ea typeface="+mn-ea"/>
          <a:cs typeface="+mn-cs"/>
        </a:defRPr>
      </a:lvl2pPr>
      <a:lvl3pPr marL="1219140" algn="l" defTabSz="609570">
        <a:defRPr sz="2400">
          <a:solidFill>
            <a:schemeClr val="tx1"/>
          </a:solidFill>
          <a:latin typeface="+mn-lt"/>
          <a:ea typeface="+mn-ea"/>
          <a:cs typeface="+mn-cs"/>
        </a:defRPr>
      </a:lvl3pPr>
      <a:lvl4pPr marL="1828709" algn="l" defTabSz="609570">
        <a:defRPr sz="2400">
          <a:solidFill>
            <a:schemeClr val="tx1"/>
          </a:solidFill>
          <a:latin typeface="+mn-lt"/>
          <a:ea typeface="+mn-ea"/>
          <a:cs typeface="+mn-cs"/>
        </a:defRPr>
      </a:lvl4pPr>
      <a:lvl5pPr marL="2438278" algn="l" defTabSz="609570">
        <a:defRPr sz="2400">
          <a:solidFill>
            <a:schemeClr val="tx1"/>
          </a:solidFill>
          <a:latin typeface="+mn-lt"/>
          <a:ea typeface="+mn-ea"/>
          <a:cs typeface="+mn-cs"/>
        </a:defRPr>
      </a:lvl5pPr>
      <a:lvl6pPr marL="3047848" algn="l" defTabSz="609570">
        <a:defRPr sz="2400">
          <a:solidFill>
            <a:schemeClr val="tx1"/>
          </a:solidFill>
          <a:latin typeface="+mn-lt"/>
          <a:ea typeface="+mn-ea"/>
          <a:cs typeface="+mn-cs"/>
        </a:defRPr>
      </a:lvl6pPr>
      <a:lvl7pPr marL="3657418" algn="l" defTabSz="609570">
        <a:defRPr sz="2400">
          <a:solidFill>
            <a:schemeClr val="tx1"/>
          </a:solidFill>
          <a:latin typeface="+mn-lt"/>
          <a:ea typeface="+mn-ea"/>
          <a:cs typeface="+mn-cs"/>
        </a:defRPr>
      </a:lvl7pPr>
      <a:lvl8pPr marL="4266987" algn="l" defTabSz="609570">
        <a:defRPr sz="2400">
          <a:solidFill>
            <a:schemeClr val="tx1"/>
          </a:solidFill>
          <a:latin typeface="+mn-lt"/>
          <a:ea typeface="+mn-ea"/>
          <a:cs typeface="+mn-cs"/>
        </a:defRPr>
      </a:lvl8pPr>
      <a:lvl9pPr marL="4876557" algn="l" defTabSz="609570">
        <a:defRPr sz="24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bwMode="auto">
        <a:xfrm>
          <a:off x="0" y="0"/>
          <a:ext cx="0" cy="0"/>
          <a:chOff x="0" y="0"/>
          <a:chExt cx="0" cy="0"/>
        </a:xfrm>
      </p:grpSpPr>
      <p:sp>
        <p:nvSpPr>
          <p:cNvPr id="3" name="Text Placeholder 2"/>
          <p:cNvSpPr>
            <a:spLocks noGrp="1"/>
          </p:cNvSpPr>
          <p:nvPr>
            <p:ph type="body" idx="1"/>
          </p:nvPr>
        </p:nvSpPr>
        <p:spPr bwMode="auto">
          <a:xfrm>
            <a:off x="719667" y="1196975"/>
            <a:ext cx="10752667" cy="5111751"/>
          </a:xfrm>
          <a:prstGeom prst="rect">
            <a:avLst/>
          </a:prstGeom>
        </p:spPr>
        <p:txBody>
          <a:bodyPr vert="horz" lIns="0" tIns="0" rIns="0" bIns="0" rtlCol="0">
            <a:normAutofit/>
          </a:bodyPr>
          <a:lstStyle/>
          <a:p>
            <a:pPr lvl="0">
              <a:defRPr/>
            </a:pPr>
            <a:r>
              <a:rPr lang="en-US"/>
              <a:t>Click to edit Master text styles</a:t>
            </a:r>
            <a:r>
              <a:rPr lang="ru-RU"/>
              <a:t> </a:t>
            </a:r>
            <a:endParaRPr lang="en-US"/>
          </a:p>
          <a:p>
            <a:pPr lvl="3">
              <a:defRPr/>
            </a:pPr>
            <a:r>
              <a:rPr lang="en-US"/>
              <a:t>Fourth level</a:t>
            </a:r>
            <a:endParaRPr/>
          </a:p>
          <a:p>
            <a:pPr lvl="4">
              <a:defRPr/>
            </a:pPr>
            <a:r>
              <a:rPr lang="en-US"/>
              <a:t>Fifth level</a:t>
            </a:r>
            <a:r>
              <a:rPr lang="ru-RU"/>
              <a:t>     </a:t>
            </a:r>
            <a:endParaRPr lang="en-US"/>
          </a:p>
        </p:txBody>
      </p:sp>
      <p:sp>
        <p:nvSpPr>
          <p:cNvPr id="4" name="Date Placeholder 3"/>
          <p:cNvSpPr>
            <a:spLocks noGrp="1"/>
          </p:cNvSpPr>
          <p:nvPr>
            <p:ph type="dt" sz="half" idx="2"/>
          </p:nvPr>
        </p:nvSpPr>
        <p:spPr bwMode="auto">
          <a:xfrm>
            <a:off x="6432552" y="6399465"/>
            <a:ext cx="4032249" cy="220851"/>
          </a:xfrm>
          <a:prstGeom prst="rect">
            <a:avLst/>
          </a:prstGeom>
        </p:spPr>
        <p:txBody>
          <a:bodyPr vert="horz" lIns="0" tIns="0" rIns="0" bIns="0" rtlCol="0" anchor="b" anchorCtr="0"/>
          <a:lstStyle>
            <a:lvl1pPr algn="l">
              <a:defRPr sz="1050" cap="all" spc="13">
                <a:solidFill>
                  <a:schemeClr val="bg2">
                    <a:lumMod val="50000"/>
                  </a:schemeClr>
                </a:solidFill>
                <a:latin typeface="Arial"/>
              </a:defRPr>
            </a:lvl1pPr>
          </a:lstStyle>
          <a:p>
            <a:pPr algn="r">
              <a:defRPr/>
            </a:pPr>
            <a:r>
              <a:rPr lang="ru-RU"/>
              <a:t>Программа согласована 00.00.0000</a:t>
            </a:r>
            <a:endParaRPr lang="en-US"/>
          </a:p>
        </p:txBody>
      </p:sp>
      <p:sp>
        <p:nvSpPr>
          <p:cNvPr id="6" name="Slide Number Placeholder 5"/>
          <p:cNvSpPr>
            <a:spLocks noGrp="1"/>
          </p:cNvSpPr>
          <p:nvPr>
            <p:ph type="sldNum" sz="quarter" idx="4"/>
          </p:nvPr>
        </p:nvSpPr>
        <p:spPr bwMode="auto">
          <a:xfrm>
            <a:off x="10801351" y="6399465"/>
            <a:ext cx="670983" cy="220851"/>
          </a:xfrm>
          <a:prstGeom prst="rect">
            <a:avLst/>
          </a:prstGeom>
        </p:spPr>
        <p:txBody>
          <a:bodyPr vert="horz" lIns="0" tIns="0" rIns="0" bIns="0" rtlCol="0" anchor="b" anchorCtr="0"/>
          <a:lstStyle>
            <a:lvl1pPr algn="r">
              <a:defRPr sz="1050" cap="all" spc="13">
                <a:solidFill>
                  <a:schemeClr val="tx1">
                    <a:tint val="75000"/>
                  </a:schemeClr>
                </a:solidFill>
                <a:latin typeface="Arial"/>
              </a:defRPr>
            </a:lvl1pPr>
          </a:lstStyle>
          <a:p>
            <a:pPr>
              <a:defRPr/>
            </a:pPr>
            <a:fld id="{D809891A-D309-0247-92B5-BD07C36B0836}" type="slidenum">
              <a:rPr lang="en-US"/>
              <a:t>‹#›</a:t>
            </a:fld>
            <a:endParaRPr lang="en-US"/>
          </a:p>
        </p:txBody>
      </p:sp>
      <p:sp>
        <p:nvSpPr>
          <p:cNvPr id="2" name="Title Placeholder 1"/>
          <p:cNvSpPr>
            <a:spLocks noGrp="1"/>
          </p:cNvSpPr>
          <p:nvPr>
            <p:ph type="title"/>
          </p:nvPr>
        </p:nvSpPr>
        <p:spPr bwMode="auto">
          <a:xfrm>
            <a:off x="719667" y="267637"/>
            <a:ext cx="8401051" cy="475785"/>
          </a:xfrm>
          <a:prstGeom prst="rect">
            <a:avLst/>
          </a:prstGeom>
        </p:spPr>
        <p:txBody>
          <a:bodyPr vert="horz" lIns="0" tIns="0" rIns="0" bIns="0" rtlCol="0" anchor="t" anchorCtr="0">
            <a:normAutofit/>
          </a:bodyPr>
          <a:lstStyle/>
          <a:p>
            <a:pPr>
              <a:defRPr/>
            </a:pPr>
            <a:r>
              <a:rPr lang="en-US"/>
              <a:t>Click to edit Master title style</a:t>
            </a:r>
            <a:endParaRPr/>
          </a:p>
        </p:txBody>
      </p:sp>
      <p:sp>
        <p:nvSpPr>
          <p:cNvPr id="11" name="Footer Placeholder 10"/>
          <p:cNvSpPr>
            <a:spLocks noGrp="1"/>
          </p:cNvSpPr>
          <p:nvPr>
            <p:ph type="ftr" sz="quarter" idx="3"/>
          </p:nvPr>
        </p:nvSpPr>
        <p:spPr bwMode="auto">
          <a:xfrm>
            <a:off x="720114" y="6410895"/>
            <a:ext cx="5375886" cy="219447"/>
          </a:xfrm>
          <a:prstGeom prst="rect">
            <a:avLst/>
          </a:prstGeom>
        </p:spPr>
        <p:txBody>
          <a:bodyPr vert="horz" lIns="0" tIns="0" rIns="0" bIns="0" rtlCol="0" anchor="b" anchorCtr="0"/>
          <a:lstStyle>
            <a:lvl1pPr algn="l">
              <a:defRPr sz="1050" b="0" i="0" cap="all">
                <a:solidFill>
                  <a:schemeClr val="tx1">
                    <a:tint val="75000"/>
                  </a:schemeClr>
                </a:solidFill>
                <a:latin typeface="Arial"/>
                <a:ea typeface="Arial"/>
                <a:cs typeface="Arial"/>
              </a:defRPr>
            </a:lvl1pPr>
          </a:lstStyle>
          <a:p>
            <a:pPr>
              <a:defRPr/>
            </a:pPr>
            <a:r>
              <a:rPr lang="ru-RU"/>
              <a:t>Системные РЕШЕНИЯ ИЗОЛЯЦИИ ФУНДАМЕНТОВ</a:t>
            </a:r>
            <a:endParaRPr lang="en-US"/>
          </a:p>
        </p:txBody>
      </p:sp>
      <p:sp>
        <p:nvSpPr>
          <p:cNvPr id="8" name="Footer Placeholder 4"/>
          <p:cNvSpPr txBox="1"/>
          <p:nvPr userDrawn="1"/>
        </p:nvSpPr>
        <p:spPr bwMode="auto">
          <a:xfrm>
            <a:off x="2" y="1"/>
            <a:ext cx="12191999" cy="836083"/>
          </a:xfrm>
          <a:prstGeom prst="rect">
            <a:avLst/>
          </a:prstGeom>
          <a:blipFill>
            <a:blip r:embed="rId10"/>
            <a:stretch/>
          </a:blipFill>
        </p:spPr>
        <p:txBody>
          <a:bodyPr vert="horz" lIns="0" tIns="0" rIns="0" bIns="0" rtlCol="0" anchor="b" anchorCtr="0"/>
          <a:lstStyle>
            <a:defPPr>
              <a:defRPr lang="en-US"/>
            </a:defPPr>
            <a:lvl1pPr marL="0" algn="l" defTabSz="457200">
              <a:defRPr sz="1000" cap="all" spc="10">
                <a:solidFill>
                  <a:schemeClr val="bg2">
                    <a:lumMod val="50000"/>
                  </a:schemeClr>
                </a:solidFill>
                <a:latin typeface="Arial"/>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r>
              <a:rPr lang="en-US" sz="1350"/>
              <a:t>    </a:t>
            </a: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Lst>
  <p:hf hdr="0"/>
  <p:txStyles>
    <p:titleStyle>
      <a:lvl1pPr algn="l" defTabSz="609585">
        <a:spcBef>
          <a:spcPts val="0"/>
        </a:spcBef>
        <a:buNone/>
        <a:defRPr sz="2650" b="1" i="0" cap="all">
          <a:solidFill>
            <a:schemeClr val="accent1"/>
          </a:solidFill>
          <a:latin typeface="Arial"/>
          <a:ea typeface="+mj-ea"/>
          <a:cs typeface="+mj-cs"/>
        </a:defRPr>
      </a:lvl1pPr>
    </p:titleStyle>
    <p:bodyStyle>
      <a:lvl1pPr marL="457189" indent="-457189" algn="l" defTabSz="609585">
        <a:spcBef>
          <a:spcPts val="0"/>
        </a:spcBef>
        <a:buFont typeface=".HelveticaNeueDeskInterface-Regular"/>
        <a:buChar char="–"/>
        <a:defRPr sz="1600" b="0" i="0" cap="none">
          <a:solidFill>
            <a:schemeClr val="tx1"/>
          </a:solidFill>
          <a:latin typeface="Arial"/>
          <a:ea typeface="+mn-ea"/>
          <a:cs typeface="+mn-cs"/>
        </a:defRPr>
      </a:lvl1pPr>
      <a:lvl2pPr marL="990575" indent="-380990" algn="l" defTabSz="609585">
        <a:spcBef>
          <a:spcPts val="0"/>
        </a:spcBef>
        <a:buFont typeface="Arial"/>
        <a:buChar char="–"/>
        <a:defRPr sz="1600" b="0" i="0" cap="none">
          <a:solidFill>
            <a:schemeClr val="tx1"/>
          </a:solidFill>
          <a:latin typeface="Arial"/>
          <a:ea typeface="+mn-ea"/>
          <a:cs typeface="+mn-cs"/>
        </a:defRPr>
      </a:lvl2pPr>
      <a:lvl3pPr marL="1523962" indent="-304792" algn="l" defTabSz="609585">
        <a:spcBef>
          <a:spcPts val="0"/>
        </a:spcBef>
        <a:buFont typeface="Arial"/>
        <a:buChar char="•"/>
        <a:defRPr sz="1600" b="0" i="0" cap="none">
          <a:solidFill>
            <a:schemeClr val="tx1"/>
          </a:solidFill>
          <a:latin typeface="Arial"/>
          <a:ea typeface="+mn-ea"/>
          <a:cs typeface="Arial"/>
        </a:defRPr>
      </a:lvl3pPr>
      <a:lvl4pPr marL="2133547" indent="-304792" algn="l" defTabSz="609585">
        <a:spcBef>
          <a:spcPts val="0"/>
        </a:spcBef>
        <a:buFont typeface="Arial"/>
        <a:buChar char="–"/>
        <a:defRPr sz="1600" b="0" i="0" cap="none">
          <a:solidFill>
            <a:schemeClr val="tx1"/>
          </a:solidFill>
          <a:latin typeface="Arial"/>
          <a:ea typeface="+mn-ea"/>
          <a:cs typeface="Arial"/>
        </a:defRPr>
      </a:lvl4pPr>
      <a:lvl5pPr marL="2743131" indent="-304792" algn="l" defTabSz="609585">
        <a:spcBef>
          <a:spcPts val="0"/>
        </a:spcBef>
        <a:buFont typeface="Arial"/>
        <a:buChar char="»"/>
        <a:defRPr sz="1600" b="0" i="0" cap="none">
          <a:solidFill>
            <a:schemeClr val="tx1"/>
          </a:solidFill>
          <a:latin typeface="Arial"/>
          <a:ea typeface="+mn-ea"/>
          <a:cs typeface="Arial"/>
        </a:defRPr>
      </a:lvl5pPr>
      <a:lvl6pPr marL="3352716" indent="-304792" algn="l" defTabSz="609585">
        <a:spcBef>
          <a:spcPts val="0"/>
        </a:spcBef>
        <a:buFont typeface="Arial"/>
        <a:buChar char="•"/>
        <a:defRPr sz="2650">
          <a:solidFill>
            <a:schemeClr val="tx1"/>
          </a:solidFill>
          <a:latin typeface="+mn-lt"/>
          <a:ea typeface="+mn-ea"/>
          <a:cs typeface="+mn-cs"/>
        </a:defRPr>
      </a:lvl6pPr>
      <a:lvl7pPr marL="3962301" indent="-304792" algn="l" defTabSz="609585">
        <a:spcBef>
          <a:spcPts val="0"/>
        </a:spcBef>
        <a:buFont typeface="Arial"/>
        <a:buChar char="•"/>
        <a:defRPr sz="2650">
          <a:solidFill>
            <a:schemeClr val="tx1"/>
          </a:solidFill>
          <a:latin typeface="+mn-lt"/>
          <a:ea typeface="+mn-ea"/>
          <a:cs typeface="+mn-cs"/>
        </a:defRPr>
      </a:lvl7pPr>
      <a:lvl8pPr marL="4571886" indent="-304792" algn="l" defTabSz="609585">
        <a:spcBef>
          <a:spcPts val="0"/>
        </a:spcBef>
        <a:buFont typeface="Arial"/>
        <a:buChar char="•"/>
        <a:defRPr sz="2650">
          <a:solidFill>
            <a:schemeClr val="tx1"/>
          </a:solidFill>
          <a:latin typeface="+mn-lt"/>
          <a:ea typeface="+mn-ea"/>
          <a:cs typeface="+mn-cs"/>
        </a:defRPr>
      </a:lvl8pPr>
      <a:lvl9pPr marL="5181470" indent="-304792" algn="l" defTabSz="609585">
        <a:spcBef>
          <a:spcPts val="0"/>
        </a:spcBef>
        <a:buFont typeface="Arial"/>
        <a:buChar char="•"/>
        <a:defRPr sz="2650">
          <a:solidFill>
            <a:schemeClr val="tx1"/>
          </a:solidFill>
          <a:latin typeface="+mn-lt"/>
          <a:ea typeface="+mn-ea"/>
          <a:cs typeface="+mn-cs"/>
        </a:defRPr>
      </a:lvl9pPr>
    </p:bodyStyle>
    <p:otherStyle>
      <a:defPPr>
        <a:defRPr lang="en-US"/>
      </a:defPPr>
      <a:lvl1pPr marL="0" algn="l" defTabSz="609585">
        <a:defRPr sz="2400">
          <a:solidFill>
            <a:schemeClr val="tx1"/>
          </a:solidFill>
          <a:latin typeface="+mn-lt"/>
          <a:ea typeface="+mn-ea"/>
          <a:cs typeface="+mn-cs"/>
        </a:defRPr>
      </a:lvl1pPr>
      <a:lvl2pPr marL="609585" algn="l" defTabSz="609585">
        <a:defRPr sz="2400">
          <a:solidFill>
            <a:schemeClr val="tx1"/>
          </a:solidFill>
          <a:latin typeface="+mn-lt"/>
          <a:ea typeface="+mn-ea"/>
          <a:cs typeface="+mn-cs"/>
        </a:defRPr>
      </a:lvl2pPr>
      <a:lvl3pPr marL="1219170" algn="l" defTabSz="609585">
        <a:defRPr sz="2400">
          <a:solidFill>
            <a:schemeClr val="tx1"/>
          </a:solidFill>
          <a:latin typeface="+mn-lt"/>
          <a:ea typeface="+mn-ea"/>
          <a:cs typeface="+mn-cs"/>
        </a:defRPr>
      </a:lvl3pPr>
      <a:lvl4pPr marL="1828754" algn="l" defTabSz="609585">
        <a:defRPr sz="2400">
          <a:solidFill>
            <a:schemeClr val="tx1"/>
          </a:solidFill>
          <a:latin typeface="+mn-lt"/>
          <a:ea typeface="+mn-ea"/>
          <a:cs typeface="+mn-cs"/>
        </a:defRPr>
      </a:lvl4pPr>
      <a:lvl5pPr marL="2438339" algn="l" defTabSz="609585">
        <a:defRPr sz="2400">
          <a:solidFill>
            <a:schemeClr val="tx1"/>
          </a:solidFill>
          <a:latin typeface="+mn-lt"/>
          <a:ea typeface="+mn-ea"/>
          <a:cs typeface="+mn-cs"/>
        </a:defRPr>
      </a:lvl5pPr>
      <a:lvl6pPr marL="3047924" algn="l" defTabSz="609585">
        <a:defRPr sz="2400">
          <a:solidFill>
            <a:schemeClr val="tx1"/>
          </a:solidFill>
          <a:latin typeface="+mn-lt"/>
          <a:ea typeface="+mn-ea"/>
          <a:cs typeface="+mn-cs"/>
        </a:defRPr>
      </a:lvl6pPr>
      <a:lvl7pPr marL="3657509" algn="l" defTabSz="609585">
        <a:defRPr sz="2400">
          <a:solidFill>
            <a:schemeClr val="tx1"/>
          </a:solidFill>
          <a:latin typeface="+mn-lt"/>
          <a:ea typeface="+mn-ea"/>
          <a:cs typeface="+mn-cs"/>
        </a:defRPr>
      </a:lvl7pPr>
      <a:lvl8pPr marL="4267093" algn="l" defTabSz="609585">
        <a:defRPr sz="2400">
          <a:solidFill>
            <a:schemeClr val="tx1"/>
          </a:solidFill>
          <a:latin typeface="+mn-lt"/>
          <a:ea typeface="+mn-ea"/>
          <a:cs typeface="+mn-cs"/>
        </a:defRPr>
      </a:lvl8pPr>
      <a:lvl9pPr marL="4876678" algn="l" defTabSz="609585">
        <a:defRPr sz="24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g"/><Relationship Id="rId1" Type="http://schemas.openxmlformats.org/officeDocument/2006/relationships/slideLayout" Target="../slideLayouts/slideLayout3.xml"/><Relationship Id="rId4" Type="http://schemas.openxmlformats.org/officeDocument/2006/relationships/image" Target="../media/image24.emf"/></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hyperlink" Target="https://youtu.be/dupycAJN7jI?si=RnuOVvwV7vUqp7c0" TargetMode="External"/><Relationship Id="rId2" Type="http://schemas.openxmlformats.org/officeDocument/2006/relationships/slideLayout" Target="../slideLayouts/slideLayout44.xml"/><Relationship Id="rId1" Type="http://schemas.openxmlformats.org/officeDocument/2006/relationships/video" Target="dupycAJN7jI?si=LPi00QX6AR1ITsox" TargetMode="Externa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6.png"/><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3.xml"/><Relationship Id="rId5" Type="http://schemas.openxmlformats.org/officeDocument/2006/relationships/image" Target="../media/image45.emf"/><Relationship Id="rId4" Type="http://schemas.openxmlformats.org/officeDocument/2006/relationships/image" Target="../media/image44.emf"/></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3.xml"/><Relationship Id="rId4" Type="http://schemas.openxmlformats.org/officeDocument/2006/relationships/image" Target="../media/image51.jpg"/></Relationships>
</file>

<file path=ppt/slides/_rels/slide3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16.png"/><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png"/><Relationship Id="rId1" Type="http://schemas.openxmlformats.org/officeDocument/2006/relationships/slideLayout" Target="../slideLayouts/slideLayout3.xml"/><Relationship Id="rId6" Type="http://schemas.openxmlformats.org/officeDocument/2006/relationships/image" Target="../media/image68.emf"/><Relationship Id="rId5" Type="http://schemas.openxmlformats.org/officeDocument/2006/relationships/image" Target="../media/image67.emf"/><Relationship Id="rId4" Type="http://schemas.openxmlformats.org/officeDocument/2006/relationships/image" Target="../media/image66.emf"/></Relationships>
</file>

<file path=ppt/slides/_rels/slide5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 name="Рисунок 16"/>
          <p:cNvSpPr>
            <a:spLocks noGrp="1"/>
          </p:cNvSpPr>
          <p:nvPr>
            <p:ph type="pic" sz="quarter" idx="11"/>
          </p:nvPr>
        </p:nvSpPr>
        <p:spPr bwMode="auto"/>
      </p:sp>
      <p:pic>
        <p:nvPicPr>
          <p:cNvPr id="15" name="Рисунок 14"/>
          <p:cNvPicPr>
            <a:picLocks noChangeAspect="1"/>
          </p:cNvPicPr>
          <p:nvPr/>
        </p:nvPicPr>
        <p:blipFill>
          <a:blip r:embed="rId2"/>
          <a:stretch/>
        </p:blipFill>
        <p:spPr bwMode="auto">
          <a:xfrm>
            <a:off x="0" y="639098"/>
            <a:ext cx="12192000" cy="6218903"/>
          </a:xfrm>
          <a:custGeom>
            <a:avLst/>
            <a:gdLst>
              <a:gd name="connsiteX0" fmla="*/ 6059929 w 12192000"/>
              <a:gd name="connsiteY0" fmla="*/ 0 h 6255221"/>
              <a:gd name="connsiteX1" fmla="*/ 12192000 w 12192000"/>
              <a:gd name="connsiteY1" fmla="*/ 0 h 6255221"/>
              <a:gd name="connsiteX2" fmla="*/ 12192000 w 12192000"/>
              <a:gd name="connsiteY2" fmla="*/ 6255221 h 6255221"/>
              <a:gd name="connsiteX3" fmla="*/ 0 w 12192000"/>
              <a:gd name="connsiteY3" fmla="*/ 6255221 h 6255221"/>
              <a:gd name="connsiteX4" fmla="*/ 0 w 12192000"/>
              <a:gd name="connsiteY4" fmla="*/ 1240477 h 6255221"/>
              <a:gd name="connsiteX5" fmla="*/ 4850348 w 12192000"/>
              <a:gd name="connsiteY5" fmla="*/ 1240477 h 625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255221" extrusionOk="0">
                <a:moveTo>
                  <a:pt x="6059929" y="0"/>
                </a:moveTo>
                <a:lnTo>
                  <a:pt x="12192000" y="0"/>
                </a:lnTo>
                <a:lnTo>
                  <a:pt x="12192000" y="6255221"/>
                </a:lnTo>
                <a:lnTo>
                  <a:pt x="0" y="6255221"/>
                </a:lnTo>
                <a:lnTo>
                  <a:pt x="0" y="1240477"/>
                </a:lnTo>
                <a:lnTo>
                  <a:pt x="4850348" y="1240477"/>
                </a:lnTo>
                <a:close/>
              </a:path>
            </a:pathLst>
          </a:custGeom>
          <a:solidFill>
            <a:schemeClr val="tx2"/>
          </a:solidFill>
        </p:spPr>
      </p:pic>
      <p:sp>
        <p:nvSpPr>
          <p:cNvPr id="16" name="Рисунок 26"/>
          <p:cNvSpPr txBox="1"/>
          <p:nvPr/>
        </p:nvSpPr>
        <p:spPr bwMode="auto">
          <a:xfrm>
            <a:off x="0" y="648930"/>
            <a:ext cx="12192000" cy="6209071"/>
          </a:xfrm>
          <a:custGeom>
            <a:avLst/>
            <a:gdLst>
              <a:gd name="connsiteX0" fmla="*/ 6059929 w 12192000"/>
              <a:gd name="connsiteY0" fmla="*/ 0 h 6255221"/>
              <a:gd name="connsiteX1" fmla="*/ 12192000 w 12192000"/>
              <a:gd name="connsiteY1" fmla="*/ 0 h 6255221"/>
              <a:gd name="connsiteX2" fmla="*/ 12192000 w 12192000"/>
              <a:gd name="connsiteY2" fmla="*/ 6255221 h 6255221"/>
              <a:gd name="connsiteX3" fmla="*/ 0 w 12192000"/>
              <a:gd name="connsiteY3" fmla="*/ 6255221 h 6255221"/>
              <a:gd name="connsiteX4" fmla="*/ 0 w 12192000"/>
              <a:gd name="connsiteY4" fmla="*/ 1240477 h 6255221"/>
              <a:gd name="connsiteX5" fmla="*/ 4850348 w 12192000"/>
              <a:gd name="connsiteY5" fmla="*/ 1240477 h 625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255221" extrusionOk="0">
                <a:moveTo>
                  <a:pt x="6059929" y="0"/>
                </a:moveTo>
                <a:lnTo>
                  <a:pt x="12192000" y="0"/>
                </a:lnTo>
                <a:lnTo>
                  <a:pt x="12192000" y="6255221"/>
                </a:lnTo>
                <a:lnTo>
                  <a:pt x="0" y="6255221"/>
                </a:lnTo>
                <a:lnTo>
                  <a:pt x="0" y="1240477"/>
                </a:lnTo>
                <a:lnTo>
                  <a:pt x="4850348" y="1240477"/>
                </a:lnTo>
                <a:close/>
              </a:path>
            </a:pathLst>
          </a:custGeom>
          <a:gradFill>
            <a:gsLst>
              <a:gs pos="83000">
                <a:schemeClr val="tx2">
                  <a:alpha val="4000"/>
                </a:schemeClr>
              </a:gs>
              <a:gs pos="100000">
                <a:schemeClr val="tx2"/>
              </a:gs>
            </a:gsLst>
            <a:lin ang="5400000" scaled="1"/>
          </a:gradFill>
        </p:spPr>
        <p:txBody>
          <a:bodyPr wrap="none">
            <a:noAutofit/>
          </a:bodyPr>
          <a:lstStyle>
            <a:lvl1pPr marL="0" indent="0" algn="l" defTabSz="914354">
              <a:lnSpc>
                <a:spcPct val="90000"/>
              </a:lnSpc>
              <a:spcBef>
                <a:spcPts val="1000"/>
              </a:spcBef>
              <a:buClr>
                <a:schemeClr val="accent1"/>
              </a:buClr>
              <a:buFont typeface="Wingdings"/>
              <a:buNone/>
              <a:defRPr sz="2800">
                <a:solidFill>
                  <a:schemeClr val="tx1"/>
                </a:solidFill>
                <a:latin typeface="Arial"/>
                <a:ea typeface="+mn-ea"/>
                <a:cs typeface="Arial"/>
              </a:defRPr>
            </a:lvl1pPr>
            <a:lvl2pPr marL="685766" indent="-228589" algn="l" defTabSz="914354">
              <a:lnSpc>
                <a:spcPct val="90000"/>
              </a:lnSpc>
              <a:spcBef>
                <a:spcPts val="500"/>
              </a:spcBef>
              <a:buClr>
                <a:schemeClr val="accent1"/>
              </a:buClr>
              <a:buFont typeface="Wingdings"/>
              <a:buChar char="§"/>
              <a:defRPr sz="2400">
                <a:solidFill>
                  <a:schemeClr val="tx1"/>
                </a:solidFill>
                <a:latin typeface="Arial"/>
                <a:ea typeface="+mn-ea"/>
                <a:cs typeface="Arial"/>
              </a:defRPr>
            </a:lvl2pPr>
            <a:lvl3pPr marL="1142942" indent="-228589" algn="l" defTabSz="914354">
              <a:lnSpc>
                <a:spcPct val="90000"/>
              </a:lnSpc>
              <a:spcBef>
                <a:spcPts val="500"/>
              </a:spcBef>
              <a:buClr>
                <a:schemeClr val="accent1"/>
              </a:buClr>
              <a:buFont typeface="Wingdings"/>
              <a:buChar char="§"/>
              <a:defRPr sz="2000">
                <a:solidFill>
                  <a:schemeClr val="tx1"/>
                </a:solidFill>
                <a:latin typeface="Arial"/>
                <a:ea typeface="+mn-ea"/>
                <a:cs typeface="Arial"/>
              </a:defRPr>
            </a:lvl3pPr>
            <a:lvl4pPr marL="1600120" indent="-228589" algn="l" defTabSz="914354">
              <a:lnSpc>
                <a:spcPct val="90000"/>
              </a:lnSpc>
              <a:spcBef>
                <a:spcPts val="500"/>
              </a:spcBef>
              <a:buClr>
                <a:schemeClr val="accent1"/>
              </a:buClr>
              <a:buFont typeface="Wingdings"/>
              <a:buChar char="§"/>
              <a:defRPr sz="1850">
                <a:solidFill>
                  <a:schemeClr val="tx1"/>
                </a:solidFill>
                <a:latin typeface="Arial"/>
                <a:ea typeface="+mn-ea"/>
                <a:cs typeface="Arial"/>
              </a:defRPr>
            </a:lvl4pPr>
            <a:lvl5pPr marL="2057298" indent="-228589" algn="l" defTabSz="914354">
              <a:lnSpc>
                <a:spcPct val="90000"/>
              </a:lnSpc>
              <a:spcBef>
                <a:spcPts val="500"/>
              </a:spcBef>
              <a:buClr>
                <a:schemeClr val="accent1"/>
              </a:buClr>
              <a:buFont typeface="Wingdings"/>
              <a:buChar char="§"/>
              <a:defRPr sz="1850">
                <a:solidFill>
                  <a:schemeClr val="tx1"/>
                </a:solidFill>
                <a:latin typeface="Arial"/>
                <a:ea typeface="+mn-ea"/>
                <a:cs typeface="Arial"/>
              </a:defRPr>
            </a:lvl5pPr>
            <a:lvl6pPr marL="2514474" indent="-228589" algn="l" defTabSz="914354">
              <a:lnSpc>
                <a:spcPct val="90000"/>
              </a:lnSpc>
              <a:spcBef>
                <a:spcPts val="500"/>
              </a:spcBef>
              <a:buFont typeface="Arial"/>
              <a:buChar char="•"/>
              <a:defRPr sz="1850">
                <a:solidFill>
                  <a:schemeClr val="tx1"/>
                </a:solidFill>
                <a:latin typeface="+mn-lt"/>
                <a:ea typeface="+mn-ea"/>
                <a:cs typeface="+mn-cs"/>
              </a:defRPr>
            </a:lvl6pPr>
            <a:lvl7pPr marL="2971651" indent="-228589" algn="l" defTabSz="914354">
              <a:lnSpc>
                <a:spcPct val="90000"/>
              </a:lnSpc>
              <a:spcBef>
                <a:spcPts val="500"/>
              </a:spcBef>
              <a:buFont typeface="Arial"/>
              <a:buChar char="•"/>
              <a:defRPr sz="1850">
                <a:solidFill>
                  <a:schemeClr val="tx1"/>
                </a:solidFill>
                <a:latin typeface="+mn-lt"/>
                <a:ea typeface="+mn-ea"/>
                <a:cs typeface="+mn-cs"/>
              </a:defRPr>
            </a:lvl7pPr>
            <a:lvl8pPr marL="3428829" indent="-228589" algn="l" defTabSz="914354">
              <a:lnSpc>
                <a:spcPct val="90000"/>
              </a:lnSpc>
              <a:spcBef>
                <a:spcPts val="500"/>
              </a:spcBef>
              <a:buFont typeface="Arial"/>
              <a:buChar char="•"/>
              <a:defRPr sz="1850">
                <a:solidFill>
                  <a:schemeClr val="tx1"/>
                </a:solidFill>
                <a:latin typeface="+mn-lt"/>
                <a:ea typeface="+mn-ea"/>
                <a:cs typeface="+mn-cs"/>
              </a:defRPr>
            </a:lvl8pPr>
            <a:lvl9pPr marL="3886006" indent="-228589" algn="l" defTabSz="914354">
              <a:lnSpc>
                <a:spcPct val="90000"/>
              </a:lnSpc>
              <a:spcBef>
                <a:spcPts val="500"/>
              </a:spcBef>
              <a:buFont typeface="Arial"/>
              <a:buChar char="•"/>
              <a:defRPr sz="1850">
                <a:solidFill>
                  <a:schemeClr val="tx1"/>
                </a:solidFill>
                <a:latin typeface="+mn-lt"/>
                <a:ea typeface="+mn-ea"/>
                <a:cs typeface="+mn-cs"/>
              </a:defRPr>
            </a:lvl9pPr>
          </a:lstStyle>
          <a:p>
            <a:pPr defTabSz="914332">
              <a:buClr>
                <a:srgbClr val="E30613"/>
              </a:buClr>
              <a:defRPr/>
            </a:pPr>
            <a:r>
              <a:rPr lang="ru-RU">
                <a:solidFill>
                  <a:srgbClr val="000000"/>
                </a:solidFill>
              </a:rPr>
              <a:t/>
            </a:r>
            <a:br>
              <a:rPr lang="ru-RU">
                <a:solidFill>
                  <a:srgbClr val="000000"/>
                </a:solidFill>
              </a:rPr>
            </a:br>
            <a:r>
              <a:rPr lang="ru-RU">
                <a:solidFill>
                  <a:srgbClr val="000000"/>
                </a:solidFill>
              </a:rPr>
              <a:t/>
            </a:r>
            <a:br>
              <a:rPr lang="ru-RU">
                <a:solidFill>
                  <a:srgbClr val="000000"/>
                </a:solidFill>
              </a:rPr>
            </a:br>
            <a:r>
              <a:rPr lang="ru-RU">
                <a:solidFill>
                  <a:srgbClr val="000000"/>
                </a:solidFill>
              </a:rPr>
              <a:t/>
            </a:r>
            <a:br>
              <a:rPr lang="ru-RU">
                <a:solidFill>
                  <a:srgbClr val="000000"/>
                </a:solidFill>
              </a:rPr>
            </a:br>
            <a:r>
              <a:rPr lang="ru-RU">
                <a:solidFill>
                  <a:srgbClr val="000000"/>
                </a:solidFill>
              </a:rPr>
              <a:t/>
            </a:r>
            <a:br>
              <a:rPr lang="ru-RU">
                <a:solidFill>
                  <a:srgbClr val="000000"/>
                </a:solidFill>
              </a:rPr>
            </a:br>
            <a:r>
              <a:rPr lang="ru-RU">
                <a:solidFill>
                  <a:srgbClr val="000000"/>
                </a:solidFill>
              </a:rPr>
              <a:t/>
            </a:r>
            <a:br>
              <a:rPr lang="ru-RU">
                <a:solidFill>
                  <a:srgbClr val="000000"/>
                </a:solidFill>
              </a:rPr>
            </a:br>
            <a:r>
              <a:rPr lang="ru-RU">
                <a:solidFill>
                  <a:srgbClr val="000000"/>
                </a:solidFill>
              </a:rPr>
              <a:t/>
            </a:r>
            <a:br>
              <a:rPr lang="ru-RU">
                <a:solidFill>
                  <a:srgbClr val="000000"/>
                </a:solidFill>
              </a:rPr>
            </a:br>
            <a:r>
              <a:rPr lang="ru-RU">
                <a:solidFill>
                  <a:srgbClr val="000000"/>
                </a:solidFill>
              </a:rPr>
              <a:t/>
            </a:r>
            <a:br>
              <a:rPr lang="ru-RU">
                <a:solidFill>
                  <a:srgbClr val="000000"/>
                </a:solidFill>
              </a:rPr>
            </a:br>
            <a:r>
              <a:rPr lang="ru-RU">
                <a:solidFill>
                  <a:srgbClr val="000000"/>
                </a:solidFill>
              </a:rPr>
              <a:t/>
            </a:r>
            <a:br>
              <a:rPr lang="ru-RU">
                <a:solidFill>
                  <a:srgbClr val="000000"/>
                </a:solidFill>
              </a:rPr>
            </a:br>
            <a:endParaRPr lang="ru-RU">
              <a:solidFill>
                <a:srgbClr val="000000"/>
              </a:solidFill>
            </a:endParaRPr>
          </a:p>
        </p:txBody>
      </p:sp>
      <p:sp>
        <p:nvSpPr>
          <p:cNvPr id="3" name="Текст 2"/>
          <p:cNvSpPr>
            <a:spLocks noGrp="1"/>
          </p:cNvSpPr>
          <p:nvPr>
            <p:ph type="body" sz="quarter" idx="12"/>
          </p:nvPr>
        </p:nvSpPr>
        <p:spPr bwMode="auto"/>
        <p:txBody>
          <a:bodyPr/>
          <a:lstStyle/>
          <a:p>
            <a:pPr>
              <a:defRPr/>
            </a:pPr>
            <a:r>
              <a:rPr lang="ru-RU"/>
              <a:t>25</a:t>
            </a:r>
            <a:endParaRPr/>
          </a:p>
        </p:txBody>
      </p:sp>
      <p:sp>
        <p:nvSpPr>
          <p:cNvPr id="9" name="Заголовок 8"/>
          <p:cNvSpPr>
            <a:spLocks noGrp="1"/>
          </p:cNvSpPr>
          <p:nvPr>
            <p:ph type="ctrTitle"/>
          </p:nvPr>
        </p:nvSpPr>
        <p:spPr bwMode="auto">
          <a:xfrm>
            <a:off x="1382714" y="5150717"/>
            <a:ext cx="9124865" cy="901235"/>
          </a:xfrm>
        </p:spPr>
        <p:txBody>
          <a:bodyPr>
            <a:noAutofit/>
          </a:bodyPr>
          <a:lstStyle/>
          <a:p>
            <a:pPr algn="l">
              <a:defRPr/>
            </a:pPr>
            <a:r>
              <a:rPr lang="ru-RU" sz="3750">
                <a:solidFill>
                  <a:srgbClr val="242E40"/>
                </a:solidFill>
              </a:rPr>
              <a:t>Техническая изоляция</a:t>
            </a:r>
            <a:endParaRPr lang="ru-RU" sz="3500">
              <a:solidFill>
                <a:srgbClr val="242E40"/>
              </a:solidFill>
            </a:endParaRPr>
          </a:p>
        </p:txBody>
      </p:sp>
      <p:sp>
        <p:nvSpPr>
          <p:cNvPr id="2" name="Полилиния 11"/>
          <p:cNvSpPr/>
          <p:nvPr/>
        </p:nvSpPr>
        <p:spPr bwMode="auto">
          <a:xfrm>
            <a:off x="7896798" y="4293681"/>
            <a:ext cx="373453" cy="649369"/>
          </a:xfrm>
          <a:custGeom>
            <a:avLst/>
            <a:gdLst>
              <a:gd name="connsiteX0" fmla="*/ 613410 w 613410"/>
              <a:gd name="connsiteY0" fmla="*/ 612744 h 1051369"/>
              <a:gd name="connsiteX1" fmla="*/ 952 w 613410"/>
              <a:gd name="connsiteY1" fmla="*/ 1051370 h 1051369"/>
              <a:gd name="connsiteX2" fmla="*/ 306705 w 613410"/>
              <a:gd name="connsiteY2" fmla="*/ 612744 h 1051369"/>
              <a:gd name="connsiteX3" fmla="*/ 0 w 613410"/>
              <a:gd name="connsiteY3" fmla="*/ 612744 h 1051369"/>
              <a:gd name="connsiteX4" fmla="*/ 0 w 613410"/>
              <a:gd name="connsiteY4" fmla="*/ 0 h 1051369"/>
              <a:gd name="connsiteX5" fmla="*/ 613410 w 613410"/>
              <a:gd name="connsiteY5" fmla="*/ 0 h 105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410" h="1051369" extrusionOk="0">
                <a:moveTo>
                  <a:pt x="613410" y="612744"/>
                </a:moveTo>
                <a:lnTo>
                  <a:pt x="952" y="1051370"/>
                </a:lnTo>
                <a:lnTo>
                  <a:pt x="306705" y="612744"/>
                </a:lnTo>
                <a:lnTo>
                  <a:pt x="0" y="612744"/>
                </a:lnTo>
                <a:lnTo>
                  <a:pt x="0" y="0"/>
                </a:lnTo>
                <a:lnTo>
                  <a:pt x="613410" y="0"/>
                </a:lnTo>
                <a:close/>
              </a:path>
            </a:pathLst>
          </a:custGeom>
          <a:noFill/>
          <a:ln w="25400" cap="flat">
            <a:solidFill>
              <a:schemeClr val="bg1"/>
            </a:solidFill>
            <a:prstDash val="solid"/>
            <a:miter/>
          </a:ln>
        </p:spPr>
        <p:txBody>
          <a:bodyPr rtlCol="0" anchor="ctr"/>
          <a:lstStyle/>
          <a:p>
            <a:pPr defTabSz="914332">
              <a:defRPr/>
            </a:pPr>
            <a:endParaRPr lang="ru-RU" sz="1850">
              <a:solidFill>
                <a:schemeClr val="bg1"/>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 name="Title 14"/>
          <p:cNvSpPr>
            <a:spLocks noGrp="1"/>
          </p:cNvSpPr>
          <p:nvPr>
            <p:ph type="title" idx="4294967295"/>
          </p:nvPr>
        </p:nvSpPr>
        <p:spPr bwMode="auto">
          <a:xfrm>
            <a:off x="542320" y="419504"/>
            <a:ext cx="7308299" cy="360099"/>
          </a:xfrm>
        </p:spPr>
        <p:txBody>
          <a:bodyPr vert="horz" wrap="square" lIns="0" tIns="0" rIns="0" bIns="0" rtlCol="0" anchor="t">
            <a:spAutoFit/>
          </a:bodyPr>
          <a:lstStyle/>
          <a:p>
            <a:pPr>
              <a:spcBef>
                <a:spcPts val="0"/>
              </a:spcBef>
              <a:defRPr/>
            </a:pPr>
            <a:r>
              <a:rPr lang="ru-RU">
                <a:solidFill>
                  <a:srgbClr val="242E40"/>
                </a:solidFill>
              </a:rPr>
              <a:t>ЗАДАЧИ ТЕХнической ИЗОЛЯЦИИ</a:t>
            </a:r>
            <a:endParaRPr/>
          </a:p>
        </p:txBody>
      </p:sp>
      <p:sp>
        <p:nvSpPr>
          <p:cNvPr id="6" name="Slide Number Placeholder 5"/>
          <p:cNvSpPr>
            <a:spLocks noGrp="1"/>
          </p:cNvSpPr>
          <p:nvPr>
            <p:ph type="sldNum" sz="quarter" idx="12"/>
          </p:nvPr>
        </p:nvSpPr>
        <p:spPr bwMode="auto"/>
        <p:txBody>
          <a:bodyPr/>
          <a:lstStyle/>
          <a:p>
            <a:pPr defTabSz="609585">
              <a:defRPr/>
            </a:pPr>
            <a:fld id="{D809891A-D309-0247-92B5-BD07C36B0836}" type="slidenum">
              <a:rPr lang="en-US" sz="1050" cap="all" spc="13">
                <a:solidFill>
                  <a:srgbClr val="191919">
                    <a:tint val="75000"/>
                  </a:srgbClr>
                </a:solidFill>
                <a:latin typeface="Arial"/>
              </a:rPr>
              <a:t>2</a:t>
            </a:fld>
            <a:endParaRPr lang="en-US" sz="1050" cap="all" spc="13">
              <a:solidFill>
                <a:srgbClr val="191919">
                  <a:tint val="75000"/>
                </a:srgbClr>
              </a:solidFill>
              <a:latin typeface="Arial"/>
            </a:endParaRPr>
          </a:p>
        </p:txBody>
      </p:sp>
      <p:sp>
        <p:nvSpPr>
          <p:cNvPr id="9" name="Content Placeholder 7"/>
          <p:cNvSpPr>
            <a:spLocks noGrp="1"/>
          </p:cNvSpPr>
          <p:nvPr>
            <p:ph sz="half" idx="4294967295"/>
          </p:nvPr>
        </p:nvSpPr>
        <p:spPr bwMode="auto">
          <a:xfrm>
            <a:off x="5914495" y="1174749"/>
            <a:ext cx="5557837" cy="5335587"/>
          </a:xfrm>
        </p:spPr>
        <p:txBody>
          <a:bodyPr>
            <a:noAutofit/>
          </a:bodyPr>
          <a:lstStyle/>
          <a:p>
            <a:pPr marL="285750" indent="-285750">
              <a:lnSpc>
                <a:spcPct val="100000"/>
              </a:lnSpc>
              <a:spcBef>
                <a:spcPts val="0"/>
              </a:spcBef>
              <a:buFont typeface="Wingdings"/>
              <a:buChar char="§"/>
              <a:defRPr/>
            </a:pPr>
            <a:r>
              <a:rPr lang="ru-RU" sz="1450" b="1"/>
              <a:t>В системах отопления</a:t>
            </a:r>
            <a:endParaRPr lang="en-US" sz="1450"/>
          </a:p>
          <a:p>
            <a:pPr>
              <a:lnSpc>
                <a:spcPct val="100000"/>
              </a:lnSpc>
              <a:spcBef>
                <a:spcPts val="0"/>
              </a:spcBef>
              <a:buSzPct val="95000"/>
              <a:tabLst>
                <a:tab pos="177796" algn="l"/>
              </a:tabLst>
              <a:defRPr/>
            </a:pPr>
            <a:r>
              <a:rPr lang="ru-RU" sz="1200"/>
              <a:t>Минимизация потери тепла при доставке теплоносителя от источника  до потребителя</a:t>
            </a:r>
            <a:endParaRPr lang="ru-RU" sz="1450"/>
          </a:p>
          <a:p>
            <a:pPr marL="285750" indent="-285750">
              <a:lnSpc>
                <a:spcPct val="100000"/>
              </a:lnSpc>
              <a:spcBef>
                <a:spcPts val="0"/>
              </a:spcBef>
              <a:buFont typeface="Wingdings"/>
              <a:buChar char="§"/>
              <a:defRPr/>
            </a:pPr>
            <a:r>
              <a:rPr lang="ru-RU" sz="1450" b="1"/>
              <a:t>В системах холодного водоснабжения</a:t>
            </a:r>
            <a:endParaRPr lang="en-US" sz="1450"/>
          </a:p>
          <a:p>
            <a:pPr>
              <a:lnSpc>
                <a:spcPct val="100000"/>
              </a:lnSpc>
              <a:spcBef>
                <a:spcPts val="0"/>
              </a:spcBef>
              <a:buSzPct val="95000"/>
              <a:tabLst>
                <a:tab pos="177796" algn="l"/>
              </a:tabLst>
              <a:defRPr/>
            </a:pPr>
            <a:r>
              <a:rPr lang="ru-RU" sz="1200"/>
              <a:t>Защита от промерзания, от нежелательного нагрева, от выпадения конденсата и от коррозии</a:t>
            </a:r>
            <a:endParaRPr lang="ru-RU" sz="1450"/>
          </a:p>
          <a:p>
            <a:pPr marL="285750" indent="-285750">
              <a:lnSpc>
                <a:spcPct val="100000"/>
              </a:lnSpc>
              <a:spcBef>
                <a:spcPts val="0"/>
              </a:spcBef>
              <a:buFont typeface="Wingdings"/>
              <a:buChar char="§"/>
              <a:defRPr/>
            </a:pPr>
            <a:r>
              <a:rPr lang="ru-RU" sz="1450" b="1"/>
              <a:t>В системах горячего водоснабжения</a:t>
            </a:r>
            <a:endParaRPr lang="en-US" sz="1450"/>
          </a:p>
          <a:p>
            <a:pPr>
              <a:lnSpc>
                <a:spcPct val="100000"/>
              </a:lnSpc>
              <a:spcBef>
                <a:spcPts val="0"/>
              </a:spcBef>
              <a:buSzPct val="95000"/>
              <a:tabLst>
                <a:tab pos="177796" algn="l"/>
              </a:tabLst>
              <a:defRPr/>
            </a:pPr>
            <a:r>
              <a:rPr lang="ru-RU" sz="1200"/>
              <a:t>Повышение эффективности использования нагревательного оборудования</a:t>
            </a:r>
            <a:endParaRPr lang="ru-RU" sz="1450"/>
          </a:p>
          <a:p>
            <a:pPr marL="285750" indent="-285750">
              <a:lnSpc>
                <a:spcPct val="100000"/>
              </a:lnSpc>
              <a:spcBef>
                <a:spcPts val="0"/>
              </a:spcBef>
              <a:buFont typeface="Wingdings"/>
              <a:buChar char="§"/>
              <a:defRPr/>
            </a:pPr>
            <a:r>
              <a:rPr lang="ru-RU" sz="1450" b="1"/>
              <a:t>В системах кондиционирования и вентиляции</a:t>
            </a:r>
            <a:endParaRPr lang="en-US" sz="1450"/>
          </a:p>
          <a:p>
            <a:pPr>
              <a:lnSpc>
                <a:spcPct val="100000"/>
              </a:lnSpc>
              <a:spcBef>
                <a:spcPts val="0"/>
              </a:spcBef>
              <a:buSzPct val="95000"/>
              <a:tabLst>
                <a:tab pos="177796" algn="l"/>
              </a:tabLst>
              <a:defRPr/>
            </a:pPr>
            <a:r>
              <a:rPr lang="ru-RU" sz="1200"/>
              <a:t>Теплоизоляция, шумоизоляция, пожарная безопасность и защита от конденсата</a:t>
            </a:r>
            <a:endParaRPr lang="ru-RU" sz="1450"/>
          </a:p>
          <a:p>
            <a:pPr marL="285750" indent="-285750">
              <a:lnSpc>
                <a:spcPct val="100000"/>
              </a:lnSpc>
              <a:spcBef>
                <a:spcPts val="0"/>
              </a:spcBef>
              <a:buFont typeface="Wingdings"/>
              <a:buChar char="§"/>
              <a:defRPr/>
            </a:pPr>
            <a:r>
              <a:rPr lang="ru-RU" sz="1450" b="1"/>
              <a:t>В системах технологического оборудования</a:t>
            </a:r>
            <a:endParaRPr lang="en-US" sz="1450"/>
          </a:p>
          <a:p>
            <a:pPr>
              <a:lnSpc>
                <a:spcPct val="100000"/>
              </a:lnSpc>
              <a:spcBef>
                <a:spcPts val="0"/>
              </a:spcBef>
              <a:buSzPct val="95000"/>
              <a:tabLst>
                <a:tab pos="177796" algn="l"/>
              </a:tabLst>
              <a:defRPr/>
            </a:pPr>
            <a:r>
              <a:rPr lang="ru-RU" sz="1200"/>
              <a:t>Защита от ожогов персонала, защита от перегрева, шумоизоляция,  теплоизоляция</a:t>
            </a:r>
            <a:endParaRPr/>
          </a:p>
          <a:p>
            <a:pPr marL="285750" indent="-285750">
              <a:lnSpc>
                <a:spcPct val="100000"/>
              </a:lnSpc>
              <a:spcBef>
                <a:spcPts val="0"/>
              </a:spcBef>
              <a:buSzPct val="95000"/>
              <a:buFont typeface="Wingdings"/>
              <a:buChar char="§"/>
              <a:tabLst>
                <a:tab pos="177796" algn="l"/>
              </a:tabLst>
              <a:defRPr/>
            </a:pPr>
            <a:endParaRPr lang="ru-RU" sz="1450"/>
          </a:p>
          <a:p>
            <a:pPr marL="285750" indent="-285750">
              <a:lnSpc>
                <a:spcPct val="100000"/>
              </a:lnSpc>
              <a:buSzPct val="95000"/>
              <a:buFont typeface="Wingdings"/>
              <a:buChar char="§"/>
              <a:tabLst>
                <a:tab pos="177796" algn="l"/>
              </a:tabLst>
              <a:defRPr/>
            </a:pPr>
            <a:endParaRPr lang="ru-RU" sz="1450"/>
          </a:p>
        </p:txBody>
      </p:sp>
      <p:pic>
        <p:nvPicPr>
          <p:cNvPr id="8" name="Рисунок 2"/>
          <p:cNvPicPr>
            <a:picLocks noChangeAspect="1"/>
          </p:cNvPicPr>
          <p:nvPr/>
        </p:nvPicPr>
        <p:blipFill>
          <a:blip r:embed="rId2"/>
          <a:srcRect l="15800" t="6312" r="33333" b="2707"/>
          <a:stretch/>
        </p:blipFill>
        <p:spPr bwMode="auto">
          <a:xfrm>
            <a:off x="719668" y="1123951"/>
            <a:ext cx="4492513" cy="489796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90D6FB67-C437-4386-BA98-C16BA367CE3E}" type="slidenum">
              <a:rPr lang="ru-RU"/>
              <a:t>3</a:t>
            </a:fld>
            <a:endParaRPr lang="ru-RU"/>
          </a:p>
        </p:txBody>
      </p:sp>
      <p:sp>
        <p:nvSpPr>
          <p:cNvPr id="4" name="Title 14"/>
          <p:cNvSpPr>
            <a:spLocks noGrp="1"/>
          </p:cNvSpPr>
          <p:nvPr>
            <p:ph type="title" idx="4294967295"/>
          </p:nvPr>
        </p:nvSpPr>
        <p:spPr bwMode="auto">
          <a:xfrm>
            <a:off x="719667" y="267636"/>
            <a:ext cx="8401051" cy="856315"/>
          </a:xfrm>
        </p:spPr>
        <p:txBody>
          <a:bodyPr vert="horz" wrap="square" lIns="0" tIns="0" rIns="0" bIns="0" rtlCol="0" anchor="t">
            <a:spAutoFit/>
          </a:bodyPr>
          <a:lstStyle/>
          <a:p>
            <a:pPr>
              <a:spcBef>
                <a:spcPts val="0"/>
              </a:spcBef>
              <a:defRPr/>
            </a:pPr>
            <a:r>
              <a:rPr lang="ru-RU">
                <a:solidFill>
                  <a:srgbClr val="242E40"/>
                </a:solidFill>
              </a:rPr>
              <a:t>Техническая изоляция </a:t>
            </a:r>
            <a:br>
              <a:rPr lang="ru-RU">
                <a:solidFill>
                  <a:srgbClr val="242E40"/>
                </a:solidFill>
              </a:rPr>
            </a:br>
            <a:r>
              <a:rPr lang="ru-RU">
                <a:solidFill>
                  <a:srgbClr val="242E40"/>
                </a:solidFill>
              </a:rPr>
              <a:t>в промышленности</a:t>
            </a:r>
            <a:endParaRPr lang="en-US">
              <a:solidFill>
                <a:srgbClr val="242E40"/>
              </a:solidFill>
            </a:endParaRPr>
          </a:p>
        </p:txBody>
      </p:sp>
      <p:pic>
        <p:nvPicPr>
          <p:cNvPr id="5" name="Рисунок 1"/>
          <p:cNvPicPr>
            <a:picLocks noChangeAspect="1"/>
          </p:cNvPicPr>
          <p:nvPr/>
        </p:nvPicPr>
        <p:blipFill>
          <a:blip r:embed="rId2"/>
          <a:stretch/>
        </p:blipFill>
        <p:spPr bwMode="auto">
          <a:xfrm>
            <a:off x="9223013" y="3064702"/>
            <a:ext cx="2724703" cy="3393020"/>
          </a:xfrm>
          <a:prstGeom prst="rect">
            <a:avLst/>
          </a:prstGeom>
          <a:noFill/>
          <a:ln>
            <a:noFill/>
          </a:ln>
        </p:spPr>
      </p:pic>
      <p:sp>
        <p:nvSpPr>
          <p:cNvPr id="6" name="Content Placeholder 8"/>
          <p:cNvSpPr txBox="1"/>
          <p:nvPr/>
        </p:nvSpPr>
        <p:spPr bwMode="auto">
          <a:xfrm>
            <a:off x="719667" y="1373667"/>
            <a:ext cx="5067295" cy="1856764"/>
          </a:xfrm>
          <a:prstGeom prst="rect">
            <a:avLst/>
          </a:prstGeom>
        </p:spPr>
        <p:txBody>
          <a:bodyPr>
            <a:no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defRPr/>
            </a:pPr>
            <a:r>
              <a:rPr lang="ru-RU" sz="1450" b="1"/>
              <a:t>Трубопроводы</a:t>
            </a:r>
            <a:endParaRPr/>
          </a:p>
          <a:p>
            <a:pPr>
              <a:lnSpc>
                <a:spcPct val="113999"/>
              </a:lnSpc>
              <a:spcBef>
                <a:spcPts val="0"/>
              </a:spcBef>
              <a:buFont typeface="Wingdings"/>
              <a:buChar char="§"/>
              <a:defRPr/>
            </a:pPr>
            <a:r>
              <a:rPr lang="ru-RU" sz="1200"/>
              <a:t>Технологические трубопроводы</a:t>
            </a:r>
            <a:endParaRPr/>
          </a:p>
          <a:p>
            <a:pPr>
              <a:lnSpc>
                <a:spcPct val="113999"/>
              </a:lnSpc>
              <a:spcBef>
                <a:spcPts val="0"/>
              </a:spcBef>
              <a:buFont typeface="Wingdings"/>
              <a:buChar char="§"/>
              <a:defRPr/>
            </a:pPr>
            <a:r>
              <a:rPr lang="ru-RU" sz="1200"/>
              <a:t>Технологические трубопроводы большого диаметра</a:t>
            </a:r>
            <a:endParaRPr/>
          </a:p>
          <a:p>
            <a:pPr>
              <a:lnSpc>
                <a:spcPct val="113999"/>
              </a:lnSpc>
              <a:spcBef>
                <a:spcPts val="0"/>
              </a:spcBef>
              <a:buFont typeface="Wingdings"/>
              <a:buChar char="§"/>
              <a:defRPr/>
            </a:pPr>
            <a:r>
              <a:rPr lang="ru-RU" sz="1200"/>
              <a:t>Технологические трубопроводы с подогревом</a:t>
            </a:r>
            <a:endParaRPr/>
          </a:p>
          <a:p>
            <a:pPr>
              <a:lnSpc>
                <a:spcPct val="113999"/>
              </a:lnSpc>
              <a:spcBef>
                <a:spcPts val="0"/>
              </a:spcBef>
              <a:buFont typeface="Wingdings"/>
              <a:buChar char="§"/>
              <a:defRPr/>
            </a:pPr>
            <a:r>
              <a:rPr lang="ru-RU" sz="1200"/>
              <a:t>Высокотемпературные технологические трубопроводы</a:t>
            </a:r>
            <a:endParaRPr/>
          </a:p>
          <a:p>
            <a:pPr>
              <a:lnSpc>
                <a:spcPct val="113999"/>
              </a:lnSpc>
              <a:spcBef>
                <a:spcPts val="0"/>
              </a:spcBef>
              <a:buFont typeface="Wingdings"/>
              <a:buChar char="§"/>
              <a:defRPr/>
            </a:pPr>
            <a:r>
              <a:rPr lang="ru-RU" sz="1200"/>
              <a:t>Трубопроводная арматура</a:t>
            </a:r>
            <a:endParaRPr/>
          </a:p>
          <a:p>
            <a:pPr>
              <a:lnSpc>
                <a:spcPct val="113999"/>
              </a:lnSpc>
              <a:spcBef>
                <a:spcPts val="0"/>
              </a:spcBef>
              <a:buFont typeface="Wingdings"/>
              <a:buChar char="§"/>
              <a:defRPr/>
            </a:pPr>
            <a:r>
              <a:rPr lang="ru-RU" sz="1200"/>
              <a:t>Фланцевые соединения трубопроводов</a:t>
            </a:r>
          </a:p>
        </p:txBody>
      </p:sp>
      <p:sp>
        <p:nvSpPr>
          <p:cNvPr id="7" name="Content Placeholder 8"/>
          <p:cNvSpPr txBox="1"/>
          <p:nvPr/>
        </p:nvSpPr>
        <p:spPr bwMode="auto">
          <a:xfrm>
            <a:off x="6439187" y="1390939"/>
            <a:ext cx="4291939" cy="1349555"/>
          </a:xfrm>
          <a:prstGeom prst="rect">
            <a:avLst/>
          </a:prstGeom>
        </p:spPr>
        <p:txBody>
          <a:bodyPr>
            <a:norm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defRPr/>
            </a:pPr>
            <a:r>
              <a:rPr lang="ru-RU" sz="1450" b="1"/>
              <a:t>Емкости и технологические резервуары</a:t>
            </a:r>
            <a:endParaRPr/>
          </a:p>
          <a:p>
            <a:pPr>
              <a:lnSpc>
                <a:spcPct val="113999"/>
              </a:lnSpc>
              <a:spcBef>
                <a:spcPts val="0"/>
              </a:spcBef>
              <a:buFont typeface="Wingdings"/>
              <a:buChar char="§"/>
              <a:defRPr/>
            </a:pPr>
            <a:r>
              <a:rPr lang="ru-RU" sz="1200"/>
              <a:t>Кровли резервуаров</a:t>
            </a:r>
            <a:endParaRPr/>
          </a:p>
          <a:p>
            <a:pPr>
              <a:lnSpc>
                <a:spcPct val="113999"/>
              </a:lnSpc>
              <a:spcBef>
                <a:spcPts val="0"/>
              </a:spcBef>
              <a:buFont typeface="Wingdings"/>
              <a:buChar char="§"/>
              <a:defRPr/>
            </a:pPr>
            <a:r>
              <a:rPr lang="ru-RU" sz="1200"/>
              <a:t>Стенки резервуаров</a:t>
            </a:r>
            <a:endParaRPr/>
          </a:p>
          <a:p>
            <a:pPr>
              <a:lnSpc>
                <a:spcPct val="113999"/>
              </a:lnSpc>
              <a:spcBef>
                <a:spcPts val="0"/>
              </a:spcBef>
              <a:buFont typeface="Wingdings"/>
              <a:buChar char="§"/>
              <a:defRPr/>
            </a:pPr>
            <a:r>
              <a:rPr lang="ru-RU" sz="1200"/>
              <a:t>Резервуары под давлением</a:t>
            </a:r>
          </a:p>
        </p:txBody>
      </p:sp>
      <p:sp>
        <p:nvSpPr>
          <p:cNvPr id="8" name="Content Placeholder 8"/>
          <p:cNvSpPr txBox="1"/>
          <p:nvPr/>
        </p:nvSpPr>
        <p:spPr bwMode="auto">
          <a:xfrm>
            <a:off x="719667" y="3736289"/>
            <a:ext cx="5039784" cy="2587985"/>
          </a:xfrm>
          <a:prstGeom prst="rect">
            <a:avLst/>
          </a:prstGeom>
        </p:spPr>
        <p:txBody>
          <a:bodyPr>
            <a:norm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defRPr/>
            </a:pPr>
            <a:r>
              <a:rPr lang="ru-RU" sz="1450" b="1"/>
              <a:t>Промышленные котлы, печи, абсорберы, электрофильтры, теплообменники, паровые турбины и прочее оборудование</a:t>
            </a:r>
            <a:endParaRPr/>
          </a:p>
          <a:p>
            <a:pPr>
              <a:lnSpc>
                <a:spcPct val="113999"/>
              </a:lnSpc>
              <a:spcBef>
                <a:spcPts val="0"/>
              </a:spcBef>
              <a:buFont typeface="Wingdings"/>
              <a:buChar char="§"/>
              <a:defRPr/>
            </a:pPr>
            <a:r>
              <a:rPr lang="ru-RU" sz="1200"/>
              <a:t>Корпуса (стенки)</a:t>
            </a:r>
            <a:endParaRPr/>
          </a:p>
          <a:p>
            <a:pPr>
              <a:lnSpc>
                <a:spcPct val="113999"/>
              </a:lnSpc>
              <a:spcBef>
                <a:spcPts val="0"/>
              </a:spcBef>
              <a:buFont typeface="Wingdings"/>
              <a:buChar char="§"/>
              <a:defRPr/>
            </a:pPr>
            <a:r>
              <a:rPr lang="ru-RU" sz="1200"/>
              <a:t>Крыши</a:t>
            </a:r>
            <a:endParaRPr/>
          </a:p>
          <a:p>
            <a:pPr>
              <a:lnSpc>
                <a:spcPct val="113999"/>
              </a:lnSpc>
              <a:spcBef>
                <a:spcPts val="0"/>
              </a:spcBef>
              <a:buFont typeface="Wingdings"/>
              <a:buChar char="§"/>
              <a:defRPr/>
            </a:pPr>
            <a:r>
              <a:rPr lang="ru-RU" sz="1200"/>
              <a:t>Плотные экраны</a:t>
            </a:r>
            <a:endParaRPr/>
          </a:p>
          <a:p>
            <a:pPr>
              <a:lnSpc>
                <a:spcPct val="113999"/>
              </a:lnSpc>
              <a:spcBef>
                <a:spcPts val="0"/>
              </a:spcBef>
              <a:buFont typeface="Wingdings"/>
              <a:buChar char="§"/>
              <a:defRPr/>
            </a:pPr>
            <a:r>
              <a:rPr lang="ru-RU" sz="1200"/>
              <a:t>Теплый ящик</a:t>
            </a:r>
          </a:p>
        </p:txBody>
      </p:sp>
      <p:sp>
        <p:nvSpPr>
          <p:cNvPr id="9" name="Content Placeholder 8"/>
          <p:cNvSpPr txBox="1"/>
          <p:nvPr/>
        </p:nvSpPr>
        <p:spPr bwMode="auto">
          <a:xfrm>
            <a:off x="6413182" y="3699932"/>
            <a:ext cx="3378519" cy="1214317"/>
          </a:xfrm>
          <a:prstGeom prst="rect">
            <a:avLst/>
          </a:prstGeom>
        </p:spPr>
        <p:txBody>
          <a:bodyPr>
            <a:normAutofit lnSpcReduction="10000"/>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defRPr/>
            </a:pPr>
            <a:r>
              <a:rPr lang="ru-RU" sz="1450" b="1"/>
              <a:t>Дымовые трубы и газоходы</a:t>
            </a:r>
            <a:endParaRPr/>
          </a:p>
          <a:p>
            <a:pPr>
              <a:lnSpc>
                <a:spcPct val="113999"/>
              </a:lnSpc>
              <a:spcBef>
                <a:spcPts val="0"/>
              </a:spcBef>
              <a:buFont typeface="Wingdings"/>
              <a:buChar char="§"/>
              <a:defRPr/>
            </a:pPr>
            <a:r>
              <a:rPr lang="ru-RU" sz="1200"/>
              <a:t>Каналы дымовых труб</a:t>
            </a:r>
            <a:endParaRPr/>
          </a:p>
          <a:p>
            <a:pPr>
              <a:lnSpc>
                <a:spcPct val="113999"/>
              </a:lnSpc>
              <a:spcBef>
                <a:spcPts val="0"/>
              </a:spcBef>
              <a:buFont typeface="Wingdings"/>
              <a:buChar char="§"/>
              <a:defRPr/>
            </a:pPr>
            <a:r>
              <a:rPr lang="ru-RU" sz="1200"/>
              <a:t>Дымоходы</a:t>
            </a:r>
            <a:endParaRPr/>
          </a:p>
          <a:p>
            <a:pPr>
              <a:lnSpc>
                <a:spcPct val="113999"/>
              </a:lnSpc>
              <a:spcBef>
                <a:spcPts val="0"/>
              </a:spcBef>
              <a:buFont typeface="Wingdings"/>
              <a:buChar char="§"/>
              <a:defRPr/>
            </a:pPr>
            <a:r>
              <a:rPr lang="ru-RU" sz="1200"/>
              <a:t>Вентканалы</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90D6FB67-C437-4386-BA98-C16BA367CE3E}" type="slidenum">
              <a:rPr lang="ru-RU"/>
              <a:t>4</a:t>
            </a:fld>
            <a:endParaRPr lang="ru-RU"/>
          </a:p>
        </p:txBody>
      </p:sp>
      <p:sp>
        <p:nvSpPr>
          <p:cNvPr id="5" name="Title 14"/>
          <p:cNvSpPr>
            <a:spLocks noGrp="1"/>
          </p:cNvSpPr>
          <p:nvPr>
            <p:ph type="title" idx="4294967295"/>
          </p:nvPr>
        </p:nvSpPr>
        <p:spPr bwMode="auto">
          <a:xfrm>
            <a:off x="719667" y="267637"/>
            <a:ext cx="8401051" cy="776140"/>
          </a:xfrm>
        </p:spPr>
        <p:txBody>
          <a:bodyPr vert="horz" wrap="square" lIns="0" tIns="0" rIns="0" bIns="0" rtlCol="0" anchor="t">
            <a:spAutoFit/>
          </a:bodyPr>
          <a:lstStyle/>
          <a:p>
            <a:pPr>
              <a:spcBef>
                <a:spcPts val="0"/>
              </a:spcBef>
              <a:defRPr/>
            </a:pPr>
            <a:r>
              <a:rPr lang="ru-RU">
                <a:solidFill>
                  <a:srgbClr val="242E40"/>
                </a:solidFill>
              </a:rPr>
              <a:t>Техническая изоляция </a:t>
            </a:r>
            <a:br>
              <a:rPr lang="ru-RU">
                <a:solidFill>
                  <a:srgbClr val="242E40"/>
                </a:solidFill>
              </a:rPr>
            </a:br>
            <a:r>
              <a:rPr lang="ru-RU">
                <a:solidFill>
                  <a:srgbClr val="242E40"/>
                </a:solidFill>
              </a:rPr>
              <a:t>в системах ОВК</a:t>
            </a:r>
            <a:endParaRPr lang="en-US">
              <a:solidFill>
                <a:srgbClr val="242E40"/>
              </a:solidFill>
            </a:endParaRPr>
          </a:p>
        </p:txBody>
      </p:sp>
      <p:sp>
        <p:nvSpPr>
          <p:cNvPr id="6" name="Content Placeholder 8"/>
          <p:cNvSpPr txBox="1"/>
          <p:nvPr/>
        </p:nvSpPr>
        <p:spPr bwMode="auto">
          <a:xfrm>
            <a:off x="719667" y="1371552"/>
            <a:ext cx="5540236" cy="4136499"/>
          </a:xfrm>
          <a:prstGeom prst="rect">
            <a:avLst/>
          </a:prstGeom>
        </p:spPr>
        <p:txBody>
          <a:bodyPr>
            <a:no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defRPr/>
            </a:pPr>
            <a:r>
              <a:rPr lang="ru-RU" sz="1450" b="1"/>
              <a:t>Вентоборудование</a:t>
            </a:r>
          </a:p>
          <a:p>
            <a:pPr>
              <a:lnSpc>
                <a:spcPct val="113999"/>
              </a:lnSpc>
              <a:spcBef>
                <a:spcPts val="0"/>
              </a:spcBef>
              <a:defRPr/>
            </a:pPr>
            <a:endParaRPr lang="ru-RU" sz="1450" b="1"/>
          </a:p>
          <a:p>
            <a:pPr>
              <a:lnSpc>
                <a:spcPct val="113999"/>
              </a:lnSpc>
              <a:spcBef>
                <a:spcPts val="0"/>
              </a:spcBef>
              <a:defRPr/>
            </a:pPr>
            <a:r>
              <a:rPr lang="ru-RU" sz="1450" b="1"/>
              <a:t>Металлические воздуховоды</a:t>
            </a:r>
            <a:endParaRPr/>
          </a:p>
          <a:p>
            <a:pPr>
              <a:lnSpc>
                <a:spcPct val="113999"/>
              </a:lnSpc>
              <a:spcBef>
                <a:spcPts val="0"/>
              </a:spcBef>
              <a:buFont typeface="Wingdings"/>
              <a:buChar char="§"/>
              <a:defRPr/>
            </a:pPr>
            <a:r>
              <a:rPr lang="ru-RU" sz="1200"/>
              <a:t>Воздуховоды системы кондиционирования</a:t>
            </a:r>
            <a:endParaRPr/>
          </a:p>
          <a:p>
            <a:pPr>
              <a:lnSpc>
                <a:spcPct val="113999"/>
              </a:lnSpc>
              <a:spcBef>
                <a:spcPts val="0"/>
              </a:spcBef>
              <a:buFont typeface="Wingdings"/>
              <a:buChar char="§"/>
              <a:defRPr/>
            </a:pPr>
            <a:r>
              <a:rPr lang="ru-RU" sz="1200"/>
              <a:t>Воздуховоды системы естественно-вытяжной вентиляции</a:t>
            </a:r>
            <a:endParaRPr/>
          </a:p>
          <a:p>
            <a:pPr>
              <a:lnSpc>
                <a:spcPct val="113999"/>
              </a:lnSpc>
              <a:spcBef>
                <a:spcPts val="0"/>
              </a:spcBef>
              <a:buFont typeface="Wingdings"/>
              <a:buChar char="§"/>
              <a:defRPr/>
            </a:pPr>
            <a:r>
              <a:rPr lang="ru-RU" sz="1200"/>
              <a:t>Воздуховоды системы дымоудаления</a:t>
            </a:r>
            <a:endParaRPr/>
          </a:p>
          <a:p>
            <a:pPr>
              <a:lnSpc>
                <a:spcPct val="113999"/>
              </a:lnSpc>
              <a:spcBef>
                <a:spcPts val="0"/>
              </a:spcBef>
              <a:buFont typeface="Wingdings"/>
              <a:buChar char="§"/>
              <a:defRPr/>
            </a:pPr>
            <a:r>
              <a:rPr lang="ru-RU" sz="1200"/>
              <a:t>Воздуховоды системы приточной вентиляции</a:t>
            </a:r>
            <a:endParaRPr/>
          </a:p>
          <a:p>
            <a:pPr>
              <a:lnSpc>
                <a:spcPct val="113999"/>
              </a:lnSpc>
              <a:spcBef>
                <a:spcPts val="0"/>
              </a:spcBef>
              <a:defRPr/>
            </a:pPr>
            <a:endParaRPr lang="ru-RU" sz="1450"/>
          </a:p>
          <a:p>
            <a:pPr>
              <a:lnSpc>
                <a:spcPct val="113999"/>
              </a:lnSpc>
              <a:spcBef>
                <a:spcPts val="0"/>
              </a:spcBef>
              <a:defRPr/>
            </a:pPr>
            <a:r>
              <a:rPr lang="ru-RU" sz="1450" b="1"/>
              <a:t>Водопроводы</a:t>
            </a:r>
            <a:endParaRPr/>
          </a:p>
          <a:p>
            <a:pPr>
              <a:lnSpc>
                <a:spcPct val="113999"/>
              </a:lnSpc>
              <a:spcBef>
                <a:spcPts val="0"/>
              </a:spcBef>
              <a:buFont typeface="Wingdings"/>
              <a:buChar char="§"/>
              <a:defRPr/>
            </a:pPr>
            <a:r>
              <a:rPr lang="ru-RU" sz="1200"/>
              <a:t>Система отопления</a:t>
            </a:r>
            <a:endParaRPr/>
          </a:p>
          <a:p>
            <a:pPr>
              <a:lnSpc>
                <a:spcPct val="113999"/>
              </a:lnSpc>
              <a:spcBef>
                <a:spcPts val="0"/>
              </a:spcBef>
              <a:buFont typeface="Wingdings"/>
              <a:buChar char="§"/>
              <a:defRPr/>
            </a:pPr>
            <a:r>
              <a:rPr lang="ru-RU" sz="1200"/>
              <a:t>Система горячего водоснабжения</a:t>
            </a:r>
            <a:endParaRPr/>
          </a:p>
          <a:p>
            <a:pPr>
              <a:lnSpc>
                <a:spcPct val="113999"/>
              </a:lnSpc>
              <a:spcBef>
                <a:spcPts val="0"/>
              </a:spcBef>
              <a:buFont typeface="Wingdings"/>
              <a:buChar char="§"/>
              <a:defRPr/>
            </a:pPr>
            <a:r>
              <a:rPr lang="ru-RU" sz="1200"/>
              <a:t>Система холодного водоснабжения</a:t>
            </a:r>
            <a:endParaRPr/>
          </a:p>
          <a:p>
            <a:pPr>
              <a:lnSpc>
                <a:spcPct val="113999"/>
              </a:lnSpc>
              <a:spcBef>
                <a:spcPts val="0"/>
              </a:spcBef>
              <a:buFont typeface="Wingdings"/>
              <a:buChar char="§"/>
              <a:defRPr/>
            </a:pPr>
            <a:r>
              <a:rPr lang="ru-RU" sz="1200"/>
              <a:t>Канализационные трубы</a:t>
            </a:r>
            <a:endParaRPr/>
          </a:p>
        </p:txBody>
      </p:sp>
      <p:pic>
        <p:nvPicPr>
          <p:cNvPr id="7" name="Рисунок 2"/>
          <p:cNvPicPr>
            <a:picLocks noChangeAspect="1"/>
          </p:cNvPicPr>
          <p:nvPr/>
        </p:nvPicPr>
        <p:blipFill>
          <a:blip r:embed="rId2"/>
          <a:stretch/>
        </p:blipFill>
        <p:spPr bwMode="auto">
          <a:xfrm>
            <a:off x="5427911" y="946650"/>
            <a:ext cx="6194552" cy="53811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90D6FB67-C437-4386-BA98-C16BA367CE3E}" type="slidenum">
              <a:rPr lang="ru-RU"/>
              <a:t>5</a:t>
            </a:fld>
            <a:endParaRPr lang="ru-RU"/>
          </a:p>
        </p:txBody>
      </p:sp>
      <p:sp>
        <p:nvSpPr>
          <p:cNvPr id="4" name="Заголовок 7"/>
          <p:cNvSpPr>
            <a:spLocks noGrp="1"/>
          </p:cNvSpPr>
          <p:nvPr>
            <p:ph type="title" idx="4294967295"/>
          </p:nvPr>
        </p:nvSpPr>
        <p:spPr bwMode="auto">
          <a:xfrm>
            <a:off x="664324" y="415317"/>
            <a:ext cx="7308286" cy="360099"/>
          </a:xfrm>
        </p:spPr>
        <p:txBody>
          <a:bodyPr vert="horz" wrap="square" lIns="0" tIns="0" rIns="0" bIns="0" rtlCol="0" anchor="t">
            <a:spAutoFit/>
          </a:bodyPr>
          <a:lstStyle/>
          <a:p>
            <a:pPr>
              <a:spcBef>
                <a:spcPts val="0"/>
              </a:spcBef>
              <a:defRPr/>
            </a:pPr>
            <a:r>
              <a:rPr lang="ru-RU">
                <a:solidFill>
                  <a:srgbClr val="242E40"/>
                </a:solidFill>
              </a:rPr>
              <a:t>Значение технической изоляции</a:t>
            </a:r>
            <a:endParaRPr/>
          </a:p>
        </p:txBody>
      </p:sp>
      <p:pic>
        <p:nvPicPr>
          <p:cNvPr id="5" name="Picture 2" descr="https://septikdom.com/uploads/images/zashchita-truby-kanalizatsii-ot-promerzaniya-1.jpg"/>
          <p:cNvPicPr>
            <a:picLocks noChangeAspect="1" noChangeArrowheads="1"/>
          </p:cNvPicPr>
          <p:nvPr/>
        </p:nvPicPr>
        <p:blipFill>
          <a:blip r:embed="rId2"/>
          <a:srcRect t="11784" b="24179"/>
          <a:stretch/>
        </p:blipFill>
        <p:spPr bwMode="auto">
          <a:xfrm>
            <a:off x="719667" y="1401171"/>
            <a:ext cx="10785733" cy="4620747"/>
          </a:xfrm>
          <a:prstGeom prst="rect">
            <a:avLst/>
          </a:prstGeom>
          <a:noFill/>
        </p:spPr>
      </p:pic>
      <p:sp>
        <p:nvSpPr>
          <p:cNvPr id="6" name="Content Placeholder 7"/>
          <p:cNvSpPr txBox="1"/>
          <p:nvPr/>
        </p:nvSpPr>
        <p:spPr bwMode="auto">
          <a:xfrm>
            <a:off x="712014" y="924414"/>
            <a:ext cx="8452657" cy="666846"/>
          </a:xfrm>
          <a:prstGeom prst="rect">
            <a:avLst/>
          </a:prstGeom>
        </p:spPr>
        <p:txBody>
          <a:bodyPr vert="horz" lIns="0" tIns="0" rIns="0" bIns="0" rtlCol="0">
            <a:noAutofit/>
          </a:bodyPr>
          <a:lstStyle>
            <a:lvl1pPr marL="285743" indent="-285743" algn="l" defTabSz="107997">
              <a:spcBef>
                <a:spcPts val="0"/>
              </a:spcBef>
              <a:buFont typeface=".HelveticaNeueDeskInterface-Regular"/>
              <a:buChar char="–"/>
              <a:defRPr sz="1000" b="0" i="0" cap="none">
                <a:solidFill>
                  <a:schemeClr val="tx1"/>
                </a:solidFill>
                <a:latin typeface="Arial"/>
                <a:ea typeface="+mn-ea"/>
                <a:cs typeface="+mn-cs"/>
              </a:defRPr>
            </a:lvl1pPr>
            <a:lvl2pPr marL="742931" indent="-285743" algn="l" defTabSz="107997">
              <a:spcBef>
                <a:spcPts val="0"/>
              </a:spcBef>
              <a:buFont typeface=".HelveticaNeueDeskInterface-Regular"/>
              <a:buChar char="–"/>
              <a:defRPr sz="1000" b="0" i="0" cap="none">
                <a:solidFill>
                  <a:schemeClr val="tx1"/>
                </a:solidFill>
                <a:latin typeface="Arial"/>
                <a:ea typeface="+mn-ea"/>
                <a:cs typeface="+mn-cs"/>
              </a:defRPr>
            </a:lvl2pPr>
            <a:lvl3pPr marL="1200120" indent="-285743" algn="l" defTabSz="107997">
              <a:spcBef>
                <a:spcPts val="0"/>
              </a:spcBef>
              <a:buFont typeface=".HelveticaNeueDeskInterface-Regular"/>
              <a:buChar char="–"/>
              <a:defRPr sz="1000" b="0" i="0" cap="none">
                <a:solidFill>
                  <a:schemeClr val="tx1"/>
                </a:solidFill>
                <a:latin typeface="Arial"/>
                <a:ea typeface="+mn-ea"/>
                <a:cs typeface="Arial"/>
              </a:defRPr>
            </a:lvl3pPr>
            <a:lvl4pPr marL="1657309" indent="-285743" algn="l" defTabSz="107997">
              <a:spcBef>
                <a:spcPts val="0"/>
              </a:spcBef>
              <a:buFont typeface=".HelveticaNeueDeskInterface-Regular"/>
              <a:buChar char="–"/>
              <a:defRPr sz="800" b="0" i="0" cap="none">
                <a:solidFill>
                  <a:schemeClr val="tx1"/>
                </a:solidFill>
                <a:latin typeface="Arial"/>
                <a:ea typeface="+mn-ea"/>
                <a:cs typeface="Arial"/>
              </a:defRPr>
            </a:lvl4pPr>
            <a:lvl5pPr marL="2114498" indent="-285743" algn="l" defTabSz="107997">
              <a:spcBef>
                <a:spcPts val="0"/>
              </a:spcBef>
              <a:buFont typeface=".HelveticaNeueDeskInterface-Regular"/>
              <a:buChar char="–"/>
              <a:defRPr sz="8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marL="0" indent="0">
              <a:lnSpc>
                <a:spcPct val="113999"/>
              </a:lnSpc>
              <a:buSzPct val="95000"/>
              <a:buNone/>
              <a:tabLst>
                <a:tab pos="177796" algn="l"/>
              </a:tabLst>
              <a:defRPr/>
            </a:pPr>
            <a:r>
              <a:rPr lang="ru-RU" sz="1600" cap="all">
                <a:solidFill>
                  <a:srgbClr val="191919"/>
                </a:solidFill>
              </a:rPr>
              <a:t>Промерзание систем холодного водоснабжения</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idx="4294967295"/>
          </p:nvPr>
        </p:nvSpPr>
        <p:spPr bwMode="auto">
          <a:xfrm>
            <a:off x="664240" y="419504"/>
            <a:ext cx="7308299" cy="720197"/>
          </a:xfrm>
        </p:spPr>
        <p:txBody>
          <a:bodyPr/>
          <a:lstStyle/>
          <a:p>
            <a:pPr>
              <a:defRPr/>
            </a:pPr>
            <a:r>
              <a:rPr lang="ru-RU"/>
              <a:t>Значение технической изоляции</a:t>
            </a:r>
            <a:br>
              <a:rPr lang="ru-RU"/>
            </a:br>
            <a:endParaRPr lang="ru-RU"/>
          </a:p>
        </p:txBody>
      </p:sp>
      <p:sp>
        <p:nvSpPr>
          <p:cNvPr id="3" name="Номер слайда 2"/>
          <p:cNvSpPr>
            <a:spLocks noGrp="1"/>
          </p:cNvSpPr>
          <p:nvPr>
            <p:ph type="sldNum" sz="quarter" idx="12"/>
          </p:nvPr>
        </p:nvSpPr>
        <p:spPr bwMode="auto"/>
        <p:txBody>
          <a:bodyPr/>
          <a:lstStyle/>
          <a:p>
            <a:pPr>
              <a:defRPr/>
            </a:pPr>
            <a:fld id="{90D6FB67-C437-4386-BA98-C16BA367CE3E}" type="slidenum">
              <a:rPr lang="ru-RU"/>
              <a:t>6</a:t>
            </a:fld>
            <a:endParaRPr lang="ru-RU"/>
          </a:p>
        </p:txBody>
      </p:sp>
      <p:pic>
        <p:nvPicPr>
          <p:cNvPr id="4" name="Picture 2" descr="https://m.severpost.ru/docs/upload/2020/10/croppedImg_1754932286.jpeg"/>
          <p:cNvPicPr>
            <a:picLocks noChangeAspect="1" noChangeArrowheads="1"/>
          </p:cNvPicPr>
          <p:nvPr/>
        </p:nvPicPr>
        <p:blipFill>
          <a:blip r:embed="rId2"/>
          <a:srcRect t="16042" b="8277"/>
          <a:stretch/>
        </p:blipFill>
        <p:spPr bwMode="auto">
          <a:xfrm>
            <a:off x="719668" y="1428465"/>
            <a:ext cx="10773481" cy="4586323"/>
          </a:xfrm>
          <a:prstGeom prst="rect">
            <a:avLst/>
          </a:prstGeom>
          <a:noFill/>
        </p:spPr>
      </p:pic>
      <p:sp>
        <p:nvSpPr>
          <p:cNvPr id="5" name="Заголовок 7"/>
          <p:cNvSpPr txBox="1"/>
          <p:nvPr/>
        </p:nvSpPr>
        <p:spPr bwMode="auto">
          <a:xfrm>
            <a:off x="715342" y="553757"/>
            <a:ext cx="9744381" cy="332399"/>
          </a:xfrm>
          <a:prstGeom prst="rect">
            <a:avLst/>
          </a:prstGeom>
        </p:spPr>
        <p:txBody>
          <a:bodyPr/>
          <a:lstStyle>
            <a:lvl1pPr algn="l" defTabSz="914400">
              <a:lnSpc>
                <a:spcPct val="90000"/>
              </a:lnSpc>
              <a:spcBef>
                <a:spcPts val="0"/>
              </a:spcBef>
              <a:buNone/>
              <a:defRPr sz="2600" b="1" i="0" cap="all">
                <a:solidFill>
                  <a:schemeClr val="tx2"/>
                </a:solidFill>
                <a:latin typeface="Arial Black"/>
                <a:ea typeface="+mj-ea"/>
                <a:cs typeface="Arial Black"/>
              </a:defRPr>
            </a:lvl1pPr>
          </a:lstStyle>
          <a:p>
            <a:pPr>
              <a:defRPr/>
            </a:pPr>
            <a:endParaRPr lang="ru-RU">
              <a:latin typeface="Arial Black"/>
            </a:endParaRPr>
          </a:p>
        </p:txBody>
      </p:sp>
      <p:sp>
        <p:nvSpPr>
          <p:cNvPr id="6" name="Content Placeholder 7"/>
          <p:cNvSpPr txBox="1"/>
          <p:nvPr/>
        </p:nvSpPr>
        <p:spPr bwMode="auto">
          <a:xfrm>
            <a:off x="712014" y="924414"/>
            <a:ext cx="8452657" cy="666846"/>
          </a:xfrm>
          <a:prstGeom prst="rect">
            <a:avLst/>
          </a:prstGeom>
        </p:spPr>
        <p:txBody>
          <a:bodyPr vert="horz" lIns="0" tIns="0" rIns="0" bIns="0" rtlCol="0">
            <a:noAutofit/>
          </a:bodyPr>
          <a:lstStyle>
            <a:lvl1pPr marL="285743" indent="-285743" algn="l" defTabSz="107997">
              <a:spcBef>
                <a:spcPts val="0"/>
              </a:spcBef>
              <a:buFont typeface=".HelveticaNeueDeskInterface-Regular"/>
              <a:buChar char="–"/>
              <a:defRPr sz="1000" b="0" i="0" cap="none">
                <a:solidFill>
                  <a:schemeClr val="tx1"/>
                </a:solidFill>
                <a:latin typeface="Arial"/>
                <a:ea typeface="+mn-ea"/>
                <a:cs typeface="+mn-cs"/>
              </a:defRPr>
            </a:lvl1pPr>
            <a:lvl2pPr marL="742931" indent="-285743" algn="l" defTabSz="107997">
              <a:spcBef>
                <a:spcPts val="0"/>
              </a:spcBef>
              <a:buFont typeface=".HelveticaNeueDeskInterface-Regular"/>
              <a:buChar char="–"/>
              <a:defRPr sz="1000" b="0" i="0" cap="none">
                <a:solidFill>
                  <a:schemeClr val="tx1"/>
                </a:solidFill>
                <a:latin typeface="Arial"/>
                <a:ea typeface="+mn-ea"/>
                <a:cs typeface="+mn-cs"/>
              </a:defRPr>
            </a:lvl2pPr>
            <a:lvl3pPr marL="1200120" indent="-285743" algn="l" defTabSz="107997">
              <a:spcBef>
                <a:spcPts val="0"/>
              </a:spcBef>
              <a:buFont typeface=".HelveticaNeueDeskInterface-Regular"/>
              <a:buChar char="–"/>
              <a:defRPr sz="1000" b="0" i="0" cap="none">
                <a:solidFill>
                  <a:schemeClr val="tx1"/>
                </a:solidFill>
                <a:latin typeface="Arial"/>
                <a:ea typeface="+mn-ea"/>
                <a:cs typeface="Arial"/>
              </a:defRPr>
            </a:lvl3pPr>
            <a:lvl4pPr marL="1657309" indent="-285743" algn="l" defTabSz="107997">
              <a:spcBef>
                <a:spcPts val="0"/>
              </a:spcBef>
              <a:buFont typeface=".HelveticaNeueDeskInterface-Regular"/>
              <a:buChar char="–"/>
              <a:defRPr sz="800" b="0" i="0" cap="none">
                <a:solidFill>
                  <a:schemeClr val="tx1"/>
                </a:solidFill>
                <a:latin typeface="Arial"/>
                <a:ea typeface="+mn-ea"/>
                <a:cs typeface="Arial"/>
              </a:defRPr>
            </a:lvl4pPr>
            <a:lvl5pPr marL="2114498" indent="-285743" algn="l" defTabSz="107997">
              <a:spcBef>
                <a:spcPts val="0"/>
              </a:spcBef>
              <a:buFont typeface=".HelveticaNeueDeskInterface-Regular"/>
              <a:buChar char="–"/>
              <a:defRPr sz="8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marL="0" indent="0">
              <a:lnSpc>
                <a:spcPct val="113999"/>
              </a:lnSpc>
              <a:buSzPct val="95000"/>
              <a:buNone/>
              <a:tabLst>
                <a:tab pos="177796" algn="l"/>
              </a:tabLst>
              <a:defRPr/>
            </a:pPr>
            <a:r>
              <a:rPr lang="ru-RU" sz="1600" cap="all">
                <a:solidFill>
                  <a:srgbClr val="191919"/>
                </a:solidFill>
              </a:rPr>
              <a:t>Теплопотери в системе транспортировки теплоносителя</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7</a:t>
            </a:fld>
            <a:endParaRPr lang="ru-RU"/>
          </a:p>
        </p:txBody>
      </p:sp>
      <p:sp>
        <p:nvSpPr>
          <p:cNvPr id="3" name="Заголовок 7"/>
          <p:cNvSpPr txBox="1"/>
          <p:nvPr/>
        </p:nvSpPr>
        <p:spPr bwMode="auto">
          <a:xfrm>
            <a:off x="715342" y="553757"/>
            <a:ext cx="9744381" cy="332399"/>
          </a:xfrm>
          <a:prstGeom prst="rect">
            <a:avLst/>
          </a:prstGeom>
        </p:spPr>
        <p:txBody>
          <a:bodyPr vert="horz" wrap="square" lIns="0" tIns="0" rIns="0" bIns="0" rtlCol="0" anchor="t">
            <a:spAutoFit/>
          </a:bodyPr>
          <a:lstStyle>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Значение технической изоляции</a:t>
            </a:r>
            <a:endParaRPr/>
          </a:p>
        </p:txBody>
      </p:sp>
      <p:pic>
        <p:nvPicPr>
          <p:cNvPr id="4" name="Picture 2" descr="https://onf.ru/sites/default/files/cms/wp-content/uploads/2020/01/kotovsk_oktyabrskaya_48_1.jpg"/>
          <p:cNvPicPr>
            <a:picLocks noChangeAspect="1" noChangeArrowheads="1"/>
          </p:cNvPicPr>
          <p:nvPr/>
        </p:nvPicPr>
        <p:blipFill>
          <a:blip r:embed="rId2"/>
          <a:srcRect t="21580" b="21220"/>
          <a:stretch/>
        </p:blipFill>
        <p:spPr bwMode="auto">
          <a:xfrm>
            <a:off x="710684" y="1408758"/>
            <a:ext cx="10756505" cy="4614460"/>
          </a:xfrm>
          <a:prstGeom prst="rect">
            <a:avLst/>
          </a:prstGeom>
          <a:noFill/>
        </p:spPr>
      </p:pic>
      <p:sp>
        <p:nvSpPr>
          <p:cNvPr id="5" name="Content Placeholder 7"/>
          <p:cNvSpPr txBox="1"/>
          <p:nvPr/>
        </p:nvSpPr>
        <p:spPr bwMode="auto">
          <a:xfrm>
            <a:off x="712014" y="924414"/>
            <a:ext cx="8452657" cy="666846"/>
          </a:xfrm>
          <a:prstGeom prst="rect">
            <a:avLst/>
          </a:prstGeom>
        </p:spPr>
        <p:txBody>
          <a:bodyPr vert="horz" lIns="0" tIns="0" rIns="0" bIns="0" rtlCol="0">
            <a:noAutofit/>
          </a:bodyPr>
          <a:lstStyle>
            <a:lvl1pPr marL="285743" indent="-285743" algn="l" defTabSz="107997">
              <a:spcBef>
                <a:spcPts val="0"/>
              </a:spcBef>
              <a:buFont typeface=".HelveticaNeueDeskInterface-Regular"/>
              <a:buChar char="–"/>
              <a:defRPr sz="1000" b="0" i="0" cap="none">
                <a:solidFill>
                  <a:schemeClr val="tx1"/>
                </a:solidFill>
                <a:latin typeface="Arial"/>
                <a:ea typeface="+mn-ea"/>
                <a:cs typeface="+mn-cs"/>
              </a:defRPr>
            </a:lvl1pPr>
            <a:lvl2pPr marL="742931" indent="-285743" algn="l" defTabSz="107997">
              <a:spcBef>
                <a:spcPts val="0"/>
              </a:spcBef>
              <a:buFont typeface=".HelveticaNeueDeskInterface-Regular"/>
              <a:buChar char="–"/>
              <a:defRPr sz="1000" b="0" i="0" cap="none">
                <a:solidFill>
                  <a:schemeClr val="tx1"/>
                </a:solidFill>
                <a:latin typeface="Arial"/>
                <a:ea typeface="+mn-ea"/>
                <a:cs typeface="+mn-cs"/>
              </a:defRPr>
            </a:lvl2pPr>
            <a:lvl3pPr marL="1200120" indent="-285743" algn="l" defTabSz="107997">
              <a:spcBef>
                <a:spcPts val="0"/>
              </a:spcBef>
              <a:buFont typeface=".HelveticaNeueDeskInterface-Regular"/>
              <a:buChar char="–"/>
              <a:defRPr sz="1000" b="0" i="0" cap="none">
                <a:solidFill>
                  <a:schemeClr val="tx1"/>
                </a:solidFill>
                <a:latin typeface="Arial"/>
                <a:ea typeface="+mn-ea"/>
                <a:cs typeface="Arial"/>
              </a:defRPr>
            </a:lvl3pPr>
            <a:lvl4pPr marL="1657309" indent="-285743" algn="l" defTabSz="107997">
              <a:spcBef>
                <a:spcPts val="0"/>
              </a:spcBef>
              <a:buFont typeface=".HelveticaNeueDeskInterface-Regular"/>
              <a:buChar char="–"/>
              <a:defRPr sz="800" b="0" i="0" cap="none">
                <a:solidFill>
                  <a:schemeClr val="tx1"/>
                </a:solidFill>
                <a:latin typeface="Arial"/>
                <a:ea typeface="+mn-ea"/>
                <a:cs typeface="Arial"/>
              </a:defRPr>
            </a:lvl4pPr>
            <a:lvl5pPr marL="2114498" indent="-285743" algn="l" defTabSz="107997">
              <a:spcBef>
                <a:spcPts val="0"/>
              </a:spcBef>
              <a:buFont typeface=".HelveticaNeueDeskInterface-Regular"/>
              <a:buChar char="–"/>
              <a:defRPr sz="8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marL="0" indent="0">
              <a:lnSpc>
                <a:spcPct val="113999"/>
              </a:lnSpc>
              <a:buSzPct val="95000"/>
              <a:buNone/>
              <a:tabLst>
                <a:tab pos="177796" algn="l"/>
              </a:tabLst>
              <a:defRPr/>
            </a:pPr>
            <a:r>
              <a:rPr lang="ru-RU" sz="1600" cap="all">
                <a:solidFill>
                  <a:srgbClr val="191919"/>
                </a:solidFill>
              </a:rPr>
              <a:t>Разрушение трубопроводов</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8</a:t>
            </a:fld>
            <a:endParaRPr lang="ru-RU"/>
          </a:p>
        </p:txBody>
      </p:sp>
      <p:pic>
        <p:nvPicPr>
          <p:cNvPr id="3" name="Picture 2" descr="https://laboratoria.by/wp-content/uploads/2020/07/himicheskij-ozhog-kozhi-1.jpg"/>
          <p:cNvPicPr>
            <a:picLocks noChangeAspect="1" noChangeArrowheads="1"/>
          </p:cNvPicPr>
          <p:nvPr/>
        </p:nvPicPr>
        <p:blipFill>
          <a:blip r:embed="rId2"/>
          <a:srcRect t="9884" b="9177"/>
          <a:stretch/>
        </p:blipFill>
        <p:spPr bwMode="auto">
          <a:xfrm>
            <a:off x="719667" y="1401170"/>
            <a:ext cx="10752667" cy="4627097"/>
          </a:xfrm>
          <a:prstGeom prst="rect">
            <a:avLst/>
          </a:prstGeom>
          <a:noFill/>
        </p:spPr>
      </p:pic>
      <p:sp>
        <p:nvSpPr>
          <p:cNvPr id="4" name="Заголовок 7"/>
          <p:cNvSpPr txBox="1"/>
          <p:nvPr/>
        </p:nvSpPr>
        <p:spPr bwMode="auto">
          <a:xfrm>
            <a:off x="715342" y="553757"/>
            <a:ext cx="9744381" cy="332399"/>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Значение технической изоляции</a:t>
            </a:r>
            <a:endParaRPr/>
          </a:p>
        </p:txBody>
      </p:sp>
      <p:sp>
        <p:nvSpPr>
          <p:cNvPr id="5" name="Content Placeholder 7"/>
          <p:cNvSpPr txBox="1"/>
          <p:nvPr/>
        </p:nvSpPr>
        <p:spPr bwMode="auto">
          <a:xfrm>
            <a:off x="712014" y="924414"/>
            <a:ext cx="8452657" cy="666846"/>
          </a:xfrm>
          <a:prstGeom prst="rect">
            <a:avLst/>
          </a:prstGeom>
        </p:spPr>
        <p:txBody>
          <a:bodyPr vert="horz" lIns="0" tIns="0" rIns="0" bIns="0" rtlCol="0">
            <a:noAutofit/>
          </a:bodyPr>
          <a:lstStyle>
            <a:lvl1pPr marL="285743" indent="-285743" algn="l" defTabSz="107997">
              <a:spcBef>
                <a:spcPts val="0"/>
              </a:spcBef>
              <a:buFont typeface=".HelveticaNeueDeskInterface-Regular"/>
              <a:buChar char="–"/>
              <a:defRPr sz="1000" b="0" i="0" cap="none">
                <a:solidFill>
                  <a:schemeClr val="tx1"/>
                </a:solidFill>
                <a:latin typeface="Arial"/>
                <a:ea typeface="+mn-ea"/>
                <a:cs typeface="+mn-cs"/>
              </a:defRPr>
            </a:lvl1pPr>
            <a:lvl2pPr marL="742931" indent="-285743" algn="l" defTabSz="107997">
              <a:spcBef>
                <a:spcPts val="0"/>
              </a:spcBef>
              <a:buFont typeface=".HelveticaNeueDeskInterface-Regular"/>
              <a:buChar char="–"/>
              <a:defRPr sz="1000" b="0" i="0" cap="none">
                <a:solidFill>
                  <a:schemeClr val="tx1"/>
                </a:solidFill>
                <a:latin typeface="Arial"/>
                <a:ea typeface="+mn-ea"/>
                <a:cs typeface="+mn-cs"/>
              </a:defRPr>
            </a:lvl2pPr>
            <a:lvl3pPr marL="1200120" indent="-285743" algn="l" defTabSz="107997">
              <a:spcBef>
                <a:spcPts val="0"/>
              </a:spcBef>
              <a:buFont typeface=".HelveticaNeueDeskInterface-Regular"/>
              <a:buChar char="–"/>
              <a:defRPr sz="1000" b="0" i="0" cap="none">
                <a:solidFill>
                  <a:schemeClr val="tx1"/>
                </a:solidFill>
                <a:latin typeface="Arial"/>
                <a:ea typeface="+mn-ea"/>
                <a:cs typeface="Arial"/>
              </a:defRPr>
            </a:lvl3pPr>
            <a:lvl4pPr marL="1657309" indent="-285743" algn="l" defTabSz="107997">
              <a:spcBef>
                <a:spcPts val="0"/>
              </a:spcBef>
              <a:buFont typeface=".HelveticaNeueDeskInterface-Regular"/>
              <a:buChar char="–"/>
              <a:defRPr sz="800" b="0" i="0" cap="none">
                <a:solidFill>
                  <a:schemeClr val="tx1"/>
                </a:solidFill>
                <a:latin typeface="Arial"/>
                <a:ea typeface="+mn-ea"/>
                <a:cs typeface="Arial"/>
              </a:defRPr>
            </a:lvl4pPr>
            <a:lvl5pPr marL="2114498" indent="-285743" algn="l" defTabSz="107997">
              <a:spcBef>
                <a:spcPts val="0"/>
              </a:spcBef>
              <a:buFont typeface=".HelveticaNeueDeskInterface-Regular"/>
              <a:buChar char="–"/>
              <a:defRPr sz="8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marL="0" indent="0">
              <a:lnSpc>
                <a:spcPct val="113999"/>
              </a:lnSpc>
              <a:buSzPct val="95000"/>
              <a:buNone/>
              <a:tabLst>
                <a:tab pos="177796" algn="l"/>
              </a:tabLst>
              <a:defRPr/>
            </a:pPr>
            <a:r>
              <a:rPr lang="ru-RU" sz="1600" cap="all">
                <a:solidFill>
                  <a:srgbClr val="191919"/>
                </a:solidFill>
              </a:rPr>
              <a:t>Ожоги на производстве об оборудование</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9</a:t>
            </a:fld>
            <a:endParaRPr lang="ru-RU"/>
          </a:p>
        </p:txBody>
      </p:sp>
      <p:graphicFrame>
        <p:nvGraphicFramePr>
          <p:cNvPr id="3" name="Диаграмма 2"/>
          <p:cNvGraphicFramePr>
            <a:graphicFrameLocks/>
          </p:cNvGraphicFramePr>
          <p:nvPr/>
        </p:nvGraphicFramePr>
        <p:xfrm>
          <a:off x="568283" y="596901"/>
          <a:ext cx="10561173" cy="5046807"/>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8"/>
          <p:cNvSpPr txBox="1"/>
          <p:nvPr/>
        </p:nvSpPr>
        <p:spPr bwMode="auto">
          <a:xfrm>
            <a:off x="719667" y="5592236"/>
            <a:ext cx="10752667" cy="429683"/>
          </a:xfrm>
          <a:prstGeom prst="rect">
            <a:avLst/>
          </a:prstGeom>
        </p:spPr>
        <p:txBody>
          <a:bodyPr vert="horz" lIns="0" tIns="0" rIns="0" bIns="0" rtlCol="0">
            <a:norm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defRPr/>
            </a:pPr>
            <a:r>
              <a:rPr lang="ru-RU" sz="1450"/>
              <a:t>* По данным СантехНИИпроект</a:t>
            </a:r>
          </a:p>
        </p:txBody>
      </p:sp>
      <p:sp>
        <p:nvSpPr>
          <p:cNvPr id="7" name="Заголовок 7"/>
          <p:cNvSpPr txBox="1"/>
          <p:nvPr/>
        </p:nvSpPr>
        <p:spPr bwMode="auto">
          <a:xfrm>
            <a:off x="536506" y="415317"/>
            <a:ext cx="7308286" cy="720197"/>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СТРУКТУРА ПОТЕРЬ ТЕПЛА </a:t>
            </a:r>
            <a:br>
              <a:rPr lang="ru-RU"/>
            </a:br>
            <a:endParaRPr lang="ru-RU"/>
          </a:p>
        </p:txBody>
      </p:sp>
      <p:sp>
        <p:nvSpPr>
          <p:cNvPr id="9" name="TextBox 8"/>
          <p:cNvSpPr txBox="1"/>
          <p:nvPr/>
        </p:nvSpPr>
        <p:spPr bwMode="auto">
          <a:xfrm>
            <a:off x="536506" y="836081"/>
            <a:ext cx="8424614" cy="369332"/>
          </a:xfrm>
          <a:prstGeom prst="rect">
            <a:avLst/>
          </a:prstGeom>
        </p:spPr>
        <p:txBody>
          <a:bodyPr vert="horz" lIns="0" tIns="0" rIns="0" bIns="0" rtlCol="0">
            <a:noAutofit/>
          </a:bodyPr>
          <a:lstStyle>
            <a:defPPr>
              <a:defRPr lang="ru-RU"/>
            </a:defPPr>
            <a:lvl1pPr indent="0" defTabSz="107997">
              <a:lnSpc>
                <a:spcPct val="113999"/>
              </a:lnSpc>
              <a:spcBef>
                <a:spcPts val="0"/>
              </a:spcBef>
              <a:buSzPct val="95000"/>
              <a:buFont typeface=".HelveticaNeueDeskInterface-Regular"/>
              <a:buNone/>
              <a:tabLst>
                <a:tab pos="177796" algn="l"/>
              </a:tabLst>
              <a:defRPr sz="1600" b="0" i="0" cap="all">
                <a:solidFill>
                  <a:srgbClr val="191919"/>
                </a:solidFill>
                <a:latin typeface="Arial"/>
              </a:defRPr>
            </a:lvl1pPr>
            <a:lvl2pPr marL="742931" indent="-285743" defTabSz="107997">
              <a:spcBef>
                <a:spcPts val="0"/>
              </a:spcBef>
              <a:buFont typeface=".HelveticaNeueDeskInterface-Regular"/>
              <a:buChar char="–"/>
              <a:defRPr sz="1000" b="0" i="0" cap="none">
                <a:latin typeface="Arial"/>
              </a:defRPr>
            </a:lvl2pPr>
            <a:lvl3pPr marL="1200120" indent="-285743" defTabSz="107997">
              <a:spcBef>
                <a:spcPts val="0"/>
              </a:spcBef>
              <a:buFont typeface=".HelveticaNeueDeskInterface-Regular"/>
              <a:buChar char="–"/>
              <a:defRPr sz="1000" b="0" i="0" cap="none">
                <a:latin typeface="Arial"/>
                <a:cs typeface="Arial"/>
              </a:defRPr>
            </a:lvl3pPr>
            <a:lvl4pPr marL="1657309" indent="-285743" defTabSz="107997">
              <a:spcBef>
                <a:spcPts val="0"/>
              </a:spcBef>
              <a:buFont typeface=".HelveticaNeueDeskInterface-Regular"/>
              <a:buChar char="–"/>
              <a:defRPr sz="800" b="0" i="0" cap="none">
                <a:latin typeface="Arial"/>
                <a:cs typeface="Arial"/>
              </a:defRPr>
            </a:lvl4pPr>
            <a:lvl5pPr marL="2114498" indent="-285743" defTabSz="107997">
              <a:spcBef>
                <a:spcPts val="0"/>
              </a:spcBef>
              <a:buFont typeface=".HelveticaNeueDeskInterface-Regular"/>
              <a:buChar char="–"/>
              <a:defRPr sz="800" b="0" i="0" cap="none">
                <a:latin typeface="Arial"/>
                <a:cs typeface="Arial"/>
              </a:defRPr>
            </a:lvl5pPr>
            <a:lvl6pPr marL="2514600" indent="-228600" defTabSz="457200">
              <a:spcBef>
                <a:spcPts val="0"/>
              </a:spcBef>
              <a:buFont typeface="Arial"/>
              <a:buChar char="•"/>
              <a:defRPr sz="1600"/>
            </a:lvl6pPr>
            <a:lvl7pPr marL="2971800" indent="-228600" defTabSz="457200">
              <a:spcBef>
                <a:spcPts val="0"/>
              </a:spcBef>
              <a:buFont typeface="Arial"/>
              <a:buChar char="•"/>
              <a:defRPr sz="1600"/>
            </a:lvl7pPr>
            <a:lvl8pPr marL="3429000" indent="-228600" defTabSz="457200">
              <a:spcBef>
                <a:spcPts val="0"/>
              </a:spcBef>
              <a:buFont typeface="Arial"/>
              <a:buChar char="•"/>
              <a:defRPr sz="1600"/>
            </a:lvl8pPr>
            <a:lvl9pPr marL="3886200" indent="-228600" defTabSz="457200">
              <a:spcBef>
                <a:spcPts val="0"/>
              </a:spcBef>
              <a:buFont typeface="Arial"/>
              <a:buChar char="•"/>
              <a:defRPr sz="1600"/>
            </a:lvl9pPr>
          </a:lstStyle>
          <a:p>
            <a:pPr>
              <a:defRPr/>
            </a:pPr>
            <a:r>
              <a:rPr lang="ru-RU"/>
              <a:t>ДЛЯ ДОМИНИРУЮЩЕЙ ЦЕНТРАЛИЗОВАННОЙ СИСТЕМЫ</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10</a:t>
            </a:fld>
            <a:endParaRPr lang="ru-RU"/>
          </a:p>
        </p:txBody>
      </p:sp>
      <p:sp>
        <p:nvSpPr>
          <p:cNvPr id="3" name="Заголовок 1"/>
          <p:cNvSpPr txBox="1"/>
          <p:nvPr/>
        </p:nvSpPr>
        <p:spPr bwMode="auto">
          <a:xfrm>
            <a:off x="719667" y="348917"/>
            <a:ext cx="8401051" cy="360099"/>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НОРМАТИВНАЯ ДОКУМЕНТАЦИЯ</a:t>
            </a:r>
            <a:endParaRPr/>
          </a:p>
        </p:txBody>
      </p:sp>
      <p:sp>
        <p:nvSpPr>
          <p:cNvPr id="4" name="Content Placeholder 7"/>
          <p:cNvSpPr txBox="1"/>
          <p:nvPr/>
        </p:nvSpPr>
        <p:spPr bwMode="auto">
          <a:xfrm>
            <a:off x="719668" y="2000292"/>
            <a:ext cx="10752667" cy="2268115"/>
          </a:xfrm>
          <a:prstGeom prst="rect">
            <a:avLst/>
          </a:prstGeom>
        </p:spPr>
        <p:txBody>
          <a:bodyPr vert="horz" lIns="0" tIns="0" rIns="0" bIns="0" rtlCol="0">
            <a:no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buSzPct val="95000"/>
              <a:tabLst>
                <a:tab pos="177796" algn="l"/>
              </a:tabLst>
              <a:defRPr/>
            </a:pPr>
            <a:r>
              <a:rPr lang="ru-RU" sz="1200">
                <a:solidFill>
                  <a:schemeClr val="tx1"/>
                </a:solidFill>
              </a:rPr>
              <a:t>СП 30.13330 </a:t>
            </a:r>
            <a:r>
              <a:rPr lang="ru-RU" sz="1200" b="1">
                <a:solidFill>
                  <a:schemeClr val="tx1"/>
                </a:solidFill>
              </a:rPr>
              <a:t>«Внутренний водопровод и канализация зданий»</a:t>
            </a:r>
            <a:r>
              <a:rPr lang="ru-RU" sz="1200">
                <a:solidFill>
                  <a:schemeClr val="tx1"/>
                </a:solidFill>
              </a:rPr>
              <a:t> (п.5.2.7, п.5.4.14, п.5.4.17, п.6.4.13, п.10.8)</a:t>
            </a:r>
            <a:endParaRPr/>
          </a:p>
          <a:p>
            <a:pPr>
              <a:lnSpc>
                <a:spcPct val="113999"/>
              </a:lnSpc>
              <a:spcBef>
                <a:spcPts val="0"/>
              </a:spcBef>
              <a:buSzPct val="95000"/>
              <a:tabLst>
                <a:tab pos="177796" algn="l"/>
              </a:tabLst>
              <a:defRPr/>
            </a:pPr>
            <a:r>
              <a:rPr lang="ru-RU" sz="1200">
                <a:solidFill>
                  <a:schemeClr val="tx1"/>
                </a:solidFill>
              </a:rPr>
              <a:t>СП 31.13330 </a:t>
            </a:r>
            <a:r>
              <a:rPr lang="ru-RU" sz="1200" b="1">
                <a:solidFill>
                  <a:schemeClr val="tx1"/>
                </a:solidFill>
              </a:rPr>
              <a:t>«Водоснабжение. Наружные сети и сооружения» </a:t>
            </a:r>
            <a:r>
              <a:rPr lang="ru-RU" sz="1200">
                <a:solidFill>
                  <a:schemeClr val="tx1"/>
                </a:solidFill>
              </a:rPr>
              <a:t>(п.16.65, п.16.66)</a:t>
            </a:r>
            <a:endParaRPr/>
          </a:p>
          <a:p>
            <a:pPr>
              <a:lnSpc>
                <a:spcPct val="113999"/>
              </a:lnSpc>
              <a:spcBef>
                <a:spcPts val="0"/>
              </a:spcBef>
              <a:buSzPct val="95000"/>
              <a:tabLst>
                <a:tab pos="177796" algn="l"/>
              </a:tabLst>
              <a:defRPr/>
            </a:pPr>
            <a:r>
              <a:rPr lang="ru-RU" sz="1200">
                <a:solidFill>
                  <a:schemeClr val="tx1"/>
                </a:solidFill>
              </a:rPr>
              <a:t>СП 60.13330 </a:t>
            </a:r>
            <a:r>
              <a:rPr lang="ru-RU" sz="1200" b="1">
                <a:solidFill>
                  <a:schemeClr val="tx1"/>
                </a:solidFill>
              </a:rPr>
              <a:t>«Отопление, вентиляция и кондиционирование воздуха»</a:t>
            </a:r>
            <a:r>
              <a:rPr lang="ru-RU" sz="1200">
                <a:solidFill>
                  <a:schemeClr val="tx1"/>
                </a:solidFill>
              </a:rPr>
              <a:t> (п.4.2, п.4.6,п.6.1.7, п.6.3.5, п.6.3.6, п.7.8.9, п.7.8.10, п7.11.4, п.7.11.5)</a:t>
            </a:r>
            <a:endParaRPr/>
          </a:p>
          <a:p>
            <a:pPr>
              <a:lnSpc>
                <a:spcPct val="113999"/>
              </a:lnSpc>
              <a:spcBef>
                <a:spcPts val="0"/>
              </a:spcBef>
              <a:buSzPct val="95000"/>
              <a:tabLst>
                <a:tab pos="177796" algn="l"/>
              </a:tabLst>
              <a:defRPr/>
            </a:pPr>
            <a:r>
              <a:rPr lang="ru-RU" sz="1200">
                <a:solidFill>
                  <a:schemeClr val="tx1"/>
                </a:solidFill>
              </a:rPr>
              <a:t>СП 124.13330 </a:t>
            </a:r>
            <a:r>
              <a:rPr lang="ru-RU" sz="1200" b="1">
                <a:solidFill>
                  <a:schemeClr val="tx1"/>
                </a:solidFill>
              </a:rPr>
              <a:t>«Тепловые сети»</a:t>
            </a:r>
            <a:r>
              <a:rPr lang="ru-RU" sz="1200">
                <a:solidFill>
                  <a:schemeClr val="tx1"/>
                </a:solidFill>
              </a:rPr>
              <a:t> (п.6.5, п.11)</a:t>
            </a:r>
          </a:p>
        </p:txBody>
      </p:sp>
      <p:sp>
        <p:nvSpPr>
          <p:cNvPr id="5" name="Content Placeholder 7"/>
          <p:cNvSpPr txBox="1"/>
          <p:nvPr/>
        </p:nvSpPr>
        <p:spPr bwMode="auto">
          <a:xfrm>
            <a:off x="747828" y="4815564"/>
            <a:ext cx="10724505" cy="894272"/>
          </a:xfrm>
          <a:prstGeom prst="rect">
            <a:avLst/>
          </a:prstGeom>
        </p:spPr>
        <p:txBody>
          <a:bodyPr vert="horz" lIns="0" tIns="0" rIns="0" bIns="0" rtlCol="0">
            <a:norm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0000"/>
              </a:lnSpc>
              <a:buSzPct val="95000"/>
              <a:tabLst>
                <a:tab pos="177796" algn="l"/>
              </a:tabLst>
              <a:defRPr/>
            </a:pPr>
            <a:r>
              <a:rPr lang="ru-RU" sz="1200">
                <a:solidFill>
                  <a:schemeClr val="tx1"/>
                </a:solidFill>
              </a:rPr>
              <a:t>СП 61.13330 </a:t>
            </a:r>
            <a:r>
              <a:rPr lang="ru-RU" sz="1200" b="1">
                <a:solidFill>
                  <a:schemeClr val="tx1"/>
                </a:solidFill>
              </a:rPr>
              <a:t>«Тепловая изоляция оборудования и трубопроводов»</a:t>
            </a:r>
          </a:p>
        </p:txBody>
      </p:sp>
      <p:sp>
        <p:nvSpPr>
          <p:cNvPr id="6" name="TextBox 5"/>
          <p:cNvSpPr txBox="1"/>
          <p:nvPr/>
        </p:nvSpPr>
        <p:spPr bwMode="auto">
          <a:xfrm>
            <a:off x="747828" y="1378952"/>
            <a:ext cx="3528392" cy="461645"/>
          </a:xfrm>
          <a:prstGeom prst="rect">
            <a:avLst/>
          </a:prstGeom>
          <a:noFill/>
        </p:spPr>
        <p:txBody>
          <a:bodyPr wrap="square" lIns="0" tIns="0" rIns="0" bIns="0" rtlCol="0" anchor="t">
            <a:noAutofit/>
          </a:bodyPr>
          <a:lstStyle/>
          <a:p>
            <a:pPr defTabSz="914377">
              <a:defRPr/>
            </a:pPr>
            <a:r>
              <a:rPr lang="ru-RU" sz="1600" b="1">
                <a:latin typeface="Arial Black"/>
                <a:cs typeface="Arial"/>
              </a:rPr>
              <a:t>НОРМАТИВНЫЕ ТРЕБОВАНИЯ</a:t>
            </a:r>
            <a:endParaRPr/>
          </a:p>
        </p:txBody>
      </p:sp>
      <p:sp>
        <p:nvSpPr>
          <p:cNvPr id="7" name="TextBox 6"/>
          <p:cNvSpPr txBox="1"/>
          <p:nvPr/>
        </p:nvSpPr>
        <p:spPr bwMode="auto">
          <a:xfrm>
            <a:off x="747828" y="4268407"/>
            <a:ext cx="3528392" cy="461645"/>
          </a:xfrm>
          <a:prstGeom prst="rect">
            <a:avLst/>
          </a:prstGeom>
          <a:noFill/>
        </p:spPr>
        <p:txBody>
          <a:bodyPr wrap="square" lIns="0" tIns="0" rIns="0" bIns="0" rtlCol="0" anchor="t">
            <a:noAutofit/>
          </a:bodyPr>
          <a:lstStyle/>
          <a:p>
            <a:pPr defTabSz="914377">
              <a:defRPr/>
            </a:pPr>
            <a:r>
              <a:rPr lang="ru-RU" sz="1600" b="1" cap="all">
                <a:latin typeface="Arial Black"/>
                <a:cs typeface="Arial"/>
              </a:rPr>
              <a:t>Расчет теплоизоляции</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6138658" y="0"/>
            <a:ext cx="6057497" cy="6858000"/>
          </a:xfrm>
          <a:prstGeom prst="rect">
            <a:avLst/>
          </a:prstGeom>
          <a:solidFill>
            <a:srgbClr val="242E40"/>
          </a:solidFill>
          <a:ln w="19050">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ru-RU" sz="2400">
              <a:solidFill>
                <a:srgbClr val="656565"/>
              </a:solidFill>
              <a:latin typeface="Calibri"/>
            </a:endParaRPr>
          </a:p>
        </p:txBody>
      </p:sp>
      <p:pic>
        <p:nvPicPr>
          <p:cNvPr id="5" name="Рисунок 4"/>
          <p:cNvPicPr>
            <a:picLocks noChangeAspect="1"/>
          </p:cNvPicPr>
          <p:nvPr/>
        </p:nvPicPr>
        <p:blipFill>
          <a:blip r:embed="rId2"/>
          <a:stretch/>
        </p:blipFill>
        <p:spPr bwMode="auto">
          <a:xfrm>
            <a:off x="9523604" y="260350"/>
            <a:ext cx="1986907" cy="521280"/>
          </a:xfrm>
          <a:prstGeom prst="rect">
            <a:avLst/>
          </a:prstGeom>
        </p:spPr>
      </p:pic>
      <p:sp>
        <p:nvSpPr>
          <p:cNvPr id="2" name="Текст 1"/>
          <p:cNvSpPr>
            <a:spLocks noGrp="1"/>
          </p:cNvSpPr>
          <p:nvPr>
            <p:ph type="body" idx="1"/>
          </p:nvPr>
        </p:nvSpPr>
        <p:spPr bwMode="auto">
          <a:xfrm>
            <a:off x="6769101" y="1989666"/>
            <a:ext cx="4703233" cy="3746991"/>
          </a:xfrm>
        </p:spPr>
        <p:txBody>
          <a:bodyPr>
            <a:normAutofit/>
          </a:bodyPr>
          <a:lstStyle/>
          <a:p>
            <a:pPr>
              <a:lnSpc>
                <a:spcPct val="100000"/>
              </a:lnSpc>
              <a:defRPr/>
            </a:pPr>
            <a:r>
              <a:rPr lang="ru-RU" sz="2950">
                <a:solidFill>
                  <a:srgbClr val="E2241D"/>
                </a:solidFill>
                <a:latin typeface="Arial Black"/>
                <a:cs typeface="Arial"/>
              </a:rPr>
              <a:t>Материалы </a:t>
            </a:r>
            <a:endParaRPr/>
          </a:p>
          <a:p>
            <a:pPr>
              <a:lnSpc>
                <a:spcPct val="100000"/>
              </a:lnSpc>
              <a:defRPr/>
            </a:pPr>
            <a:r>
              <a:rPr lang="ru-RU" sz="2950">
                <a:latin typeface="Arial Black"/>
                <a:cs typeface="Arial"/>
              </a:rPr>
              <a:t>для технической изоляции</a:t>
            </a:r>
            <a:endParaRPr lang="ru-RU" sz="2950">
              <a:cs typeface="Arial"/>
            </a:endParaRPr>
          </a:p>
          <a:p>
            <a:pPr>
              <a:lnSpc>
                <a:spcPct val="100000"/>
              </a:lnSpc>
              <a:defRPr/>
            </a:pPr>
            <a:endParaRPr lang="ru-RU" sz="2950">
              <a:cs typeface="Arial"/>
            </a:endParaRPr>
          </a:p>
          <a:p>
            <a:pPr>
              <a:defRPr/>
            </a:pPr>
            <a:endParaRPr lang="ru-RU" sz="2950">
              <a:cs typeface="Arial"/>
            </a:endParaRPr>
          </a:p>
        </p:txBody>
      </p:sp>
      <p:pic>
        <p:nvPicPr>
          <p:cNvPr id="3" name="Рисунок 2"/>
          <p:cNvPicPr>
            <a:picLocks noChangeAspect="1"/>
          </p:cNvPicPr>
          <p:nvPr/>
        </p:nvPicPr>
        <p:blipFill>
          <a:blip r:embed="rId3"/>
          <a:srcRect l="32750"/>
          <a:stretch/>
        </p:blipFill>
        <p:spPr bwMode="auto">
          <a:xfrm>
            <a:off x="-22578" y="0"/>
            <a:ext cx="6170564"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Slide Number Placeholder 5"/>
          <p:cNvSpPr>
            <a:spLocks noGrp="1"/>
          </p:cNvSpPr>
          <p:nvPr>
            <p:ph type="sldNum" sz="quarter" idx="12"/>
          </p:nvPr>
        </p:nvSpPr>
        <p:spPr bwMode="auto"/>
        <p:txBody>
          <a:bodyPr/>
          <a:lstStyle/>
          <a:p>
            <a:pPr defTabSz="609585">
              <a:defRPr/>
            </a:pPr>
            <a:fld id="{D809891A-D309-0247-92B5-BD07C36B0836}" type="slidenum">
              <a:rPr lang="en-US">
                <a:solidFill>
                  <a:srgbClr val="191919">
                    <a:tint val="75000"/>
                  </a:srgbClr>
                </a:solidFill>
              </a:rPr>
              <a:t>12</a:t>
            </a:fld>
            <a:endParaRPr lang="en-US">
              <a:solidFill>
                <a:srgbClr val="191919">
                  <a:tint val="75000"/>
                </a:srgbClr>
              </a:solidFill>
            </a:endParaRPr>
          </a:p>
        </p:txBody>
      </p:sp>
      <p:sp>
        <p:nvSpPr>
          <p:cNvPr id="15" name="Title 14"/>
          <p:cNvSpPr>
            <a:spLocks noGrp="1"/>
          </p:cNvSpPr>
          <p:nvPr>
            <p:ph type="title" idx="4294967295"/>
          </p:nvPr>
        </p:nvSpPr>
        <p:spPr bwMode="auto">
          <a:xfrm>
            <a:off x="701040" y="268288"/>
            <a:ext cx="8401050" cy="739775"/>
          </a:xfrm>
        </p:spPr>
        <p:txBody>
          <a:bodyPr vert="horz" wrap="square" lIns="0" tIns="0" rIns="0" bIns="0" rtlCol="0" anchor="t">
            <a:spAutoFit/>
          </a:bodyPr>
          <a:lstStyle/>
          <a:p>
            <a:pPr>
              <a:defRPr/>
            </a:pPr>
            <a:r>
              <a:rPr lang="ru-RU"/>
              <a:t>МАТЕРИАЛЫ </a:t>
            </a:r>
            <a:br>
              <a:rPr lang="ru-RU"/>
            </a:br>
            <a:r>
              <a:rPr lang="ru-RU"/>
              <a:t>для технической изоляции</a:t>
            </a:r>
            <a:endParaRPr lang="en-US"/>
          </a:p>
        </p:txBody>
      </p:sp>
      <p:grpSp>
        <p:nvGrpSpPr>
          <p:cNvPr id="7" name="Группа 6"/>
          <p:cNvGrpSpPr/>
          <p:nvPr/>
        </p:nvGrpSpPr>
        <p:grpSpPr bwMode="auto">
          <a:xfrm>
            <a:off x="1092335" y="1411818"/>
            <a:ext cx="9601067" cy="4610100"/>
            <a:chOff x="971599" y="1556792"/>
            <a:chExt cx="7200800" cy="4104392"/>
          </a:xfrm>
        </p:grpSpPr>
        <p:sp>
          <p:nvSpPr>
            <p:cNvPr id="8" name="Скругленный прямоугольник 7"/>
            <p:cNvSpPr/>
            <p:nvPr/>
          </p:nvSpPr>
          <p:spPr bwMode="auto">
            <a:xfrm>
              <a:off x="4860032" y="2708920"/>
              <a:ext cx="3312368" cy="576000"/>
            </a:xfrm>
            <a:prstGeom prst="roundRect">
              <a:avLst>
                <a:gd name="adj" fmla="val 8494"/>
              </a:avLst>
            </a:prstGeom>
            <a:solidFill>
              <a:srgbClr val="656565"/>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НЕОРГАНИЧЕСКИЕ</a:t>
              </a:r>
              <a:endParaRPr/>
            </a:p>
          </p:txBody>
        </p:sp>
        <p:sp>
          <p:nvSpPr>
            <p:cNvPr id="9" name="Скругленный прямоугольник 8"/>
            <p:cNvSpPr/>
            <p:nvPr/>
          </p:nvSpPr>
          <p:spPr bwMode="auto">
            <a:xfrm>
              <a:off x="971599" y="2708920"/>
              <a:ext cx="3312368" cy="576000"/>
            </a:xfrm>
            <a:prstGeom prst="roundRect">
              <a:avLst>
                <a:gd name="adj" fmla="val 8494"/>
              </a:avLst>
            </a:prstGeom>
            <a:solidFill>
              <a:schemeClr val="tx2"/>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ОРГАНИЧЕСКИЕ</a:t>
              </a:r>
              <a:endParaRPr/>
            </a:p>
          </p:txBody>
        </p:sp>
        <p:cxnSp>
          <p:nvCxnSpPr>
            <p:cNvPr id="12" name="Прямая со стрелкой 18"/>
            <p:cNvCxnSpPr>
              <a:cxnSpLocks/>
              <a:endCxn id="21" idx="1"/>
            </p:cNvCxnSpPr>
            <p:nvPr/>
          </p:nvCxnSpPr>
          <p:spPr bwMode="auto">
            <a:xfrm rot="16199999" flipH="1">
              <a:off x="4968061" y="4617116"/>
              <a:ext cx="1296111" cy="216024"/>
            </a:xfrm>
            <a:prstGeom prst="bentConnector2">
              <a:avLst/>
            </a:prstGeom>
            <a:noFill/>
            <a:ln w="25400" cap="flat" cmpd="sng" algn="ctr">
              <a:solidFill>
                <a:srgbClr val="E2241C"/>
              </a:solidFill>
              <a:prstDash val="sysDot"/>
              <a:tailEnd type="triangle" w="med" len="med"/>
            </a:ln>
            <a:effectLst/>
          </p:spPr>
        </p:cxnSp>
        <p:cxnSp>
          <p:nvCxnSpPr>
            <p:cNvPr id="13" name="Прямая со стрелкой 12"/>
            <p:cNvCxnSpPr>
              <a:cxnSpLocks/>
              <a:endCxn id="20" idx="1"/>
            </p:cNvCxnSpPr>
            <p:nvPr/>
          </p:nvCxnSpPr>
          <p:spPr bwMode="auto">
            <a:xfrm>
              <a:off x="5508104" y="4581128"/>
              <a:ext cx="216024" cy="32"/>
            </a:xfrm>
            <a:prstGeom prst="straightConnector1">
              <a:avLst/>
            </a:prstGeom>
            <a:noFill/>
            <a:ln w="25400" cap="flat" cmpd="sng" algn="ctr">
              <a:solidFill>
                <a:srgbClr val="E2241C"/>
              </a:solidFill>
              <a:prstDash val="sysDot"/>
              <a:tailEnd type="triangle" w="med" len="med"/>
            </a:ln>
            <a:effectLst/>
          </p:spPr>
        </p:cxnSp>
        <p:cxnSp>
          <p:nvCxnSpPr>
            <p:cNvPr id="14" name="Прямая со стрелкой 13"/>
            <p:cNvCxnSpPr>
              <a:cxnSpLocks/>
            </p:cNvCxnSpPr>
            <p:nvPr/>
          </p:nvCxnSpPr>
          <p:spPr bwMode="auto">
            <a:xfrm>
              <a:off x="3823345" y="2348880"/>
              <a:ext cx="0" cy="360040"/>
            </a:xfrm>
            <a:prstGeom prst="straightConnector1">
              <a:avLst/>
            </a:prstGeom>
            <a:noFill/>
            <a:ln w="25400" cap="flat" cmpd="sng" algn="ctr">
              <a:solidFill>
                <a:srgbClr val="E2241C"/>
              </a:solidFill>
              <a:prstDash val="sysDot"/>
              <a:tailEnd type="triangle" w="med" len="med"/>
            </a:ln>
            <a:effectLst/>
          </p:spPr>
        </p:cxnSp>
        <p:cxnSp>
          <p:nvCxnSpPr>
            <p:cNvPr id="16" name="Прямая со стрелкой 15"/>
            <p:cNvCxnSpPr>
              <a:cxnSpLocks/>
            </p:cNvCxnSpPr>
            <p:nvPr/>
          </p:nvCxnSpPr>
          <p:spPr bwMode="auto">
            <a:xfrm>
              <a:off x="5292080" y="2348880"/>
              <a:ext cx="0" cy="360040"/>
            </a:xfrm>
            <a:prstGeom prst="straightConnector1">
              <a:avLst/>
            </a:prstGeom>
            <a:noFill/>
            <a:ln w="25400" cap="flat" cmpd="sng" algn="ctr">
              <a:solidFill>
                <a:srgbClr val="E2241C"/>
              </a:solidFill>
              <a:prstDash val="sysDot"/>
              <a:tailEnd type="triangle" w="med" len="med"/>
            </a:ln>
            <a:effectLst/>
          </p:spPr>
        </p:cxnSp>
        <p:cxnSp>
          <p:nvCxnSpPr>
            <p:cNvPr id="17" name="Прямая со стрелкой 16"/>
            <p:cNvCxnSpPr>
              <a:cxnSpLocks/>
              <a:stCxn id="8" idx="2"/>
              <a:endCxn id="19" idx="0"/>
            </p:cNvCxnSpPr>
            <p:nvPr/>
          </p:nvCxnSpPr>
          <p:spPr bwMode="auto">
            <a:xfrm>
              <a:off x="6516216" y="3284920"/>
              <a:ext cx="0" cy="216088"/>
            </a:xfrm>
            <a:prstGeom prst="straightConnector1">
              <a:avLst/>
            </a:prstGeom>
            <a:noFill/>
            <a:ln w="25400" cap="flat" cmpd="sng" algn="ctr">
              <a:solidFill>
                <a:srgbClr val="E2241C"/>
              </a:solidFill>
              <a:prstDash val="sysDot"/>
              <a:tailEnd type="triangle" w="med" len="med"/>
            </a:ln>
            <a:effectLst/>
          </p:spPr>
        </p:cxnSp>
        <p:sp>
          <p:nvSpPr>
            <p:cNvPr id="18" name="Скругленный прямоугольник 17"/>
            <p:cNvSpPr/>
            <p:nvPr/>
          </p:nvSpPr>
          <p:spPr bwMode="auto">
            <a:xfrm>
              <a:off x="3455876" y="1556792"/>
              <a:ext cx="2232248" cy="792000"/>
            </a:xfrm>
            <a:prstGeom prst="roundRect">
              <a:avLst>
                <a:gd name="adj" fmla="val 8494"/>
              </a:avLst>
            </a:prstGeom>
            <a:solidFill>
              <a:schemeClr val="bg2"/>
            </a:solidFill>
            <a:ln w="25400" cap="flat" cmpd="sng" algn="ctr">
              <a:solidFill>
                <a:srgbClr val="ED1C24"/>
              </a:solidFill>
              <a:prstDash val="solid"/>
            </a:ln>
            <a:effectLst/>
          </p:spPr>
          <p:txBody>
            <a:bodyPr rtlCol="0" anchor="ctr"/>
            <a:lstStyle/>
            <a:p>
              <a:pPr algn="ctr" defTabSz="1219170">
                <a:defRPr/>
              </a:pPr>
              <a:r>
                <a:rPr lang="ru-RU" sz="1350">
                  <a:solidFill>
                    <a:srgbClr val="ED1C24"/>
                  </a:solidFill>
                  <a:latin typeface="Arial"/>
                  <a:cs typeface="Arial"/>
                </a:rPr>
                <a:t>ТЕХНИЧЕСКАЯ ИЗОЛЯЦИЯ</a:t>
              </a:r>
              <a:endParaRPr/>
            </a:p>
          </p:txBody>
        </p:sp>
        <p:sp>
          <p:nvSpPr>
            <p:cNvPr id="19" name="Скругленный прямоугольник 18"/>
            <p:cNvSpPr/>
            <p:nvPr/>
          </p:nvSpPr>
          <p:spPr bwMode="auto">
            <a:xfrm>
              <a:off x="5292080" y="3501008"/>
              <a:ext cx="2448272" cy="576000"/>
            </a:xfrm>
            <a:prstGeom prst="roundRect">
              <a:avLst>
                <a:gd name="adj" fmla="val 8494"/>
              </a:avLst>
            </a:prstGeom>
            <a:solidFill>
              <a:srgbClr val="656565"/>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МИНЕРАЛЬНАЯ ВАТА</a:t>
              </a:r>
              <a:endParaRPr/>
            </a:p>
          </p:txBody>
        </p:sp>
        <p:sp>
          <p:nvSpPr>
            <p:cNvPr id="20" name="Скругленный прямоугольник 19"/>
            <p:cNvSpPr/>
            <p:nvPr/>
          </p:nvSpPr>
          <p:spPr bwMode="auto">
            <a:xfrm>
              <a:off x="5724128" y="4293160"/>
              <a:ext cx="2448272" cy="576000"/>
            </a:xfrm>
            <a:prstGeom prst="roundRect">
              <a:avLst>
                <a:gd name="adj" fmla="val 8494"/>
              </a:avLst>
            </a:prstGeom>
            <a:solidFill>
              <a:srgbClr val="656565"/>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КАМЕННАЯ ВАТА</a:t>
              </a:r>
              <a:endParaRPr/>
            </a:p>
          </p:txBody>
        </p:sp>
        <p:sp>
          <p:nvSpPr>
            <p:cNvPr id="21" name="Скругленный прямоугольник 20"/>
            <p:cNvSpPr/>
            <p:nvPr/>
          </p:nvSpPr>
          <p:spPr bwMode="auto">
            <a:xfrm>
              <a:off x="5724128" y="5085184"/>
              <a:ext cx="2448272" cy="576000"/>
            </a:xfrm>
            <a:prstGeom prst="roundRect">
              <a:avLst>
                <a:gd name="adj" fmla="val 8494"/>
              </a:avLst>
            </a:prstGeom>
            <a:solidFill>
              <a:srgbClr val="A6A6A6"/>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СТЕКЛЯННАЯ ВАТА</a:t>
              </a:r>
              <a:endParaRPr/>
            </a:p>
          </p:txBody>
        </p:sp>
        <p:sp>
          <p:nvSpPr>
            <p:cNvPr id="22" name="Скругленный прямоугольник 21"/>
            <p:cNvSpPr/>
            <p:nvPr/>
          </p:nvSpPr>
          <p:spPr bwMode="auto">
            <a:xfrm>
              <a:off x="1403648" y="3356960"/>
              <a:ext cx="2448272" cy="456336"/>
            </a:xfrm>
            <a:prstGeom prst="roundRect">
              <a:avLst>
                <a:gd name="adj" fmla="val 8494"/>
              </a:avLst>
            </a:prstGeom>
            <a:solidFill>
              <a:schemeClr val="tx2"/>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ПЕНОПОЛИЭТИЛЕН</a:t>
              </a:r>
              <a:endParaRPr/>
            </a:p>
          </p:txBody>
        </p:sp>
        <p:sp>
          <p:nvSpPr>
            <p:cNvPr id="23" name="Скругленный прямоугольник 22"/>
            <p:cNvSpPr/>
            <p:nvPr/>
          </p:nvSpPr>
          <p:spPr bwMode="auto">
            <a:xfrm>
              <a:off x="1411518" y="3891702"/>
              <a:ext cx="2448272" cy="463241"/>
            </a:xfrm>
            <a:prstGeom prst="roundRect">
              <a:avLst>
                <a:gd name="adj" fmla="val 8494"/>
              </a:avLst>
            </a:prstGeom>
            <a:solidFill>
              <a:schemeClr val="tx2">
                <a:lumMod val="75000"/>
                <a:lumOff val="25000"/>
              </a:schemeClr>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ПЕНОПОЛИУРЕТАН</a:t>
              </a:r>
              <a:endParaRPr/>
            </a:p>
          </p:txBody>
        </p:sp>
        <p:sp>
          <p:nvSpPr>
            <p:cNvPr id="24" name="Скругленный прямоугольник 23"/>
            <p:cNvSpPr/>
            <p:nvPr/>
          </p:nvSpPr>
          <p:spPr bwMode="auto">
            <a:xfrm>
              <a:off x="1411518" y="4408008"/>
              <a:ext cx="2448272" cy="461152"/>
            </a:xfrm>
            <a:prstGeom prst="roundRect">
              <a:avLst>
                <a:gd name="adj" fmla="val 8494"/>
              </a:avLst>
            </a:prstGeom>
            <a:solidFill>
              <a:schemeClr val="tx2">
                <a:lumMod val="75000"/>
                <a:lumOff val="25000"/>
              </a:schemeClr>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ПЕНОКАУЧУК</a:t>
              </a:r>
              <a:endParaRPr/>
            </a:p>
          </p:txBody>
        </p:sp>
        <p:cxnSp>
          <p:nvCxnSpPr>
            <p:cNvPr id="25" name="Прямая со стрелкой 18"/>
            <p:cNvCxnSpPr>
              <a:cxnSpLocks/>
              <a:endCxn id="29" idx="1"/>
            </p:cNvCxnSpPr>
            <p:nvPr/>
          </p:nvCxnSpPr>
          <p:spPr bwMode="auto">
            <a:xfrm rot="16199999" flipH="1">
              <a:off x="160142" y="4311939"/>
              <a:ext cx="2286728" cy="216025"/>
            </a:xfrm>
            <a:prstGeom prst="bentConnector2">
              <a:avLst/>
            </a:prstGeom>
            <a:noFill/>
            <a:ln w="25400" cap="flat" cmpd="sng" algn="ctr">
              <a:solidFill>
                <a:srgbClr val="E2241C"/>
              </a:solidFill>
              <a:prstDash val="sysDot"/>
              <a:tailEnd type="triangle" w="med" len="med"/>
            </a:ln>
            <a:effectLst/>
          </p:spPr>
        </p:cxnSp>
        <p:cxnSp>
          <p:nvCxnSpPr>
            <p:cNvPr id="26" name="Прямая со стрелкой 25"/>
            <p:cNvCxnSpPr>
              <a:cxnSpLocks/>
            </p:cNvCxnSpPr>
            <p:nvPr/>
          </p:nvCxnSpPr>
          <p:spPr bwMode="auto">
            <a:xfrm>
              <a:off x="1200123" y="4276504"/>
              <a:ext cx="216024" cy="32"/>
            </a:xfrm>
            <a:prstGeom prst="straightConnector1">
              <a:avLst/>
            </a:prstGeom>
            <a:noFill/>
            <a:ln w="25400" cap="flat" cmpd="sng" algn="ctr">
              <a:solidFill>
                <a:srgbClr val="E2241C"/>
              </a:solidFill>
              <a:prstDash val="sysDot"/>
              <a:tailEnd type="triangle" w="med" len="med"/>
            </a:ln>
            <a:effectLst/>
          </p:spPr>
        </p:cxnSp>
        <p:cxnSp>
          <p:nvCxnSpPr>
            <p:cNvPr id="27" name="Прямая со стрелкой 26"/>
            <p:cNvCxnSpPr>
              <a:cxnSpLocks/>
            </p:cNvCxnSpPr>
            <p:nvPr/>
          </p:nvCxnSpPr>
          <p:spPr bwMode="auto">
            <a:xfrm>
              <a:off x="1200123" y="3644959"/>
              <a:ext cx="216024" cy="32"/>
            </a:xfrm>
            <a:prstGeom prst="straightConnector1">
              <a:avLst/>
            </a:prstGeom>
            <a:noFill/>
            <a:ln w="25400" cap="flat" cmpd="sng" algn="ctr">
              <a:solidFill>
                <a:srgbClr val="E2241C"/>
              </a:solidFill>
              <a:prstDash val="sysDot"/>
              <a:tailEnd type="triangle" w="med" len="med"/>
            </a:ln>
            <a:effectLst/>
          </p:spPr>
        </p:cxnSp>
      </p:grpSp>
      <p:sp>
        <p:nvSpPr>
          <p:cNvPr id="28" name="Скругленный прямоугольник 27"/>
          <p:cNvSpPr/>
          <p:nvPr/>
        </p:nvSpPr>
        <p:spPr bwMode="auto">
          <a:xfrm>
            <a:off x="1678891" y="5186351"/>
            <a:ext cx="3264363" cy="427119"/>
          </a:xfrm>
          <a:prstGeom prst="roundRect">
            <a:avLst>
              <a:gd name="adj" fmla="val 8494"/>
            </a:avLst>
          </a:prstGeom>
          <a:solidFill>
            <a:schemeClr val="tx2">
              <a:lumMod val="75000"/>
              <a:lumOff val="25000"/>
            </a:schemeClr>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ПОЛИИЗОЦИАНУРАТ(</a:t>
            </a:r>
            <a:r>
              <a:rPr lang="en-US" sz="1350">
                <a:solidFill>
                  <a:srgbClr val="FFFFFF"/>
                </a:solidFill>
                <a:latin typeface="Arial"/>
                <a:cs typeface="Arial"/>
              </a:rPr>
              <a:t>PIR)</a:t>
            </a:r>
            <a:endParaRPr lang="ru-RU" sz="1350">
              <a:solidFill>
                <a:srgbClr val="FFFFFF"/>
              </a:solidFill>
              <a:latin typeface="Arial"/>
              <a:cs typeface="Arial"/>
            </a:endParaRPr>
          </a:p>
        </p:txBody>
      </p:sp>
      <p:sp>
        <p:nvSpPr>
          <p:cNvPr id="29" name="Скругленный прямоугольник 28"/>
          <p:cNvSpPr/>
          <p:nvPr/>
        </p:nvSpPr>
        <p:spPr bwMode="auto">
          <a:xfrm>
            <a:off x="1678891" y="5698433"/>
            <a:ext cx="3264363" cy="427119"/>
          </a:xfrm>
          <a:prstGeom prst="roundRect">
            <a:avLst>
              <a:gd name="adj" fmla="val 8494"/>
            </a:avLst>
          </a:prstGeom>
          <a:solidFill>
            <a:schemeClr val="tx2">
              <a:lumMod val="75000"/>
              <a:lumOff val="25000"/>
            </a:schemeClr>
          </a:solidFill>
          <a:ln w="25400" cap="flat" cmpd="sng" algn="ctr">
            <a:noFill/>
            <a:prstDash val="solid"/>
          </a:ln>
          <a:effectLst/>
        </p:spPr>
        <p:txBody>
          <a:bodyPr rtlCol="0" anchor="ctr"/>
          <a:lstStyle/>
          <a:p>
            <a:pPr algn="ctr" defTabSz="1219170">
              <a:defRPr/>
            </a:pPr>
            <a:r>
              <a:rPr lang="ru-RU" sz="1350">
                <a:solidFill>
                  <a:srgbClr val="FFFFFF"/>
                </a:solidFill>
                <a:latin typeface="Arial"/>
                <a:cs typeface="Arial"/>
              </a:rPr>
              <a:t>ПЕНОПОЛИСТИРОЛ(</a:t>
            </a:r>
            <a:r>
              <a:rPr lang="en-US" sz="1350">
                <a:solidFill>
                  <a:srgbClr val="FFFFFF"/>
                </a:solidFill>
                <a:latin typeface="Arial"/>
                <a:cs typeface="Arial"/>
              </a:rPr>
              <a:t>XPS)</a:t>
            </a:r>
            <a:endParaRPr lang="ru-RU" sz="1350">
              <a:solidFill>
                <a:srgbClr val="FFFFFF"/>
              </a:solidFill>
              <a:latin typeface="Arial"/>
              <a:cs typeface="Arial"/>
            </a:endParaRPr>
          </a:p>
        </p:txBody>
      </p:sp>
      <p:cxnSp>
        <p:nvCxnSpPr>
          <p:cNvPr id="30" name="Прямая со стрелкой 29"/>
          <p:cNvCxnSpPr>
            <a:cxnSpLocks/>
          </p:cNvCxnSpPr>
          <p:nvPr/>
        </p:nvCxnSpPr>
        <p:spPr bwMode="auto">
          <a:xfrm>
            <a:off x="1390859" y="4916655"/>
            <a:ext cx="288032" cy="36"/>
          </a:xfrm>
          <a:prstGeom prst="straightConnector1">
            <a:avLst/>
          </a:prstGeom>
          <a:noFill/>
          <a:ln w="25400" cap="flat" cmpd="sng" algn="ctr">
            <a:solidFill>
              <a:srgbClr val="E2241C"/>
            </a:solidFill>
            <a:prstDash val="sysDot"/>
            <a:tailEnd type="triangle" w="med" len="med"/>
          </a:ln>
          <a:effectLst/>
        </p:spPr>
      </p:cxnSp>
      <p:cxnSp>
        <p:nvCxnSpPr>
          <p:cNvPr id="31" name="Прямая со стрелкой 30"/>
          <p:cNvCxnSpPr>
            <a:cxnSpLocks/>
          </p:cNvCxnSpPr>
          <p:nvPr/>
        </p:nvCxnSpPr>
        <p:spPr bwMode="auto">
          <a:xfrm>
            <a:off x="1363700" y="5439597"/>
            <a:ext cx="288032" cy="36"/>
          </a:xfrm>
          <a:prstGeom prst="straightConnector1">
            <a:avLst/>
          </a:prstGeom>
          <a:noFill/>
          <a:ln w="25400" cap="flat" cmpd="sng" algn="ctr">
            <a:solidFill>
              <a:srgbClr val="E2241C"/>
            </a:solidFill>
            <a:prstDash val="sysDot"/>
            <a:tailEnd type="triangle" w="med" len="med"/>
          </a:ln>
          <a:effectLst/>
        </p:spPr>
      </p:cxn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13</a:t>
            </a:fld>
            <a:endParaRPr lang="ru-RU"/>
          </a:p>
        </p:txBody>
      </p:sp>
      <p:pic>
        <p:nvPicPr>
          <p:cNvPr id="3" name="Picture 4" descr="Мат прошивной ТЕХНО"/>
          <p:cNvPicPr>
            <a:picLocks noChangeAspect="1" noChangeArrowheads="1"/>
          </p:cNvPicPr>
          <p:nvPr/>
        </p:nvPicPr>
        <p:blipFill>
          <a:blip r:embed="rId2"/>
          <a:stretch/>
        </p:blipFill>
        <p:spPr bwMode="auto">
          <a:xfrm>
            <a:off x="8113184" y="1987636"/>
            <a:ext cx="3527252" cy="2650139"/>
          </a:xfrm>
          <a:prstGeom prst="rect">
            <a:avLst/>
          </a:prstGeom>
          <a:noFill/>
        </p:spPr>
      </p:pic>
      <p:sp>
        <p:nvSpPr>
          <p:cNvPr id="4" name="Title 14"/>
          <p:cNvSpPr txBox="1"/>
          <p:nvPr/>
        </p:nvSpPr>
        <p:spPr bwMode="auto">
          <a:xfrm>
            <a:off x="719667" y="267637"/>
            <a:ext cx="9531773" cy="720197"/>
          </a:xfrm>
          <a:prstGeom prst="rect">
            <a:avLst/>
          </a:prstGeom>
        </p:spPr>
        <p:txBody>
          <a:bodyPr vert="horz" wrap="square" lIns="0" tIns="0" rIns="0" bIns="0" rtlCol="0" anchor="t">
            <a:spAutoFit/>
          </a:bodyPr>
          <a:lstStyle>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МАТЕРИАЛЫ ДЛЯ ТЕХНИЧЕСКОЙ ИЗОЛЯЦИИ</a:t>
            </a:r>
            <a:br>
              <a:rPr lang="ru-RU"/>
            </a:br>
            <a:r>
              <a:rPr lang="ru-RU"/>
              <a:t>ИЗ КАМЕННОЙ ВАТЫ</a:t>
            </a:r>
            <a:endParaRPr lang="en-US"/>
          </a:p>
        </p:txBody>
      </p:sp>
      <p:pic>
        <p:nvPicPr>
          <p:cNvPr id="5" name="Picture 2" descr="Плита ТЕХНО ОЗМ"/>
          <p:cNvPicPr>
            <a:picLocks noChangeAspect="1" noChangeArrowheads="1"/>
          </p:cNvPicPr>
          <p:nvPr/>
        </p:nvPicPr>
        <p:blipFill>
          <a:blip r:embed="rId3"/>
          <a:stretch/>
        </p:blipFill>
        <p:spPr bwMode="auto">
          <a:xfrm>
            <a:off x="350040" y="2356005"/>
            <a:ext cx="4227503" cy="2942343"/>
          </a:xfrm>
          <a:prstGeom prst="rect">
            <a:avLst/>
          </a:prstGeom>
          <a:noFill/>
        </p:spPr>
      </p:pic>
      <p:sp>
        <p:nvSpPr>
          <p:cNvPr id="6" name="TextBox 5"/>
          <p:cNvSpPr txBox="1"/>
          <p:nvPr/>
        </p:nvSpPr>
        <p:spPr bwMode="auto">
          <a:xfrm>
            <a:off x="719667" y="1389175"/>
            <a:ext cx="3695700" cy="600492"/>
          </a:xfrm>
          <a:prstGeom prst="rect">
            <a:avLst/>
          </a:prstGeom>
          <a:noFill/>
        </p:spPr>
        <p:txBody>
          <a:bodyPr wrap="square" lIns="0" tIns="0" rIns="0" bIns="0" rtlCol="0">
            <a:noAutofit/>
          </a:bodyPr>
          <a:lstStyle/>
          <a:p>
            <a:pPr defTabSz="609585">
              <a:lnSpc>
                <a:spcPct val="113999"/>
              </a:lnSpc>
              <a:spcAft>
                <a:spcPts val="800"/>
              </a:spcAft>
              <a:defRPr/>
            </a:pPr>
            <a:r>
              <a:rPr lang="ru-RU" sz="1600" b="1" cap="all">
                <a:solidFill>
                  <a:srgbClr val="656565"/>
                </a:solidFill>
                <a:latin typeface="Arial Black"/>
                <a:cs typeface="Arial"/>
              </a:rPr>
              <a:t>ПЛИТЫ</a:t>
            </a:r>
            <a:endParaRPr/>
          </a:p>
        </p:txBody>
      </p:sp>
      <p:pic>
        <p:nvPicPr>
          <p:cNvPr id="7" name="Picture 2" descr="Цилиндр ТЕХНО"/>
          <p:cNvPicPr>
            <a:picLocks noChangeAspect="1" noChangeArrowheads="1"/>
          </p:cNvPicPr>
          <p:nvPr/>
        </p:nvPicPr>
        <p:blipFill>
          <a:blip r:embed="rId4"/>
          <a:stretch/>
        </p:blipFill>
        <p:spPr bwMode="auto">
          <a:xfrm>
            <a:off x="4419680" y="2201347"/>
            <a:ext cx="3153849" cy="3122520"/>
          </a:xfrm>
          <a:prstGeom prst="rect">
            <a:avLst/>
          </a:prstGeom>
          <a:noFill/>
        </p:spPr>
      </p:pic>
      <p:sp>
        <p:nvSpPr>
          <p:cNvPr id="8" name="TextBox 7"/>
          <p:cNvSpPr txBox="1"/>
          <p:nvPr/>
        </p:nvSpPr>
        <p:spPr bwMode="auto">
          <a:xfrm>
            <a:off x="4587954" y="1387056"/>
            <a:ext cx="2906919" cy="600492"/>
          </a:xfrm>
          <a:prstGeom prst="rect">
            <a:avLst/>
          </a:prstGeom>
          <a:noFill/>
        </p:spPr>
        <p:txBody>
          <a:bodyPr wrap="square" lIns="0" tIns="0" rIns="0" bIns="0" rtlCol="0">
            <a:noAutofit/>
          </a:bodyPr>
          <a:lstStyle/>
          <a:p>
            <a:pPr defTabSz="609585">
              <a:lnSpc>
                <a:spcPct val="113999"/>
              </a:lnSpc>
              <a:spcAft>
                <a:spcPts val="800"/>
              </a:spcAft>
              <a:defRPr/>
            </a:pPr>
            <a:r>
              <a:rPr lang="ru-RU" sz="1600" b="1" cap="all">
                <a:solidFill>
                  <a:srgbClr val="656565"/>
                </a:solidFill>
                <a:latin typeface="Arial Black"/>
                <a:cs typeface="Arial"/>
              </a:rPr>
              <a:t>ЦИЛИНДРЫ</a:t>
            </a:r>
            <a:endParaRPr/>
          </a:p>
        </p:txBody>
      </p:sp>
      <p:pic>
        <p:nvPicPr>
          <p:cNvPr id="9" name="Picture 6" descr="Мат Ламельный ТЕХНО"/>
          <p:cNvPicPr>
            <a:picLocks noChangeAspect="1" noChangeArrowheads="1"/>
          </p:cNvPicPr>
          <p:nvPr/>
        </p:nvPicPr>
        <p:blipFill>
          <a:blip r:embed="rId5"/>
          <a:stretch/>
        </p:blipFill>
        <p:spPr bwMode="auto">
          <a:xfrm>
            <a:off x="7494871" y="3195773"/>
            <a:ext cx="3605911" cy="2305271"/>
          </a:xfrm>
          <a:prstGeom prst="rect">
            <a:avLst/>
          </a:prstGeom>
          <a:noFill/>
        </p:spPr>
      </p:pic>
      <p:sp>
        <p:nvSpPr>
          <p:cNvPr id="10" name="TextBox 9"/>
          <p:cNvSpPr txBox="1"/>
          <p:nvPr/>
        </p:nvSpPr>
        <p:spPr bwMode="auto">
          <a:xfrm>
            <a:off x="7667460" y="1389174"/>
            <a:ext cx="4475859" cy="600492"/>
          </a:xfrm>
          <a:prstGeom prst="rect">
            <a:avLst/>
          </a:prstGeom>
          <a:noFill/>
        </p:spPr>
        <p:txBody>
          <a:bodyPr wrap="square" lIns="0" tIns="0" rIns="0" bIns="0" rtlCol="0">
            <a:noAutofit/>
          </a:bodyPr>
          <a:lstStyle/>
          <a:p>
            <a:pPr defTabSz="609585">
              <a:lnSpc>
                <a:spcPct val="113999"/>
              </a:lnSpc>
              <a:spcAft>
                <a:spcPts val="800"/>
              </a:spcAft>
              <a:defRPr/>
            </a:pPr>
            <a:r>
              <a:rPr lang="ru-RU" sz="1600" b="1" cap="all">
                <a:solidFill>
                  <a:srgbClr val="656565"/>
                </a:solidFill>
                <a:latin typeface="Arial Black"/>
                <a:cs typeface="Arial"/>
              </a:rPr>
              <a:t>МАТЫ</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14</a:t>
            </a:fld>
            <a:endParaRPr lang="ru-RU"/>
          </a:p>
        </p:txBody>
      </p:sp>
      <p:sp>
        <p:nvSpPr>
          <p:cNvPr id="3" name="Title 14"/>
          <p:cNvSpPr txBox="1"/>
          <p:nvPr/>
        </p:nvSpPr>
        <p:spPr bwMode="auto">
          <a:xfrm>
            <a:off x="719667" y="267637"/>
            <a:ext cx="8401051" cy="475785"/>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Виды обкладочных материалов</a:t>
            </a:r>
            <a:br>
              <a:rPr lang="ru-RU"/>
            </a:br>
            <a:r>
              <a:rPr lang="ru-RU"/>
              <a:t>на каменной вате</a:t>
            </a:r>
            <a:endParaRPr lang="en-US"/>
          </a:p>
        </p:txBody>
      </p:sp>
      <p:graphicFrame>
        <p:nvGraphicFramePr>
          <p:cNvPr id="4" name="Таблица 3"/>
          <p:cNvGraphicFramePr>
            <a:graphicFrameLocks noGrp="1"/>
          </p:cNvGraphicFramePr>
          <p:nvPr/>
        </p:nvGraphicFramePr>
        <p:xfrm>
          <a:off x="719667" y="1209895"/>
          <a:ext cx="10752667" cy="4812033"/>
        </p:xfrm>
        <a:graphic>
          <a:graphicData uri="http://schemas.openxmlformats.org/drawingml/2006/table">
            <a:tbl>
              <a:tblPr firstRow="1" bandRow="1">
                <a:tableStyleId>{8A107856-5554-42FB-B03E-39F5DBC370BA}</a:tableStyleId>
              </a:tblPr>
              <a:tblGrid>
                <a:gridCol w="2900163">
                  <a:extLst>
                    <a:ext uri="{9D8B030D-6E8A-4147-A177-3AD203B41FA5}">
                      <a16:colId xmlns:a16="http://schemas.microsoft.com/office/drawing/2014/main" val="20000"/>
                    </a:ext>
                  </a:extLst>
                </a:gridCol>
                <a:gridCol w="7852504">
                  <a:extLst>
                    <a:ext uri="{9D8B030D-6E8A-4147-A177-3AD203B41FA5}">
                      <a16:colId xmlns:a16="http://schemas.microsoft.com/office/drawing/2014/main" val="20001"/>
                    </a:ext>
                  </a:extLst>
                </a:gridCol>
              </a:tblGrid>
              <a:tr h="540723">
                <a:tc>
                  <a:txBody>
                    <a:bodyPr/>
                    <a:lstStyle/>
                    <a:p>
                      <a:pPr marL="0" marR="0" lvl="0" indent="0" algn="l" defTabSz="914400">
                        <a:lnSpc>
                          <a:spcPct val="100000"/>
                        </a:lnSpc>
                        <a:spcBef>
                          <a:spcPts val="0"/>
                        </a:spcBef>
                        <a:spcAft>
                          <a:spcPts val="0"/>
                        </a:spcAft>
                        <a:buClrTx/>
                        <a:buSzTx/>
                        <a:buFontTx/>
                        <a:buNone/>
                        <a:defRPr/>
                      </a:pPr>
                      <a:r>
                        <a:rPr lang="ru-RU" sz="1500" b="0" u="none" strike="noStrike" cap="all">
                          <a:ln>
                            <a:noFill/>
                          </a:ln>
                          <a:solidFill>
                            <a:schemeClr val="bg2"/>
                          </a:solidFill>
                          <a:latin typeface="Arial"/>
                          <a:cs typeface="Arial"/>
                        </a:rPr>
                        <a:t>Обозначение</a:t>
                      </a:r>
                      <a:endParaRPr lang="ru-RU" sz="1500" b="0" i="0" u="none" strike="noStrike" cap="all">
                        <a:ln>
                          <a:noFill/>
                        </a:ln>
                        <a:solidFill>
                          <a:schemeClr val="bg2"/>
                        </a:solidFill>
                        <a:latin typeface="Arial"/>
                        <a:cs typeface="Arial"/>
                      </a:endParaRPr>
                    </a:p>
                  </a:txBody>
                  <a:tcPr marL="68580" marR="68580" marT="0" marB="0" anchor="ctr">
                    <a:lnL w="12700" algn="ctr">
                      <a:solidFill>
                        <a:schemeClr val="bg2"/>
                      </a:solidFill>
                    </a:lnL>
                    <a:lnR w="12700" algn="ctr">
                      <a:solidFill>
                        <a:schemeClr val="bg2"/>
                      </a:solidFill>
                    </a:lnR>
                    <a:lnT w="12700" algn="ctr">
                      <a:solidFill>
                        <a:schemeClr val="bg2"/>
                      </a:solidFill>
                    </a:lnT>
                    <a:lnB w="6350" algn="ctr">
                      <a:solidFill>
                        <a:schemeClr val="accent4"/>
                      </a:solidFill>
                    </a:lnB>
                    <a:solidFill>
                      <a:srgbClr val="242E40"/>
                    </a:solidFill>
                  </a:tcPr>
                </a:tc>
                <a:tc>
                  <a:txBody>
                    <a:bodyPr/>
                    <a:lstStyle/>
                    <a:p>
                      <a:pPr marL="0" marR="0" lvl="0" indent="0" algn="just" defTabSz="914400">
                        <a:lnSpc>
                          <a:spcPct val="100000"/>
                        </a:lnSpc>
                        <a:spcBef>
                          <a:spcPts val="0"/>
                        </a:spcBef>
                        <a:spcAft>
                          <a:spcPts val="0"/>
                        </a:spcAft>
                        <a:buClrTx/>
                        <a:buSzTx/>
                        <a:buFontTx/>
                        <a:buNone/>
                        <a:defRPr/>
                      </a:pPr>
                      <a:r>
                        <a:rPr lang="ru-RU" sz="1500" b="0" u="none" strike="noStrike" cap="all">
                          <a:ln>
                            <a:noFill/>
                          </a:ln>
                          <a:solidFill>
                            <a:schemeClr val="bg2"/>
                          </a:solidFill>
                          <a:latin typeface="Arial"/>
                          <a:cs typeface="Arial"/>
                        </a:rPr>
                        <a:t>Тип обкладочного материала</a:t>
                      </a:r>
                      <a:endParaRPr lang="ru-RU" sz="1500" b="0" i="0" u="none" strike="noStrike" cap="all">
                        <a:ln>
                          <a:noFill/>
                        </a:ln>
                        <a:solidFill>
                          <a:schemeClr val="bg2"/>
                        </a:solidFill>
                        <a:latin typeface="Arial"/>
                        <a:cs typeface="Arial"/>
                      </a:endParaRPr>
                    </a:p>
                  </a:txBody>
                  <a:tcPr marL="68580" marR="68580" marT="0" marB="0" anchor="ctr">
                    <a:lnL w="12700" algn="ctr">
                      <a:solidFill>
                        <a:schemeClr val="bg2"/>
                      </a:solidFill>
                    </a:lnL>
                    <a:lnR w="12700" algn="ctr">
                      <a:solidFill>
                        <a:schemeClr val="bg2"/>
                      </a:solidFill>
                    </a:lnR>
                    <a:lnT w="12700" algn="ctr">
                      <a:solidFill>
                        <a:schemeClr val="bg2"/>
                      </a:solidFill>
                    </a:lnT>
                    <a:lnB w="6350" algn="ctr">
                      <a:solidFill>
                        <a:schemeClr val="accent4"/>
                      </a:solidFill>
                    </a:lnB>
                    <a:solidFill>
                      <a:srgbClr val="242E40"/>
                    </a:solidFill>
                  </a:tcPr>
                </a:tc>
                <a:extLst>
                  <a:ext uri="{0D108BD9-81ED-4DB2-BD59-A6C34878D82A}">
                    <a16:rowId xmlns:a16="http://schemas.microsoft.com/office/drawing/2014/main" val="10000"/>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ФА</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Фольга алюминиевая армированная</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1"/>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Ф</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Фольга алюминиевая не армированная</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2"/>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ФАБ</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Фольга алюминиевая на бумажной основе армированная</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3"/>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СТФ</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Стеклоткань фольгированная</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4"/>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ФПП</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Фольга на пропиленовом нетканном полотне</a:t>
                      </a:r>
                      <a:endParaRPr lang="ru-RU" sz="1200" b="1" i="0" u="none" strike="noStrike" cap="none">
                        <a:ln>
                          <a:noFill/>
                        </a:ln>
                        <a:solidFill>
                          <a:schemeClr val="accent5"/>
                        </a:solidFill>
                        <a:latin typeface="Arial"/>
                        <a:ea typeface="+mn-ea"/>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5"/>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СХ</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Стеклохолст</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6"/>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СТ</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Стеклоткань</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7"/>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СС</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Стеклосетка</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8"/>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ГП</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Сетка из стальной оцинкованной (гальванизированной) проволоки</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6350" algn="ctr">
                      <a:solidFill>
                        <a:schemeClr val="accent4"/>
                      </a:solidFill>
                    </a:lnB>
                    <a:noFill/>
                  </a:tcPr>
                </a:tc>
                <a:extLst>
                  <a:ext uri="{0D108BD9-81ED-4DB2-BD59-A6C34878D82A}">
                    <a16:rowId xmlns:a16="http://schemas.microsoft.com/office/drawing/2014/main" val="10009"/>
                  </a:ext>
                </a:extLst>
              </a:tr>
              <a:tr h="427131">
                <a:tc>
                  <a:txBody>
                    <a:bodyPr/>
                    <a:lstStyle/>
                    <a:p>
                      <a:pPr marL="0" marR="0" lvl="0" indent="0" algn="ctr" defTabSz="914400">
                        <a:lnSpc>
                          <a:spcPct val="100000"/>
                        </a:lnSpc>
                        <a:spcBef>
                          <a:spcPts val="0"/>
                        </a:spcBef>
                        <a:spcAft>
                          <a:spcPts val="0"/>
                        </a:spcAft>
                        <a:buClrTx/>
                        <a:buSzTx/>
                        <a:buFontTx/>
                        <a:buNone/>
                        <a:defRPr/>
                      </a:pPr>
                      <a:r>
                        <a:rPr lang="ru-RU" sz="1500" b="1" u="none" strike="noStrike" cap="none">
                          <a:ln>
                            <a:noFill/>
                          </a:ln>
                          <a:latin typeface="Arial"/>
                          <a:cs typeface="Arial"/>
                        </a:rPr>
                        <a:t>НП</a:t>
                      </a:r>
                      <a:endParaRPr lang="ru-RU" sz="15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12700" algn="ctr">
                      <a:solidFill>
                        <a:schemeClr val="bg2"/>
                      </a:solidFill>
                    </a:lnB>
                    <a:noFill/>
                  </a:tcPr>
                </a:tc>
                <a:tc>
                  <a:txBody>
                    <a:bodyPr/>
                    <a:lstStyle/>
                    <a:p>
                      <a:pPr marL="0" marR="0" lvl="0" indent="0" algn="just" defTabSz="914400">
                        <a:lnSpc>
                          <a:spcPct val="100000"/>
                        </a:lnSpc>
                        <a:spcBef>
                          <a:spcPts val="0"/>
                        </a:spcBef>
                        <a:spcAft>
                          <a:spcPts val="0"/>
                        </a:spcAft>
                        <a:buClrTx/>
                        <a:buSzTx/>
                        <a:buFontTx/>
                        <a:buNone/>
                        <a:defRPr/>
                      </a:pPr>
                      <a:r>
                        <a:rPr lang="ru-RU" sz="1200" u="none" strike="noStrike" cap="none">
                          <a:ln>
                            <a:noFill/>
                          </a:ln>
                          <a:latin typeface="Arial"/>
                          <a:cs typeface="Arial"/>
                        </a:rPr>
                        <a:t>Сетка из нержавеющей стальной проволоки</a:t>
                      </a:r>
                      <a:endParaRPr lang="ru-RU" sz="1200" b="1" i="0" u="none" strike="noStrike" cap="none">
                        <a:ln>
                          <a:noFill/>
                        </a:ln>
                        <a:solidFill>
                          <a:schemeClr val="accent5"/>
                        </a:solidFill>
                        <a:latin typeface="Arial"/>
                        <a:cs typeface="Arial"/>
                      </a:endParaRPr>
                    </a:p>
                  </a:txBody>
                  <a:tcPr marL="68580" marR="68580" marT="0" marB="0" anchor="ctr">
                    <a:lnL w="12700" algn="ctr">
                      <a:solidFill>
                        <a:schemeClr val="bg2"/>
                      </a:solidFill>
                    </a:lnL>
                    <a:lnR w="12700" algn="ctr">
                      <a:solidFill>
                        <a:schemeClr val="bg2"/>
                      </a:solidFill>
                    </a:lnR>
                    <a:lnT w="6350" algn="ctr">
                      <a:solidFill>
                        <a:schemeClr val="accent4"/>
                      </a:solidFill>
                    </a:lnT>
                    <a:lnB w="12700" algn="ctr">
                      <a:solidFill>
                        <a:schemeClr val="bg2"/>
                      </a:solidFill>
                    </a:lnB>
                    <a:noFill/>
                  </a:tcPr>
                </a:tc>
                <a:extLst>
                  <a:ext uri="{0D108BD9-81ED-4DB2-BD59-A6C34878D82A}">
                    <a16:rowId xmlns:a16="http://schemas.microsoft.com/office/drawing/2014/main" val="1001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15</a:t>
            </a:fld>
            <a:endParaRPr lang="ru-RU"/>
          </a:p>
        </p:txBody>
      </p:sp>
      <p:sp>
        <p:nvSpPr>
          <p:cNvPr id="3" name="Title 14"/>
          <p:cNvSpPr txBox="1"/>
          <p:nvPr/>
        </p:nvSpPr>
        <p:spPr bwMode="auto">
          <a:xfrm>
            <a:off x="719667" y="267637"/>
            <a:ext cx="8665541" cy="755201"/>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МАТЕРИАЛЫ ДЛЯ ТЕХНИЧЕСКОЙ ИЗОЛЯЦИИ</a:t>
            </a:r>
            <a:br>
              <a:rPr lang="ru-RU"/>
            </a:br>
            <a:r>
              <a:rPr lang="ru-RU"/>
              <a:t>ИЗ ЭКСТРУЗИОННОГО </a:t>
            </a:r>
            <a:br>
              <a:rPr lang="ru-RU"/>
            </a:br>
            <a:r>
              <a:rPr lang="ru-RU"/>
              <a:t>ПЕНОПОЛИСТИРОЛА </a:t>
            </a:r>
            <a:r>
              <a:rPr lang="en-US"/>
              <a:t>(xps)</a:t>
            </a:r>
            <a:endParaRPr/>
          </a:p>
        </p:txBody>
      </p:sp>
      <p:pic>
        <p:nvPicPr>
          <p:cNvPr id="4" name="Picture 2" descr="ТЕПЛОИЗОЛЯЦИОННЫЕ СЕГМЕНТЫ И ПОЛУЦИЛИНДРЫ ТЕХНОНИКОЛЬ XPS"/>
          <p:cNvPicPr>
            <a:picLocks noChangeAspect="1" noChangeArrowheads="1"/>
          </p:cNvPicPr>
          <p:nvPr/>
        </p:nvPicPr>
        <p:blipFill>
          <a:blip r:embed="rId2"/>
          <a:stretch/>
        </p:blipFill>
        <p:spPr bwMode="auto">
          <a:xfrm>
            <a:off x="0" y="1801549"/>
            <a:ext cx="5088467" cy="4452409"/>
          </a:xfrm>
          <a:prstGeom prst="rect">
            <a:avLst/>
          </a:prstGeom>
          <a:noFill/>
        </p:spPr>
      </p:pic>
      <p:sp>
        <p:nvSpPr>
          <p:cNvPr id="5" name="TextBox 4"/>
          <p:cNvSpPr txBox="1"/>
          <p:nvPr/>
        </p:nvSpPr>
        <p:spPr bwMode="auto">
          <a:xfrm>
            <a:off x="4751917" y="1661076"/>
            <a:ext cx="6720416" cy="3380337"/>
          </a:xfrm>
          <a:prstGeom prst="rect">
            <a:avLst/>
          </a:prstGeom>
          <a:noFill/>
        </p:spPr>
        <p:txBody>
          <a:bodyPr wrap="square" lIns="0" tIns="0" rIns="0" bIns="0" rtlCol="0">
            <a:noAutofit/>
          </a:bodyPr>
          <a:lstStyle/>
          <a:p>
            <a:pPr defTabSz="609585">
              <a:lnSpc>
                <a:spcPct val="113999"/>
              </a:lnSpc>
              <a:defRPr/>
            </a:pPr>
            <a:r>
              <a:rPr lang="ru-RU" sz="1450" b="1">
                <a:solidFill>
                  <a:srgbClr val="191919"/>
                </a:solidFill>
                <a:latin typeface="Arial"/>
                <a:cs typeface="Arial"/>
              </a:rPr>
              <a:t>ТЕХНОНИКОЛЬ CARBON </a:t>
            </a:r>
            <a:r>
              <a:rPr lang="ru-RU" sz="1450" b="1">
                <a:solidFill>
                  <a:srgbClr val="E2241D"/>
                </a:solidFill>
                <a:latin typeface="Arial"/>
                <a:cs typeface="Arial"/>
              </a:rPr>
              <a:t>PROF</a:t>
            </a:r>
            <a:r>
              <a:rPr lang="ru-RU" sz="1450" b="1">
                <a:solidFill>
                  <a:srgbClr val="191919"/>
                </a:solidFill>
                <a:latin typeface="Arial"/>
                <a:cs typeface="Arial"/>
              </a:rPr>
              <a:t> ПЦ (полуцилиндры) или С (сегменты)</a:t>
            </a:r>
            <a:endParaRPr/>
          </a:p>
          <a:p>
            <a:pPr defTabSz="609585">
              <a:lnSpc>
                <a:spcPct val="113999"/>
              </a:lnSpc>
              <a:defRPr/>
            </a:pPr>
            <a:r>
              <a:rPr lang="ru-RU" sz="1200">
                <a:solidFill>
                  <a:srgbClr val="191919"/>
                </a:solidFill>
                <a:latin typeface="Arial"/>
                <a:cs typeface="Arial"/>
              </a:rPr>
              <a:t>Рекомендуется применять для тепловой изоляции трубопроводов</a:t>
            </a:r>
            <a:endParaRPr/>
          </a:p>
          <a:p>
            <a:pPr defTabSz="609585">
              <a:lnSpc>
                <a:spcPct val="113999"/>
              </a:lnSpc>
              <a:defRPr/>
            </a:pPr>
            <a:endParaRPr lang="ru-RU" sz="1450">
              <a:solidFill>
                <a:srgbClr val="191919"/>
              </a:solidFill>
              <a:latin typeface="Arial"/>
              <a:cs typeface="Arial"/>
            </a:endParaRPr>
          </a:p>
          <a:p>
            <a:pPr defTabSz="609585">
              <a:lnSpc>
                <a:spcPct val="113999"/>
              </a:lnSpc>
              <a:defRPr/>
            </a:pPr>
            <a:r>
              <a:rPr lang="ru-RU" sz="1450" b="1">
                <a:solidFill>
                  <a:srgbClr val="191919"/>
                </a:solidFill>
                <a:latin typeface="Arial"/>
                <a:cs typeface="Arial"/>
              </a:rPr>
              <a:t>ТЕХНОНИКОЛЬ CARBON </a:t>
            </a:r>
            <a:r>
              <a:rPr lang="ru-RU" sz="1450" b="1">
                <a:solidFill>
                  <a:srgbClr val="E2241D"/>
                </a:solidFill>
                <a:latin typeface="Arial"/>
                <a:cs typeface="Arial"/>
              </a:rPr>
              <a:t>SOLID</a:t>
            </a:r>
            <a:r>
              <a:rPr lang="ru-RU" sz="1450">
                <a:solidFill>
                  <a:srgbClr val="191919"/>
                </a:solidFill>
                <a:latin typeface="Arial"/>
                <a:cs typeface="Arial"/>
              </a:rPr>
              <a:t> </a:t>
            </a:r>
            <a:r>
              <a:rPr lang="ru-RU" sz="1450" b="1">
                <a:solidFill>
                  <a:srgbClr val="191919"/>
                </a:solidFill>
                <a:latin typeface="Arial"/>
                <a:cs typeface="Arial"/>
              </a:rPr>
              <a:t>ПЦ (полуцилиндры) или С (сегменты)</a:t>
            </a:r>
            <a:endParaRPr/>
          </a:p>
          <a:p>
            <a:pPr defTabSz="609585">
              <a:lnSpc>
                <a:spcPct val="113999"/>
              </a:lnSpc>
              <a:defRPr/>
            </a:pPr>
            <a:r>
              <a:rPr lang="ru-RU" sz="1200">
                <a:solidFill>
                  <a:srgbClr val="191919"/>
                </a:solidFill>
                <a:latin typeface="Arial"/>
                <a:cs typeface="Arial"/>
              </a:rPr>
              <a:t>Рекомендуется применять при бесканальной прокладке трубопроводов в грунте, где требуется высокая прочность теплоизоляционного материала на сжатие</a:t>
            </a:r>
            <a:endParaRPr/>
          </a:p>
          <a:p>
            <a:pPr defTabSz="609585">
              <a:lnSpc>
                <a:spcPct val="113999"/>
              </a:lnSpc>
              <a:defRPr/>
            </a:pPr>
            <a:endParaRPr lang="ru-RU" sz="1450">
              <a:solidFill>
                <a:srgbClr val="191919"/>
              </a:solidFill>
              <a:latin typeface="Arial"/>
              <a:cs typeface="Arial"/>
            </a:endParaRPr>
          </a:p>
          <a:p>
            <a:pPr defTabSz="609585">
              <a:lnSpc>
                <a:spcPct val="113999"/>
              </a:lnSpc>
              <a:defRPr/>
            </a:pPr>
            <a:r>
              <a:rPr lang="ru-RU" sz="1200">
                <a:solidFill>
                  <a:srgbClr val="191919"/>
                </a:solidFill>
                <a:latin typeface="Arial"/>
                <a:cs typeface="Arial"/>
              </a:rPr>
              <a:t>При этом трубопроводы должны иметь надежное антикоррозионное</a:t>
            </a:r>
            <a:endParaRPr/>
          </a:p>
          <a:p>
            <a:pPr defTabSz="609585">
              <a:lnSpc>
                <a:spcPct val="113999"/>
              </a:lnSpc>
              <a:defRPr/>
            </a:pPr>
            <a:r>
              <a:rPr lang="ru-RU" sz="1200">
                <a:solidFill>
                  <a:srgbClr val="191919"/>
                </a:solidFill>
                <a:latin typeface="Arial"/>
                <a:cs typeface="Arial"/>
              </a:rPr>
              <a:t>покрытие в соответствии с действующей нормативной документацией</a:t>
            </a:r>
            <a:endParaRPr/>
          </a:p>
        </p:txBody>
      </p:sp>
      <p:pic>
        <p:nvPicPr>
          <p:cNvPr id="6" name="Рисунок 5"/>
          <p:cNvPicPr>
            <a:picLocks noChangeAspect="1"/>
          </p:cNvPicPr>
          <p:nvPr/>
        </p:nvPicPr>
        <p:blipFill>
          <a:blip r:embed="rId3"/>
          <a:srcRect l="1854" t="17832" r="3409" b="20723"/>
          <a:stretch/>
        </p:blipFill>
        <p:spPr bwMode="auto">
          <a:xfrm>
            <a:off x="8178039" y="4292600"/>
            <a:ext cx="3294295" cy="1729317"/>
          </a:xfrm>
          <a:prstGeom prst="rect">
            <a:avLst/>
          </a:prstGeom>
        </p:spPr>
      </p:pic>
      <p:pic>
        <p:nvPicPr>
          <p:cNvPr id="7" name="Рисунок 6"/>
          <p:cNvPicPr>
            <a:picLocks noChangeAspect="1"/>
          </p:cNvPicPr>
          <p:nvPr/>
        </p:nvPicPr>
        <p:blipFill>
          <a:blip r:embed="rId4"/>
          <a:srcRect l="9518" t="4462" r="12516" b="7766"/>
          <a:stretch/>
        </p:blipFill>
        <p:spPr bwMode="auto">
          <a:xfrm>
            <a:off x="4738435" y="4164787"/>
            <a:ext cx="2593443" cy="1916583"/>
          </a:xfrm>
          <a:prstGeom prst="rect">
            <a:avLst/>
          </a:prstGeom>
        </p:spPr>
      </p:pic>
      <p:sp>
        <p:nvSpPr>
          <p:cNvPr id="8" name="TextBox 7"/>
          <p:cNvSpPr txBox="1"/>
          <p:nvPr/>
        </p:nvSpPr>
        <p:spPr bwMode="auto">
          <a:xfrm>
            <a:off x="719667" y="1661077"/>
            <a:ext cx="3695700" cy="600492"/>
          </a:xfrm>
          <a:prstGeom prst="rect">
            <a:avLst/>
          </a:prstGeom>
          <a:noFill/>
        </p:spPr>
        <p:txBody>
          <a:bodyPr wrap="square" lIns="0" tIns="0" rIns="0" bIns="0" rtlCol="0">
            <a:noAutofit/>
          </a:bodyPr>
          <a:lstStyle/>
          <a:p>
            <a:pPr defTabSz="609585">
              <a:lnSpc>
                <a:spcPct val="113999"/>
              </a:lnSpc>
              <a:spcAft>
                <a:spcPts val="800"/>
              </a:spcAft>
              <a:defRPr/>
            </a:pPr>
            <a:r>
              <a:rPr lang="ru-RU" sz="1600" b="1" cap="all">
                <a:solidFill>
                  <a:srgbClr val="656565"/>
                </a:solidFill>
                <a:latin typeface="Arial Black"/>
                <a:cs typeface="Arial"/>
              </a:rPr>
              <a:t>ПОЛУЦИЛИНДРЫ И СЕГМЕНТЫ</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16</a:t>
            </a:fld>
            <a:endParaRPr lang="ru-RU"/>
          </a:p>
        </p:txBody>
      </p:sp>
      <p:sp>
        <p:nvSpPr>
          <p:cNvPr id="3" name="Title 14"/>
          <p:cNvSpPr txBox="1"/>
          <p:nvPr/>
        </p:nvSpPr>
        <p:spPr bwMode="auto">
          <a:xfrm>
            <a:off x="719667" y="267637"/>
            <a:ext cx="8401051" cy="755201"/>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КРЕПЕЖ ДЛЯ ТЕХНИЧЕСКОЙ ИЗОЛЯЦИИ</a:t>
            </a:r>
            <a:endParaRPr lang="en-US"/>
          </a:p>
        </p:txBody>
      </p:sp>
      <p:sp>
        <p:nvSpPr>
          <p:cNvPr id="4" name="TextBox 3"/>
          <p:cNvSpPr txBox="1"/>
          <p:nvPr/>
        </p:nvSpPr>
        <p:spPr bwMode="auto">
          <a:xfrm>
            <a:off x="719667" y="1389176"/>
            <a:ext cx="7172559" cy="381045"/>
          </a:xfrm>
          <a:prstGeom prst="rect">
            <a:avLst/>
          </a:prstGeom>
          <a:noFill/>
        </p:spPr>
        <p:txBody>
          <a:bodyPr wrap="square" lIns="0" tIns="0" rIns="0" bIns="0" rtlCol="0">
            <a:noAutofit/>
          </a:bodyPr>
          <a:lstStyle/>
          <a:p>
            <a:pPr defTabSz="609585">
              <a:lnSpc>
                <a:spcPct val="113999"/>
              </a:lnSpc>
              <a:spcAft>
                <a:spcPts val="800"/>
              </a:spcAft>
              <a:defRPr/>
            </a:pPr>
            <a:r>
              <a:rPr lang="ru-RU" sz="1600" b="1" cap="all">
                <a:solidFill>
                  <a:srgbClr val="656565"/>
                </a:solidFill>
                <a:latin typeface="Arial Black"/>
                <a:cs typeface="Arial"/>
              </a:rPr>
              <a:t>Приварные штифты и шайбы</a:t>
            </a:r>
            <a:r>
              <a:rPr lang="en-US" sz="1600" b="1" cap="all">
                <a:solidFill>
                  <a:srgbClr val="656565"/>
                </a:solidFill>
                <a:latin typeface="Arial Black"/>
                <a:cs typeface="Arial"/>
              </a:rPr>
              <a:t> TERMOCLIP</a:t>
            </a:r>
            <a:endParaRPr lang="ru-RU" sz="1600" b="1" cap="all">
              <a:solidFill>
                <a:srgbClr val="656565"/>
              </a:solidFill>
              <a:latin typeface="Arial Black"/>
              <a:cs typeface="Arial"/>
            </a:endParaRPr>
          </a:p>
        </p:txBody>
      </p:sp>
      <p:sp>
        <p:nvSpPr>
          <p:cNvPr id="5" name="TextBox 4"/>
          <p:cNvSpPr txBox="1"/>
          <p:nvPr/>
        </p:nvSpPr>
        <p:spPr bwMode="auto">
          <a:xfrm>
            <a:off x="739207" y="1989667"/>
            <a:ext cx="9703101" cy="1250244"/>
          </a:xfrm>
          <a:prstGeom prst="rect">
            <a:avLst/>
          </a:prstGeom>
          <a:noFill/>
        </p:spPr>
        <p:txBody>
          <a:bodyPr wrap="square" lIns="0" tIns="0" rIns="0" bIns="0" rtlCol="0">
            <a:noAutofit/>
          </a:bodyPr>
          <a:lstStyle/>
          <a:p>
            <a:pPr defTabSz="609585">
              <a:lnSpc>
                <a:spcPct val="113999"/>
              </a:lnSpc>
              <a:defRPr/>
            </a:pPr>
            <a:r>
              <a:rPr lang="ru-RU" sz="1200">
                <a:solidFill>
                  <a:srgbClr val="191919"/>
                </a:solidFill>
                <a:latin typeface="Arial"/>
                <a:cs typeface="Arial"/>
              </a:rPr>
              <a:t>Крепление огнезащитных и теплоизоляционных материалов к металлическим конструкциям воздуховодам</a:t>
            </a:r>
            <a:endParaRPr/>
          </a:p>
        </p:txBody>
      </p:sp>
      <p:pic>
        <p:nvPicPr>
          <p:cNvPr id="6" name="Picture 2" descr="Приварные штифты и шайбы"/>
          <p:cNvPicPr>
            <a:picLocks noChangeAspect="1" noChangeArrowheads="1"/>
          </p:cNvPicPr>
          <p:nvPr/>
        </p:nvPicPr>
        <p:blipFill>
          <a:blip r:embed="rId2"/>
          <a:stretch/>
        </p:blipFill>
        <p:spPr bwMode="auto">
          <a:xfrm>
            <a:off x="3517705" y="2507903"/>
            <a:ext cx="4148115" cy="322723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6156200" y="0"/>
            <a:ext cx="6057497" cy="6858000"/>
          </a:xfrm>
          <a:prstGeom prst="rect">
            <a:avLst/>
          </a:prstGeom>
          <a:solidFill>
            <a:srgbClr val="242E40"/>
          </a:solidFill>
          <a:ln w="19050">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ru-RU" sz="2400">
              <a:solidFill>
                <a:srgbClr val="656565"/>
              </a:solidFill>
              <a:latin typeface="Calibri"/>
            </a:endParaRPr>
          </a:p>
        </p:txBody>
      </p:sp>
      <p:pic>
        <p:nvPicPr>
          <p:cNvPr id="5" name="Рисунок 4"/>
          <p:cNvPicPr>
            <a:picLocks noChangeAspect="1"/>
          </p:cNvPicPr>
          <p:nvPr/>
        </p:nvPicPr>
        <p:blipFill>
          <a:blip r:embed="rId2"/>
          <a:stretch/>
        </p:blipFill>
        <p:spPr bwMode="auto">
          <a:xfrm>
            <a:off x="9523604" y="260350"/>
            <a:ext cx="1986907" cy="521280"/>
          </a:xfrm>
          <a:prstGeom prst="rect">
            <a:avLst/>
          </a:prstGeom>
        </p:spPr>
      </p:pic>
      <p:sp>
        <p:nvSpPr>
          <p:cNvPr id="2" name="Текст 1"/>
          <p:cNvSpPr>
            <a:spLocks noGrp="1"/>
          </p:cNvSpPr>
          <p:nvPr>
            <p:ph type="body" idx="1"/>
          </p:nvPr>
        </p:nvSpPr>
        <p:spPr bwMode="auto">
          <a:xfrm>
            <a:off x="6769101" y="1989666"/>
            <a:ext cx="4703233" cy="3746991"/>
          </a:xfrm>
        </p:spPr>
        <p:txBody>
          <a:bodyPr>
            <a:normAutofit/>
          </a:bodyPr>
          <a:lstStyle/>
          <a:p>
            <a:pPr>
              <a:lnSpc>
                <a:spcPct val="100000"/>
              </a:lnSpc>
              <a:defRPr/>
            </a:pPr>
            <a:r>
              <a:rPr lang="ru-RU" sz="2950">
                <a:latin typeface="Arial Black"/>
                <a:cs typeface="Arial"/>
              </a:rPr>
              <a:t>Техническая изоляция </a:t>
            </a:r>
            <a:r>
              <a:rPr lang="ru-RU" sz="2950">
                <a:solidFill>
                  <a:srgbClr val="E2241D"/>
                </a:solidFill>
                <a:latin typeface="Arial Black"/>
                <a:cs typeface="Arial"/>
              </a:rPr>
              <a:t>воздуховодов</a:t>
            </a:r>
          </a:p>
        </p:txBody>
      </p:sp>
      <p:pic>
        <p:nvPicPr>
          <p:cNvPr id="3" name="Рисунок 2"/>
          <p:cNvPicPr>
            <a:picLocks noChangeAspect="1"/>
          </p:cNvPicPr>
          <p:nvPr/>
        </p:nvPicPr>
        <p:blipFill>
          <a:blip r:embed="rId3"/>
          <a:srcRect l="32750"/>
          <a:stretch/>
        </p:blipFill>
        <p:spPr bwMode="auto">
          <a:xfrm>
            <a:off x="-22578" y="0"/>
            <a:ext cx="6170564"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18</a:t>
            </a:fld>
            <a:endParaRPr lang="ru-RU"/>
          </a:p>
        </p:txBody>
      </p:sp>
      <p:pic>
        <p:nvPicPr>
          <p:cNvPr id="3" name="Picture 2" descr="Приварные штифты и шайбы"/>
          <p:cNvPicPr>
            <a:picLocks noChangeAspect="1" noChangeArrowheads="1"/>
          </p:cNvPicPr>
          <p:nvPr/>
        </p:nvPicPr>
        <p:blipFill>
          <a:blip r:embed="rId2"/>
          <a:stretch/>
        </p:blipFill>
        <p:spPr bwMode="auto">
          <a:xfrm>
            <a:off x="5868947" y="4266788"/>
            <a:ext cx="2475939" cy="1926281"/>
          </a:xfrm>
          <a:prstGeom prst="rect">
            <a:avLst/>
          </a:prstGeom>
          <a:noFill/>
        </p:spPr>
      </p:pic>
      <p:pic>
        <p:nvPicPr>
          <p:cNvPr id="4" name="Picture 2"/>
          <p:cNvPicPr>
            <a:picLocks noChangeAspect="1" noChangeArrowheads="1"/>
          </p:cNvPicPr>
          <p:nvPr/>
        </p:nvPicPr>
        <p:blipFill>
          <a:blip r:embed="rId3"/>
          <a:stretch/>
        </p:blipFill>
        <p:spPr bwMode="auto">
          <a:xfrm>
            <a:off x="544358" y="1517975"/>
            <a:ext cx="4675093" cy="4675093"/>
          </a:xfrm>
          <a:prstGeom prst="rect">
            <a:avLst/>
          </a:prstGeom>
          <a:noFill/>
        </p:spPr>
      </p:pic>
      <p:sp>
        <p:nvSpPr>
          <p:cNvPr id="5"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ТН-ТЕХИЗОЛЯЦИЯ Воздуховод</a:t>
            </a:r>
            <a:endParaRPr/>
          </a:p>
        </p:txBody>
      </p:sp>
      <p:sp>
        <p:nvSpPr>
          <p:cNvPr id="6" name="Content Placeholder 6"/>
          <p:cNvSpPr txBox="1"/>
          <p:nvPr/>
        </p:nvSpPr>
        <p:spPr bwMode="auto">
          <a:xfrm>
            <a:off x="719667" y="1047331"/>
            <a:ext cx="5260832" cy="40350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Система тепло- и звукоизоляции воздуховодов приточно-вытяжной вентиляции и кондиционирования круглого и прямоугольного сечения</a:t>
            </a:r>
            <a:endParaRPr lang="ru-RU" sz="1200" b="1">
              <a:solidFill>
                <a:srgbClr val="000000"/>
              </a:solidFill>
              <a:latin typeface="Arial"/>
              <a:cs typeface="Arial"/>
            </a:endParaRPr>
          </a:p>
        </p:txBody>
      </p:sp>
      <p:sp>
        <p:nvSpPr>
          <p:cNvPr id="7" name="TextBox 6"/>
          <p:cNvSpPr txBox="1"/>
          <p:nvPr/>
        </p:nvSpPr>
        <p:spPr bwMode="auto">
          <a:xfrm>
            <a:off x="5980499" y="2151043"/>
            <a:ext cx="4368800" cy="2390013"/>
          </a:xfrm>
          <a:prstGeom prst="rect">
            <a:avLst/>
          </a:prstGeom>
          <a:noFill/>
        </p:spPr>
        <p:txBody>
          <a:bodyPr wrap="square" lIns="0" tIns="0" rIns="0" bIns="0" rtlCol="0">
            <a:spAutoFit/>
          </a:bodyPr>
          <a:lstStyle/>
          <a:p>
            <a:pPr marL="304792" indent="-304792" defTabSz="609585">
              <a:lnSpc>
                <a:spcPct val="113999"/>
              </a:lnSpc>
              <a:spcAft>
                <a:spcPts val="800"/>
              </a:spcAft>
              <a:buClr>
                <a:srgbClr val="ED1C24"/>
              </a:buClr>
              <a:buFont typeface="+mj-lt"/>
              <a:buAutoNum type="arabicPeriod"/>
              <a:defRPr/>
            </a:pPr>
            <a:r>
              <a:rPr lang="ru-RU" sz="1200">
                <a:solidFill>
                  <a:srgbClr val="191919"/>
                </a:solidFill>
                <a:latin typeface="Arial"/>
              </a:rPr>
              <a:t>Корпус воздуховода</a:t>
            </a:r>
            <a:endParaRPr/>
          </a:p>
          <a:p>
            <a:pPr marL="304792" indent="-304792" defTabSz="609585">
              <a:lnSpc>
                <a:spcPct val="113999"/>
              </a:lnSpc>
              <a:spcAft>
                <a:spcPts val="800"/>
              </a:spcAft>
              <a:buClr>
                <a:srgbClr val="ED1C24"/>
              </a:buClr>
              <a:buFont typeface="+mj-lt"/>
              <a:buAutoNum type="arabicPeriod"/>
              <a:defRPr/>
            </a:pPr>
            <a:r>
              <a:rPr lang="ru-RU" sz="1200">
                <a:solidFill>
                  <a:srgbClr val="191919"/>
                </a:solidFill>
                <a:latin typeface="Arial"/>
              </a:rPr>
              <a:t>Мат ТЕХНО</a:t>
            </a:r>
            <a:r>
              <a:rPr lang="en-US" sz="1200">
                <a:solidFill>
                  <a:srgbClr val="191919"/>
                </a:solidFill>
                <a:latin typeface="Arial"/>
              </a:rPr>
              <a:t>| </a:t>
            </a:r>
            <a:r>
              <a:rPr lang="ru-RU" sz="1200">
                <a:solidFill>
                  <a:srgbClr val="191919"/>
                </a:solidFill>
                <a:latin typeface="Arial"/>
              </a:rPr>
              <a:t>Мат Прошивной ТЕХНО </a:t>
            </a:r>
            <a:r>
              <a:rPr lang="en-US" sz="1200">
                <a:solidFill>
                  <a:srgbClr val="191919"/>
                </a:solidFill>
                <a:latin typeface="Arial"/>
              </a:rPr>
              <a:t>| </a:t>
            </a:r>
            <a:r>
              <a:rPr lang="ru-RU" sz="1200">
                <a:solidFill>
                  <a:srgbClr val="191919"/>
                </a:solidFill>
                <a:latin typeface="Arial"/>
              </a:rPr>
              <a:t>Мат ламельный ТЕХНО</a:t>
            </a:r>
            <a:endParaRPr/>
          </a:p>
          <a:p>
            <a:pPr marL="304792" indent="-304792" defTabSz="609585">
              <a:lnSpc>
                <a:spcPct val="113999"/>
              </a:lnSpc>
              <a:spcAft>
                <a:spcPts val="800"/>
              </a:spcAft>
              <a:buClr>
                <a:srgbClr val="ED1C24"/>
              </a:buClr>
              <a:buFont typeface="+mj-lt"/>
              <a:buAutoNum type="arabicPeriod"/>
              <a:defRPr/>
            </a:pPr>
            <a:r>
              <a:rPr lang="ru-RU" sz="1200">
                <a:solidFill>
                  <a:srgbClr val="191919"/>
                </a:solidFill>
                <a:latin typeface="Arial"/>
              </a:rPr>
              <a:t>Приварные штифты </a:t>
            </a:r>
            <a:r>
              <a:rPr lang="en-US" sz="1200">
                <a:solidFill>
                  <a:srgbClr val="191919"/>
                </a:solidFill>
                <a:latin typeface="Arial"/>
              </a:rPr>
              <a:t>TERMOCLIP</a:t>
            </a:r>
            <a:endParaRPr lang="ru-RU" sz="1200">
              <a:solidFill>
                <a:srgbClr val="191919"/>
              </a:solidFill>
              <a:latin typeface="Arial"/>
            </a:endParaRPr>
          </a:p>
          <a:p>
            <a:pPr marL="304792" indent="-304792" defTabSz="609585">
              <a:lnSpc>
                <a:spcPct val="113999"/>
              </a:lnSpc>
              <a:spcAft>
                <a:spcPts val="800"/>
              </a:spcAft>
              <a:buClr>
                <a:srgbClr val="ED1C24"/>
              </a:buClr>
              <a:buFont typeface="+mj-lt"/>
              <a:buAutoNum type="arabicPeriod"/>
              <a:defRPr/>
            </a:pPr>
            <a:r>
              <a:rPr lang="ru-RU" sz="1200">
                <a:solidFill>
                  <a:srgbClr val="191919"/>
                </a:solidFill>
                <a:latin typeface="Arial"/>
              </a:rPr>
              <a:t>Прижимные шайбы</a:t>
            </a:r>
            <a:r>
              <a:rPr lang="en-US" sz="1200">
                <a:solidFill>
                  <a:srgbClr val="191919"/>
                </a:solidFill>
                <a:latin typeface="Arial"/>
              </a:rPr>
              <a:t> TERMOCLIP</a:t>
            </a:r>
            <a:endParaRPr lang="ru-RU" sz="1200">
              <a:solidFill>
                <a:srgbClr val="191919"/>
              </a:solidFill>
              <a:latin typeface="Arial"/>
            </a:endParaRPr>
          </a:p>
          <a:p>
            <a:pPr marL="304792" indent="-304792" defTabSz="609585">
              <a:lnSpc>
                <a:spcPct val="113999"/>
              </a:lnSpc>
              <a:spcAft>
                <a:spcPts val="800"/>
              </a:spcAft>
              <a:buClr>
                <a:srgbClr val="ED1C24"/>
              </a:buClr>
              <a:buFont typeface="+mj-lt"/>
              <a:buAutoNum type="arabicPeriod"/>
              <a:defRPr/>
            </a:pPr>
            <a:r>
              <a:rPr lang="ru-RU" sz="1200">
                <a:solidFill>
                  <a:srgbClr val="191919"/>
                </a:solidFill>
                <a:latin typeface="Arial"/>
              </a:rPr>
              <a:t>Вязальная оцинкованная проволока диаметром не менее 0,8 мм по ГОСТ 3282-74</a:t>
            </a:r>
            <a:endParaRPr/>
          </a:p>
          <a:p>
            <a:pPr marL="304792" indent="-304792" defTabSz="609585">
              <a:lnSpc>
                <a:spcPct val="113999"/>
              </a:lnSpc>
              <a:spcAft>
                <a:spcPts val="800"/>
              </a:spcAft>
              <a:buClr>
                <a:srgbClr val="ED1C24"/>
              </a:buClr>
              <a:buFont typeface="+mj-lt"/>
              <a:buAutoNum type="arabicPeriod"/>
              <a:defRPr/>
            </a:pPr>
            <a:r>
              <a:rPr lang="ru-RU" sz="1200">
                <a:solidFill>
                  <a:srgbClr val="191919"/>
                </a:solidFill>
                <a:latin typeface="Arial"/>
              </a:rPr>
              <a:t>Алюминиевый скотч типа ЛАС, ЛАМС шириной 50/75/100 мм</a:t>
            </a:r>
            <a:endParaRPr lang="ru-RU" sz="1200" b="1">
              <a:solidFill>
                <a:srgbClr val="191919"/>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19</a:t>
            </a:fld>
            <a:endParaRPr lang="ru-RU"/>
          </a:p>
        </p:txBody>
      </p:sp>
      <p:sp>
        <p:nvSpPr>
          <p:cNvPr id="4" name="Заголовок 1"/>
          <p:cNvSpPr txBox="1"/>
          <p:nvPr/>
        </p:nvSpPr>
        <p:spPr bwMode="auto">
          <a:xfrm>
            <a:off x="719667" y="440357"/>
            <a:ext cx="8401051" cy="360099"/>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 ТЕХНО</a:t>
            </a:r>
            <a:endParaRPr/>
          </a:p>
        </p:txBody>
      </p:sp>
      <p:sp>
        <p:nvSpPr>
          <p:cNvPr id="5" name="Content Placeholder 6"/>
          <p:cNvSpPr txBox="1"/>
          <p:nvPr/>
        </p:nvSpPr>
        <p:spPr bwMode="auto">
          <a:xfrm>
            <a:off x="717439" y="1056529"/>
            <a:ext cx="5165201"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Теплоизоляционный материал, произведенный из каменной ваты на основе горных пород базальтовой группы и низкофенольного связующего с добавлением гидрофобизирующих добавок</a:t>
            </a:r>
            <a:endParaRPr/>
          </a:p>
        </p:txBody>
      </p:sp>
      <p:sp>
        <p:nvSpPr>
          <p:cNvPr id="6" name="Content Placeholder 6"/>
          <p:cNvSpPr txBox="1"/>
          <p:nvPr/>
        </p:nvSpPr>
        <p:spPr bwMode="auto">
          <a:xfrm>
            <a:off x="6096000" y="2431577"/>
            <a:ext cx="5376333" cy="2602315"/>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cap="all">
                <a:solidFill>
                  <a:srgbClr val="000000"/>
                </a:solidFill>
                <a:latin typeface="Arial"/>
                <a:cs typeface="Arial"/>
              </a:rPr>
              <a:t>Область применения</a:t>
            </a:r>
            <a:endParaRPr/>
          </a:p>
          <a:p>
            <a:pPr defTabSz="609585">
              <a:lnSpc>
                <a:spcPct val="113999"/>
              </a:lnSpc>
              <a:spcBef>
                <a:spcPts val="0"/>
              </a:spcBef>
              <a:defRPr/>
            </a:pPr>
            <a:endParaRPr lang="ru-RU" sz="1450" b="1" cap="all">
              <a:solidFill>
                <a:srgbClr val="000000"/>
              </a:solidFill>
              <a:latin typeface="Arial"/>
              <a:cs typeface="Arial"/>
            </a:endParaRPr>
          </a:p>
          <a:p>
            <a:pPr defTabSz="609585">
              <a:lnSpc>
                <a:spcPct val="113999"/>
              </a:lnSpc>
              <a:spcBef>
                <a:spcPts val="0"/>
              </a:spcBef>
              <a:defRPr/>
            </a:pPr>
            <a:r>
              <a:rPr lang="ru-RU" sz="1200">
                <a:solidFill>
                  <a:srgbClr val="000000"/>
                </a:solidFill>
                <a:latin typeface="Arial"/>
                <a:cs typeface="Arial"/>
              </a:rPr>
              <a:t>Тепло-, звукоизоляция </a:t>
            </a:r>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воздуховодов, газоходов, электрофильтров, резервуаров, бойлеров, технологического и энергетического оборудования, плоских вертикальных и горизонтальных поверхностей, на объектах различных отраслей промышленности </a:t>
            </a:r>
            <a:r>
              <a:rPr lang="ru-RU" sz="1200" b="1">
                <a:solidFill>
                  <a:srgbClr val="000000"/>
                </a:solidFill>
                <a:latin typeface="Arial"/>
                <a:cs typeface="Arial"/>
              </a:rPr>
              <a:t>(кроме пищевой)</a:t>
            </a:r>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оборудования инженерных систем в жилищном, гражданском и промышленном строительстве</a:t>
            </a:r>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тепловых сетей, трубопроводов</a:t>
            </a:r>
            <a:endParaRPr/>
          </a:p>
          <a:p>
            <a:pPr defTabSz="609585">
              <a:lnSpc>
                <a:spcPct val="113999"/>
              </a:lnSpc>
              <a:spcBef>
                <a:spcPts val="0"/>
              </a:spcBef>
              <a:defRPr/>
            </a:pPr>
            <a:endParaRPr lang="ru-RU" sz="1200">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Применяется при температуре изолируемых поверхностей до +</a:t>
            </a:r>
            <a:r>
              <a:rPr lang="en-US" sz="1200" b="1">
                <a:solidFill>
                  <a:srgbClr val="000000"/>
                </a:solidFill>
                <a:latin typeface="Arial"/>
                <a:cs typeface="Arial"/>
              </a:rPr>
              <a:t>50</a:t>
            </a:r>
            <a:r>
              <a:rPr lang="ru-RU" sz="1200" b="1">
                <a:solidFill>
                  <a:srgbClr val="000000"/>
                </a:solidFill>
                <a:latin typeface="Arial"/>
                <a:cs typeface="Arial"/>
              </a:rPr>
              <a:t>0°С</a:t>
            </a:r>
            <a:endParaRPr/>
          </a:p>
        </p:txBody>
      </p:sp>
      <p:pic>
        <p:nvPicPr>
          <p:cNvPr id="1026" name="Picture 2" descr="Мат ТЕХНО 40"/>
          <p:cNvPicPr>
            <a:picLocks noChangeAspect="1" noChangeArrowheads="1"/>
          </p:cNvPicPr>
          <p:nvPr/>
        </p:nvPicPr>
        <p:blipFill>
          <a:blip r:embed="rId2"/>
          <a:stretch/>
        </p:blipFill>
        <p:spPr bwMode="auto">
          <a:xfrm>
            <a:off x="595630" y="1584960"/>
            <a:ext cx="4762500" cy="47625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20</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 техно </a:t>
            </a:r>
            <a:br>
              <a:rPr lang="ru-RU"/>
            </a:br>
            <a:r>
              <a:rPr lang="ru-RU"/>
              <a:t>Технические характеристики</a:t>
            </a:r>
            <a:endParaRPr/>
          </a:p>
        </p:txBody>
      </p:sp>
      <p:sp>
        <p:nvSpPr>
          <p:cNvPr id="4" name="Content Placeholder 6"/>
          <p:cNvSpPr txBox="1"/>
          <p:nvPr/>
        </p:nvSpPr>
        <p:spPr bwMode="auto">
          <a:xfrm>
            <a:off x="719665" y="1651844"/>
            <a:ext cx="3695703"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Длина: </a:t>
            </a:r>
            <a:r>
              <a:rPr lang="en-US" sz="1200" b="1">
                <a:solidFill>
                  <a:srgbClr val="000000"/>
                </a:solidFill>
                <a:latin typeface="Arial"/>
                <a:cs typeface="Arial"/>
              </a:rPr>
              <a:t>2500 – </a:t>
            </a:r>
            <a:r>
              <a:rPr lang="ru-RU" sz="1200">
                <a:solidFill>
                  <a:srgbClr val="000000"/>
                </a:solidFill>
                <a:latin typeface="Arial"/>
                <a:cs typeface="Arial"/>
              </a:rPr>
              <a:t>5000 мм</a:t>
            </a:r>
            <a:endParaRPr/>
          </a:p>
          <a:p>
            <a:pPr defTabSz="609585">
              <a:lnSpc>
                <a:spcPct val="113999"/>
              </a:lnSpc>
              <a:spcBef>
                <a:spcPts val="0"/>
              </a:spcBef>
              <a:defRPr/>
            </a:pPr>
            <a:r>
              <a:rPr lang="ru-RU" sz="1200" b="1">
                <a:solidFill>
                  <a:srgbClr val="000000"/>
                </a:solidFill>
                <a:latin typeface="Arial"/>
                <a:cs typeface="Arial"/>
              </a:rPr>
              <a:t>Ширина:  </a:t>
            </a:r>
            <a:r>
              <a:rPr lang="ru-RU" sz="1200">
                <a:solidFill>
                  <a:srgbClr val="000000"/>
                </a:solidFill>
                <a:latin typeface="Arial"/>
                <a:cs typeface="Arial"/>
              </a:rPr>
              <a:t>1200 мм</a:t>
            </a:r>
            <a:endParaRPr/>
          </a:p>
          <a:p>
            <a:pPr defTabSz="609585">
              <a:lnSpc>
                <a:spcPct val="113999"/>
              </a:lnSpc>
              <a:spcBef>
                <a:spcPts val="0"/>
              </a:spcBef>
              <a:defRPr/>
            </a:pPr>
            <a:r>
              <a:rPr lang="ru-RU" sz="1200" b="1">
                <a:solidFill>
                  <a:srgbClr val="000000"/>
                </a:solidFill>
                <a:latin typeface="Arial"/>
                <a:cs typeface="Arial"/>
              </a:rPr>
              <a:t>Толщина: </a:t>
            </a:r>
            <a:r>
              <a:rPr lang="en-US" sz="1200" b="1">
                <a:solidFill>
                  <a:srgbClr val="000000"/>
                </a:solidFill>
                <a:latin typeface="Arial"/>
                <a:cs typeface="Arial"/>
              </a:rPr>
              <a:t>2</a:t>
            </a:r>
            <a:r>
              <a:rPr lang="ru-RU" sz="1200">
                <a:solidFill>
                  <a:srgbClr val="000000"/>
                </a:solidFill>
                <a:latin typeface="Arial"/>
                <a:cs typeface="Arial"/>
              </a:rPr>
              <a:t>0 – 100 мм (с шагом 10 мм)</a:t>
            </a:r>
            <a:endParaRPr/>
          </a:p>
        </p:txBody>
      </p:sp>
      <p:graphicFrame>
        <p:nvGraphicFramePr>
          <p:cNvPr id="5" name="Таблица 4"/>
          <p:cNvGraphicFramePr>
            <a:graphicFrameLocks noGrp="1"/>
          </p:cNvGraphicFramePr>
          <p:nvPr/>
        </p:nvGraphicFramePr>
        <p:xfrm>
          <a:off x="719667" y="2856089"/>
          <a:ext cx="10752669" cy="2877962"/>
        </p:xfrm>
        <a:graphic>
          <a:graphicData uri="http://schemas.openxmlformats.org/drawingml/2006/table">
            <a:tbl>
              <a:tblPr firstRow="1" bandRow="1">
                <a:tableStyleId>{8A107856-5554-42FB-B03E-39F5DBC370BA}</a:tableStyleId>
              </a:tblPr>
              <a:tblGrid>
                <a:gridCol w="3900599">
                  <a:extLst>
                    <a:ext uri="{9D8B030D-6E8A-4147-A177-3AD203B41FA5}">
                      <a16:colId xmlns:a16="http://schemas.microsoft.com/office/drawing/2014/main" val="20000"/>
                    </a:ext>
                  </a:extLst>
                </a:gridCol>
                <a:gridCol w="2456119">
                  <a:extLst>
                    <a:ext uri="{9D8B030D-6E8A-4147-A177-3AD203B41FA5}">
                      <a16:colId xmlns:a16="http://schemas.microsoft.com/office/drawing/2014/main" val="20001"/>
                    </a:ext>
                  </a:extLst>
                </a:gridCol>
                <a:gridCol w="4395951">
                  <a:extLst>
                    <a:ext uri="{9D8B030D-6E8A-4147-A177-3AD203B41FA5}">
                      <a16:colId xmlns:a16="http://schemas.microsoft.com/office/drawing/2014/main" val="20002"/>
                    </a:ext>
                  </a:extLst>
                </a:gridCol>
              </a:tblGrid>
              <a:tr h="433196">
                <a:tc>
                  <a:txBody>
                    <a:bodyPr/>
                    <a:lstStyle/>
                    <a:p>
                      <a:pPr algn="l">
                        <a:lnSpc>
                          <a:spcPct val="113999"/>
                        </a:lnSpc>
                        <a:defRPr/>
                      </a:pPr>
                      <a:r>
                        <a:rPr lang="ru-RU" sz="1200" b="0">
                          <a:solidFill>
                            <a:schemeClr val="bg2"/>
                          </a:solidFill>
                          <a:latin typeface="Arial"/>
                          <a:cs typeface="Arial"/>
                        </a:rPr>
                        <a:t>Наименование показателя</a:t>
                      </a:r>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ctr">
                        <a:lnSpc>
                          <a:spcPct val="113999"/>
                        </a:lnSpc>
                        <a:defRPr/>
                      </a:pPr>
                      <a:r>
                        <a:rPr lang="ru-RU" sz="1200" b="0">
                          <a:solidFill>
                            <a:schemeClr val="bg2"/>
                          </a:solidFill>
                          <a:latin typeface="Arial"/>
                          <a:cs typeface="Arial"/>
                        </a:rPr>
                        <a:t>Ед.изм.</a:t>
                      </a:r>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Мат ТЕХНО 40</a:t>
                      </a:r>
                      <a:endParaRPr lang="ru-RU" sz="1200" b="0">
                        <a:solidFill>
                          <a:schemeClr val="bg2"/>
                        </a:solidFill>
                        <a:latin typeface="Arial"/>
                        <a:ea typeface="+mn-ea"/>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extLst>
                  <a:ext uri="{0D108BD9-81ED-4DB2-BD59-A6C34878D82A}">
                    <a16:rowId xmlns:a16="http://schemas.microsoft.com/office/drawing/2014/main" val="10000"/>
                  </a:ext>
                </a:extLst>
              </a:tr>
              <a:tr h="360551">
                <a:tc>
                  <a:txBody>
                    <a:bodyPr/>
                    <a:lstStyle/>
                    <a:p>
                      <a:pPr algn="l">
                        <a:lnSpc>
                          <a:spcPct val="113999"/>
                        </a:lnSpc>
                        <a:defRPr/>
                      </a:pPr>
                      <a:r>
                        <a:rPr lang="ru-RU" sz="1200">
                          <a:latin typeface="Arial"/>
                          <a:cs typeface="Arial"/>
                        </a:rPr>
                        <a:t>Плотность</a:t>
                      </a:r>
                      <a:endParaRPr lang="ru-RU" sz="1200">
                        <a:solidFill>
                          <a:schemeClr val="accent5"/>
                        </a:solidFill>
                        <a:latin typeface="Arial"/>
                        <a:cs typeface="Arial"/>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Кг/м</a:t>
                      </a:r>
                      <a:r>
                        <a:rPr lang="ru-RU" sz="1200" baseline="30000">
                          <a:latin typeface="Arial"/>
                          <a:cs typeface="Arial"/>
                        </a:rPr>
                        <a:t>3</a:t>
                      </a:r>
                      <a:endParaRPr lang="ru-RU" sz="1200" baseline="30000">
                        <a:solidFill>
                          <a:schemeClr val="accent5"/>
                        </a:solidFill>
                        <a:latin typeface="Arial"/>
                        <a:cs typeface="Arial"/>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40</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1"/>
                  </a:ext>
                </a:extLst>
              </a:tr>
              <a:tr h="1363113">
                <a:tc>
                  <a:txBody>
                    <a:bodyPr/>
                    <a:lstStyle/>
                    <a:p>
                      <a:pPr algn="l">
                        <a:lnSpc>
                          <a:spcPct val="113999"/>
                        </a:lnSpc>
                        <a:defRPr/>
                      </a:pPr>
                      <a:r>
                        <a:rPr lang="ru-RU" sz="1200">
                          <a:latin typeface="Arial"/>
                          <a:cs typeface="Arial"/>
                        </a:rPr>
                        <a:t>Коэффициент теплопроводности при т-ре</a:t>
                      </a:r>
                      <a:endParaRPr/>
                    </a:p>
                    <a:p>
                      <a:pPr marL="1800000" algn="l">
                        <a:lnSpc>
                          <a:spcPct val="113999"/>
                        </a:lnSpc>
                        <a:defRPr/>
                      </a:pPr>
                      <a:r>
                        <a:rPr lang="ru-RU" sz="1200">
                          <a:latin typeface="Arial"/>
                          <a:cs typeface="Arial"/>
                        </a:rPr>
                        <a:t>25°</a:t>
                      </a:r>
                      <a:endParaRPr/>
                    </a:p>
                    <a:p>
                      <a:pPr marL="1800000" algn="l">
                        <a:lnSpc>
                          <a:spcPct val="113999"/>
                        </a:lnSpc>
                        <a:defRPr/>
                      </a:pPr>
                      <a:r>
                        <a:rPr lang="ru-RU" sz="1200">
                          <a:latin typeface="Arial"/>
                          <a:cs typeface="Arial"/>
                        </a:rPr>
                        <a:t>50°</a:t>
                      </a:r>
                      <a:endParaRPr/>
                    </a:p>
                    <a:p>
                      <a:pPr marL="1800000" algn="l">
                        <a:lnSpc>
                          <a:spcPct val="113999"/>
                        </a:lnSpc>
                        <a:defRPr/>
                      </a:pPr>
                      <a:r>
                        <a:rPr lang="ru-RU" sz="1200">
                          <a:latin typeface="Arial"/>
                          <a:cs typeface="Arial"/>
                        </a:rPr>
                        <a:t>125°</a:t>
                      </a:r>
                      <a:endParaRPr/>
                    </a:p>
                    <a:p>
                      <a:pPr marL="1800000" algn="l">
                        <a:lnSpc>
                          <a:spcPct val="113999"/>
                        </a:lnSpc>
                        <a:defRPr/>
                      </a:pPr>
                      <a:r>
                        <a:rPr lang="ru-RU" sz="1200">
                          <a:latin typeface="Arial"/>
                          <a:cs typeface="Arial"/>
                        </a:rPr>
                        <a:t>300°</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Вт/м*К</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latin typeface="Arial"/>
                        <a:cs typeface="Arial"/>
                      </a:endParaRPr>
                    </a:p>
                    <a:p>
                      <a:pPr algn="ctr">
                        <a:lnSpc>
                          <a:spcPct val="113999"/>
                        </a:lnSpc>
                        <a:defRPr/>
                      </a:pPr>
                      <a:r>
                        <a:rPr lang="ru-RU" sz="1200">
                          <a:latin typeface="Arial"/>
                          <a:cs typeface="Arial"/>
                        </a:rPr>
                        <a:t>0,037</a:t>
                      </a:r>
                      <a:endParaRPr/>
                    </a:p>
                    <a:p>
                      <a:pPr algn="ctr">
                        <a:lnSpc>
                          <a:spcPct val="113999"/>
                        </a:lnSpc>
                        <a:defRPr/>
                      </a:pPr>
                      <a:r>
                        <a:rPr lang="ru-RU" sz="1200">
                          <a:latin typeface="Arial"/>
                          <a:cs typeface="Arial"/>
                        </a:rPr>
                        <a:t>0,042</a:t>
                      </a:r>
                      <a:endParaRPr/>
                    </a:p>
                    <a:p>
                      <a:pPr algn="ctr">
                        <a:lnSpc>
                          <a:spcPct val="113999"/>
                        </a:lnSpc>
                        <a:defRPr/>
                      </a:pPr>
                      <a:r>
                        <a:rPr lang="ru-RU" sz="1200">
                          <a:latin typeface="Arial"/>
                          <a:cs typeface="Arial"/>
                        </a:rPr>
                        <a:t>0,056</a:t>
                      </a:r>
                      <a:endParaRPr/>
                    </a:p>
                    <a:p>
                      <a:pPr algn="ctr">
                        <a:lnSpc>
                          <a:spcPct val="113999"/>
                        </a:lnSpc>
                        <a:defRPr/>
                      </a:pPr>
                      <a:r>
                        <a:rPr lang="ru-RU" sz="1200">
                          <a:latin typeface="Arial"/>
                          <a:cs typeface="Arial"/>
                        </a:rPr>
                        <a:t>0,12</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2"/>
                  </a:ext>
                </a:extLst>
              </a:tr>
              <a:tr h="360551">
                <a:tc>
                  <a:txBody>
                    <a:bodyPr/>
                    <a:lstStyle/>
                    <a:p>
                      <a:pPr algn="l">
                        <a:lnSpc>
                          <a:spcPct val="113999"/>
                        </a:lnSpc>
                        <a:defRPr/>
                      </a:pPr>
                      <a:r>
                        <a:rPr lang="ru-RU" sz="1200">
                          <a:latin typeface="Arial"/>
                          <a:cs typeface="Arial"/>
                        </a:rPr>
                        <a:t>Горючесть</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Группа</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latin typeface="Arial"/>
                          <a:cs typeface="Arial"/>
                        </a:rPr>
                        <a:t>НГ</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3"/>
                  </a:ext>
                </a:extLst>
              </a:tr>
              <a:tr h="360551">
                <a:tc>
                  <a:txBody>
                    <a:bodyPr/>
                    <a:lstStyle/>
                    <a:p>
                      <a:pPr algn="l">
                        <a:lnSpc>
                          <a:spcPct val="113999"/>
                        </a:lnSpc>
                        <a:defRPr/>
                      </a:pPr>
                      <a:r>
                        <a:rPr lang="ru-RU" sz="1200">
                          <a:latin typeface="Arial"/>
                          <a:cs typeface="Arial"/>
                        </a:rPr>
                        <a:t>Максимальная температура применения</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en-US" sz="1200">
                          <a:latin typeface="Arial"/>
                          <a:cs typeface="Arial"/>
                        </a:rPr>
                        <a:t>º</a:t>
                      </a:r>
                      <a:r>
                        <a:rPr lang="ru-RU" sz="1200">
                          <a:latin typeface="Arial"/>
                          <a:cs typeface="Arial"/>
                        </a:rPr>
                        <a:t>С</a:t>
                      </a:r>
                      <a:endParaRPr lang="ru-RU" sz="1200">
                        <a:solidFill>
                          <a:schemeClr val="accent5"/>
                        </a:solidFill>
                        <a:latin typeface="Arial"/>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a:t>
                      </a:r>
                      <a:r>
                        <a:rPr lang="en-US" sz="1200" b="1">
                          <a:solidFill>
                            <a:schemeClr val="tx1"/>
                          </a:solidFill>
                          <a:latin typeface="Arial"/>
                          <a:cs typeface="Arial"/>
                        </a:rPr>
                        <a:t>5</a:t>
                      </a:r>
                      <a:r>
                        <a:rPr lang="ru-RU" sz="1200" b="1">
                          <a:solidFill>
                            <a:schemeClr val="tx1"/>
                          </a:solidFill>
                          <a:latin typeface="Arial"/>
                          <a:cs typeface="Arial"/>
                        </a:rPr>
                        <a:t>00</a:t>
                      </a:r>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4"/>
                  </a:ext>
                </a:extLst>
              </a:tr>
            </a:tbl>
          </a:graphicData>
        </a:graphic>
      </p:graphicFrame>
      <p:sp>
        <p:nvSpPr>
          <p:cNvPr id="6" name="Content Placeholder 6"/>
          <p:cNvSpPr txBox="1"/>
          <p:nvPr/>
        </p:nvSpPr>
        <p:spPr bwMode="auto">
          <a:xfrm>
            <a:off x="5422900" y="1635104"/>
            <a:ext cx="6049433" cy="824521"/>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E2241D"/>
                </a:solidFill>
                <a:latin typeface="Arial"/>
                <a:cs typeface="Arial"/>
              </a:rPr>
              <a:t>Без прошивки</a:t>
            </a:r>
            <a:endParaRPr/>
          </a:p>
          <a:p>
            <a:pPr defTabSz="609585">
              <a:lnSpc>
                <a:spcPct val="113999"/>
              </a:lnSpc>
              <a:spcBef>
                <a:spcPts val="0"/>
              </a:spcBef>
              <a:defRPr/>
            </a:pPr>
            <a:endParaRPr lang="ru-RU" sz="1200">
              <a:solidFill>
                <a:srgbClr val="E2241D"/>
              </a:solidFill>
              <a:latin typeface="Arial"/>
              <a:cs typeface="Arial"/>
            </a:endParaRPr>
          </a:p>
          <a:p>
            <a:pPr defTabSz="609585">
              <a:lnSpc>
                <a:spcPct val="113999"/>
              </a:lnSpc>
              <a:spcBef>
                <a:spcPts val="0"/>
              </a:spcBef>
              <a:defRPr/>
            </a:pPr>
            <a:r>
              <a:rPr lang="ru-RU" sz="1200">
                <a:solidFill>
                  <a:srgbClr val="E2241D"/>
                </a:solidFill>
                <a:latin typeface="Arial"/>
                <a:cs typeface="Arial"/>
              </a:rPr>
              <a:t>С одной стороны мат может покрываться алюминиевой армированной фольгой (индекс ФА)</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21</a:t>
            </a:fld>
            <a:endParaRPr lang="ru-RU"/>
          </a:p>
        </p:txBody>
      </p:sp>
      <p:sp>
        <p:nvSpPr>
          <p:cNvPr id="3" name="Заголовок 1"/>
          <p:cNvSpPr txBox="1"/>
          <p:nvPr/>
        </p:nvSpPr>
        <p:spPr bwMode="auto">
          <a:xfrm>
            <a:off x="719667" y="470837"/>
            <a:ext cx="8401051" cy="360099"/>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 прошивной ТЕХНО</a:t>
            </a:r>
            <a:endParaRPr/>
          </a:p>
        </p:txBody>
      </p:sp>
      <p:sp>
        <p:nvSpPr>
          <p:cNvPr id="4" name="Content Placeholder 6"/>
          <p:cNvSpPr txBox="1"/>
          <p:nvPr/>
        </p:nvSpPr>
        <p:spPr bwMode="auto">
          <a:xfrm>
            <a:off x="719668" y="1060725"/>
            <a:ext cx="4368801" cy="824521"/>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Теплоизоляционный материал, произведенный из каменной ваты на основе горных пород базальтовой группы и низкофенольного связующего с добавлением гидрофобизирующих добавок</a:t>
            </a:r>
            <a:endParaRPr/>
          </a:p>
        </p:txBody>
      </p:sp>
      <p:sp>
        <p:nvSpPr>
          <p:cNvPr id="5" name="Content Placeholder 6"/>
          <p:cNvSpPr txBox="1"/>
          <p:nvPr/>
        </p:nvSpPr>
        <p:spPr bwMode="auto">
          <a:xfrm>
            <a:off x="5774268" y="1100025"/>
            <a:ext cx="5698067" cy="4837350"/>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cap="all">
                <a:solidFill>
                  <a:srgbClr val="000000"/>
                </a:solidFill>
                <a:latin typeface="Arial"/>
                <a:cs typeface="Arial"/>
              </a:rPr>
              <a:t>Область применения</a:t>
            </a:r>
            <a:endParaRPr/>
          </a:p>
          <a:p>
            <a:pPr defTabSz="609585">
              <a:lnSpc>
                <a:spcPct val="113999"/>
              </a:lnSpc>
              <a:spcBef>
                <a:spcPts val="0"/>
              </a:spcBef>
              <a:defRPr/>
            </a:pPr>
            <a:endParaRPr lang="ru-RU" sz="1450">
              <a:solidFill>
                <a:srgbClr val="000000"/>
              </a:solidFill>
              <a:latin typeface="Arial"/>
              <a:cs typeface="Arial"/>
            </a:endParaRPr>
          </a:p>
          <a:p>
            <a:pPr defTabSz="609585">
              <a:lnSpc>
                <a:spcPct val="113999"/>
              </a:lnSpc>
              <a:spcBef>
                <a:spcPts val="0"/>
              </a:spcBef>
              <a:spcAft>
                <a:spcPts val="800"/>
              </a:spcAft>
              <a:defRPr/>
            </a:pPr>
            <a:r>
              <a:rPr lang="ru-RU" sz="1200">
                <a:solidFill>
                  <a:srgbClr val="000000"/>
                </a:solidFill>
                <a:latin typeface="Arial"/>
                <a:cs typeface="Arial"/>
              </a:rPr>
              <a:t>Тепло-, звукоизоляция высокотемпературного оборудования, трубопроводов, паропроводов, газоходов, электрофильтров</a:t>
            </a:r>
            <a:endParaRPr/>
          </a:p>
          <a:p>
            <a:pPr defTabSz="609585">
              <a:lnSpc>
                <a:spcPct val="113999"/>
              </a:lnSpc>
              <a:spcBef>
                <a:spcPts val="0"/>
              </a:spcBef>
              <a:spcAft>
                <a:spcPts val="800"/>
              </a:spcAft>
              <a:defRPr/>
            </a:pPr>
            <a:r>
              <a:rPr lang="ru-RU" sz="1200" b="1">
                <a:solidFill>
                  <a:srgbClr val="000000"/>
                </a:solidFill>
                <a:latin typeface="Arial"/>
                <a:cs typeface="Arial"/>
              </a:rPr>
              <a:t>Сертифицирован в качестве огнезащитного покрытия для воздуховодов</a:t>
            </a:r>
            <a:endParaRPr/>
          </a:p>
          <a:p>
            <a:pPr defTabSz="609585">
              <a:lnSpc>
                <a:spcPct val="113999"/>
              </a:lnSpc>
              <a:spcBef>
                <a:spcPts val="0"/>
              </a:spcBef>
              <a:spcAft>
                <a:spcPts val="800"/>
              </a:spcAft>
              <a:defRPr/>
            </a:pPr>
            <a:endParaRPr lang="ru-RU" sz="1450" b="1">
              <a:solidFill>
                <a:srgbClr val="000000"/>
              </a:solidFill>
              <a:latin typeface="Arial"/>
              <a:cs typeface="Arial"/>
            </a:endParaRPr>
          </a:p>
          <a:p>
            <a:pPr defTabSz="609585">
              <a:lnSpc>
                <a:spcPct val="113999"/>
              </a:lnSpc>
              <a:spcBef>
                <a:spcPts val="0"/>
              </a:spcBef>
              <a:defRPr/>
            </a:pPr>
            <a:r>
              <a:rPr lang="ru-RU" sz="1450" b="1">
                <a:solidFill>
                  <a:srgbClr val="000000"/>
                </a:solidFill>
                <a:latin typeface="Arial"/>
                <a:cs typeface="Arial"/>
              </a:rPr>
              <a:t>ПЛОТНОСТЬ</a:t>
            </a:r>
            <a:endParaRPr/>
          </a:p>
          <a:p>
            <a:pPr defTabSz="609585">
              <a:lnSpc>
                <a:spcPct val="113999"/>
              </a:lnSpc>
              <a:spcBef>
                <a:spcPts val="0"/>
              </a:spcBef>
              <a:spcAft>
                <a:spcPts val="800"/>
              </a:spcAft>
              <a:defRPr/>
            </a:pPr>
            <a:endParaRPr lang="ru-RU" sz="1450" b="1">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50 кг/м</a:t>
            </a:r>
            <a:r>
              <a:rPr lang="ru-RU" sz="1200" b="1" baseline="30000">
                <a:solidFill>
                  <a:srgbClr val="000000"/>
                </a:solidFill>
                <a:latin typeface="Arial"/>
                <a:cs typeface="Arial"/>
              </a:rPr>
              <a:t>3</a:t>
            </a:r>
            <a:r>
              <a:rPr lang="ru-RU" sz="1200" b="1">
                <a:solidFill>
                  <a:srgbClr val="000000"/>
                </a:solidFill>
                <a:latin typeface="Arial"/>
                <a:cs typeface="Arial"/>
              </a:rPr>
              <a:t> — облегченный вариант, </a:t>
            </a:r>
            <a:endParaRPr/>
          </a:p>
          <a:p>
            <a:pPr defTabSz="609585">
              <a:lnSpc>
                <a:spcPct val="113999"/>
              </a:lnSpc>
              <a:spcBef>
                <a:spcPts val="0"/>
              </a:spcBef>
              <a:defRPr/>
            </a:pPr>
            <a:r>
              <a:rPr lang="ru-RU" sz="1200">
                <a:solidFill>
                  <a:srgbClr val="000000"/>
                </a:solidFill>
                <a:latin typeface="Arial"/>
                <a:cs typeface="Arial"/>
              </a:rPr>
              <a:t>качественная замена матов ГОСТ на объектах </a:t>
            </a:r>
            <a:endParaRPr/>
          </a:p>
          <a:p>
            <a:pPr defTabSz="609585">
              <a:lnSpc>
                <a:spcPct val="113999"/>
              </a:lnSpc>
              <a:spcBef>
                <a:spcPts val="0"/>
              </a:spcBef>
              <a:defRPr/>
            </a:pPr>
            <a:endParaRPr lang="ru-RU" sz="1200">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80 кг/м</a:t>
            </a:r>
            <a:r>
              <a:rPr lang="ru-RU" sz="1200" b="1" baseline="30000">
                <a:solidFill>
                  <a:srgbClr val="000000"/>
                </a:solidFill>
                <a:latin typeface="Arial"/>
                <a:cs typeface="Arial"/>
              </a:rPr>
              <a:t>3</a:t>
            </a:r>
            <a:r>
              <a:rPr lang="ru-RU" sz="1200" b="1">
                <a:solidFill>
                  <a:srgbClr val="000000"/>
                </a:solidFill>
                <a:latin typeface="Arial"/>
                <a:cs typeface="Arial"/>
              </a:rPr>
              <a:t> — базовый вариант </a:t>
            </a:r>
            <a:endParaRPr/>
          </a:p>
          <a:p>
            <a:pPr defTabSz="609585">
              <a:lnSpc>
                <a:spcPct val="113999"/>
              </a:lnSpc>
              <a:spcBef>
                <a:spcPts val="0"/>
              </a:spcBef>
              <a:defRPr/>
            </a:pPr>
            <a:r>
              <a:rPr lang="ru-RU" sz="1200">
                <a:solidFill>
                  <a:srgbClr val="000000"/>
                </a:solidFill>
                <a:latin typeface="Arial"/>
                <a:cs typeface="Arial"/>
              </a:rPr>
              <a:t>рекомендуется для температур от -180 до +650 °С</a:t>
            </a:r>
            <a:endParaRPr/>
          </a:p>
          <a:p>
            <a:pPr defTabSz="609585">
              <a:lnSpc>
                <a:spcPct val="113999"/>
              </a:lnSpc>
              <a:spcBef>
                <a:spcPts val="0"/>
              </a:spcBef>
              <a:defRPr/>
            </a:pPr>
            <a:endParaRPr lang="ru-RU" sz="1200">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100 кг/м</a:t>
            </a:r>
            <a:r>
              <a:rPr lang="ru-RU" sz="1200" b="1" baseline="30000">
                <a:solidFill>
                  <a:srgbClr val="000000"/>
                </a:solidFill>
                <a:latin typeface="Arial"/>
                <a:cs typeface="Arial"/>
              </a:rPr>
              <a:t>3</a:t>
            </a:r>
            <a:r>
              <a:rPr lang="ru-RU" sz="1200" b="1">
                <a:solidFill>
                  <a:srgbClr val="000000"/>
                </a:solidFill>
                <a:latin typeface="Arial"/>
                <a:cs typeface="Arial"/>
              </a:rPr>
              <a:t> — усиленное решение </a:t>
            </a:r>
            <a:endParaRPr/>
          </a:p>
          <a:p>
            <a:pPr defTabSz="609585">
              <a:lnSpc>
                <a:spcPct val="113999"/>
              </a:lnSpc>
              <a:spcBef>
                <a:spcPts val="0"/>
              </a:spcBef>
              <a:defRPr/>
            </a:pPr>
            <a:r>
              <a:rPr lang="ru-RU" sz="1200">
                <a:solidFill>
                  <a:srgbClr val="000000"/>
                </a:solidFill>
                <a:latin typeface="Arial"/>
                <a:cs typeface="Arial"/>
              </a:rPr>
              <a:t>для максимальной надежности и температур от +400 до +650 °С</a:t>
            </a:r>
            <a:endParaRPr/>
          </a:p>
          <a:p>
            <a:pPr defTabSz="609585">
              <a:lnSpc>
                <a:spcPct val="113999"/>
              </a:lnSpc>
              <a:spcBef>
                <a:spcPts val="0"/>
              </a:spcBef>
              <a:defRPr/>
            </a:pPr>
            <a:endParaRPr lang="ru-RU" sz="1200">
              <a:solidFill>
                <a:srgbClr val="000000"/>
              </a:solidFill>
              <a:latin typeface="Arial"/>
              <a:cs typeface="Arial"/>
            </a:endParaRPr>
          </a:p>
          <a:p>
            <a:pPr defTabSz="609585">
              <a:lnSpc>
                <a:spcPct val="113999"/>
              </a:lnSpc>
              <a:spcBef>
                <a:spcPts val="0"/>
              </a:spcBef>
              <a:defRPr/>
            </a:pPr>
            <a:r>
              <a:rPr lang="ru-RU" sz="1200" b="1">
                <a:solidFill>
                  <a:srgbClr val="191919"/>
                </a:solidFill>
              </a:rPr>
              <a:t>120 кг/м</a:t>
            </a:r>
            <a:r>
              <a:rPr lang="ru-RU" sz="1200" b="1" baseline="30000">
                <a:solidFill>
                  <a:srgbClr val="191919"/>
                </a:solidFill>
              </a:rPr>
              <a:t>3</a:t>
            </a:r>
            <a:r>
              <a:rPr lang="ru-RU" sz="1200" b="1">
                <a:solidFill>
                  <a:srgbClr val="191919"/>
                </a:solidFill>
              </a:rPr>
              <a:t> — усиленное решение </a:t>
            </a:r>
            <a:endParaRPr/>
          </a:p>
          <a:p>
            <a:pPr defTabSz="609585">
              <a:lnSpc>
                <a:spcPct val="113999"/>
              </a:lnSpc>
              <a:spcBef>
                <a:spcPts val="0"/>
              </a:spcBef>
              <a:defRPr/>
            </a:pPr>
            <a:r>
              <a:rPr lang="ru-RU" sz="1200">
                <a:solidFill>
                  <a:srgbClr val="191919"/>
                </a:solidFill>
              </a:rPr>
              <a:t>для максимальной надежности и температур от +500 до +650 °С </a:t>
            </a:r>
            <a:endParaRPr/>
          </a:p>
          <a:p>
            <a:pPr defTabSz="609585">
              <a:lnSpc>
                <a:spcPct val="113999"/>
              </a:lnSpc>
              <a:spcBef>
                <a:spcPts val="0"/>
              </a:spcBef>
              <a:defRPr/>
            </a:pPr>
            <a:endParaRPr lang="ru-RU" sz="1200" b="1">
              <a:solidFill>
                <a:srgbClr val="000000"/>
              </a:solidFill>
              <a:latin typeface="Arial"/>
              <a:cs typeface="Arial"/>
            </a:endParaRPr>
          </a:p>
        </p:txBody>
      </p:sp>
      <p:pic>
        <p:nvPicPr>
          <p:cNvPr id="6" name="Picture 2" descr="Мат прошивной ТЕХНО"/>
          <p:cNvPicPr>
            <a:picLocks noChangeAspect="1" noChangeArrowheads="1"/>
          </p:cNvPicPr>
          <p:nvPr/>
        </p:nvPicPr>
        <p:blipFill>
          <a:blip r:embed="rId2"/>
          <a:stretch/>
        </p:blipFill>
        <p:spPr bwMode="auto">
          <a:xfrm>
            <a:off x="550334" y="2398530"/>
            <a:ext cx="4671906" cy="351015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22</a:t>
            </a:fld>
            <a:endParaRPr lang="ru-RU"/>
          </a:p>
        </p:txBody>
      </p:sp>
      <p:sp>
        <p:nvSpPr>
          <p:cNvPr id="3" name="Content Placeholder 7"/>
          <p:cNvSpPr txBox="1"/>
          <p:nvPr/>
        </p:nvSpPr>
        <p:spPr bwMode="auto">
          <a:xfrm>
            <a:off x="4719794" y="1404347"/>
            <a:ext cx="6932285" cy="751183"/>
          </a:xfrm>
          <a:prstGeom prst="rect">
            <a:avLst/>
          </a:prstGeom>
        </p:spPr>
        <p:txBody>
          <a:bodyPr>
            <a:no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buSzPct val="95000"/>
              <a:tabLst>
                <a:tab pos="177796" algn="l"/>
              </a:tabLst>
              <a:defRPr/>
            </a:pPr>
            <a:r>
              <a:rPr lang="ru-RU" sz="1200" b="1"/>
              <a:t>Прошивается</a:t>
            </a:r>
            <a:r>
              <a:rPr lang="ru-RU" sz="1200"/>
              <a:t> металлической (оцинкованной) проволокой </a:t>
            </a:r>
            <a:endParaRPr/>
          </a:p>
          <a:p>
            <a:pPr>
              <a:buSzPct val="95000"/>
              <a:tabLst>
                <a:tab pos="177796" algn="l"/>
              </a:tabLst>
              <a:defRPr/>
            </a:pPr>
            <a:r>
              <a:rPr lang="ru-RU" sz="1200" b="1"/>
              <a:t>Покрыт </a:t>
            </a:r>
            <a:r>
              <a:rPr lang="ru-RU" sz="1200"/>
              <a:t>металлической сеткой</a:t>
            </a:r>
            <a:endParaRPr/>
          </a:p>
          <a:p>
            <a:pPr>
              <a:buSzPct val="95000"/>
              <a:tabLst>
                <a:tab pos="177796" algn="l"/>
              </a:tabLst>
              <a:defRPr/>
            </a:pPr>
            <a:r>
              <a:rPr lang="ru-RU" sz="1200" b="1"/>
              <a:t>Выдерживает</a:t>
            </a:r>
            <a:r>
              <a:rPr lang="ru-RU" sz="1200"/>
              <a:t> температуры от -180 до +650 °С</a:t>
            </a:r>
          </a:p>
        </p:txBody>
      </p:sp>
      <p:sp>
        <p:nvSpPr>
          <p:cNvPr id="4" name="Title 14"/>
          <p:cNvSpPr txBox="1"/>
          <p:nvPr/>
        </p:nvSpPr>
        <p:spPr bwMode="auto">
          <a:xfrm>
            <a:off x="719667" y="267637"/>
            <a:ext cx="8401051" cy="475785"/>
          </a:xfrm>
          <a:prstGeom prst="rect">
            <a:avLst/>
          </a:prstGeom>
        </p:spPr>
        <p:txBody>
          <a:bodyPr>
            <a:normAutofit/>
          </a:bodyPr>
          <a:lstStyle>
            <a:lvl1pPr algn="l" defTabSz="914400">
              <a:lnSpc>
                <a:spcPct val="90000"/>
              </a:lnSpc>
              <a:spcBef>
                <a:spcPts val="0"/>
              </a:spcBef>
              <a:buNone/>
              <a:defRPr sz="2600" b="1" i="0" cap="all">
                <a:solidFill>
                  <a:schemeClr val="tx2"/>
                </a:solidFill>
                <a:latin typeface="Arial Black"/>
                <a:ea typeface="+mj-ea"/>
                <a:cs typeface="Arial Black"/>
              </a:defRPr>
            </a:lvl1pPr>
          </a:lstStyle>
          <a:p>
            <a:pPr>
              <a:defRPr/>
            </a:pPr>
            <a:r>
              <a:rPr lang="ru-RU" sz="2400">
                <a:latin typeface="Arial Black"/>
              </a:rPr>
              <a:t>Мат Прошивной техно</a:t>
            </a:r>
            <a:endParaRPr lang="en-US" sz="2400">
              <a:latin typeface="Arial Black"/>
            </a:endParaRPr>
          </a:p>
        </p:txBody>
      </p:sp>
      <p:pic>
        <p:nvPicPr>
          <p:cNvPr id="5" name="Рисунок 2"/>
          <p:cNvPicPr>
            <a:picLocks noChangeAspect="1"/>
          </p:cNvPicPr>
          <p:nvPr/>
        </p:nvPicPr>
        <p:blipFill>
          <a:blip r:embed="rId2"/>
          <a:srcRect l="13754" t="9611" r="9197" b="11873"/>
          <a:stretch/>
        </p:blipFill>
        <p:spPr bwMode="auto">
          <a:xfrm>
            <a:off x="650954" y="1254186"/>
            <a:ext cx="2924031" cy="3326281"/>
          </a:xfrm>
          <a:prstGeom prst="rect">
            <a:avLst/>
          </a:prstGeom>
          <a:noFill/>
          <a:ln>
            <a:noFill/>
          </a:ln>
        </p:spPr>
      </p:pic>
      <p:pic>
        <p:nvPicPr>
          <p:cNvPr id="6" name="Picture 2" descr="http://www.xn--i1abfjjffc.xn--p1ai/system/ckeditor_assets/pictures/103074/content_setka_manie_sayt.jpg"/>
          <p:cNvPicPr>
            <a:picLocks noChangeAspect="1" noChangeArrowheads="1"/>
          </p:cNvPicPr>
          <p:nvPr/>
        </p:nvPicPr>
        <p:blipFill>
          <a:blip r:embed="rId3"/>
          <a:stretch/>
        </p:blipFill>
        <p:spPr bwMode="auto">
          <a:xfrm>
            <a:off x="742178" y="4431279"/>
            <a:ext cx="3343049" cy="1835440"/>
          </a:xfrm>
          <a:prstGeom prst="rect">
            <a:avLst/>
          </a:prstGeom>
          <a:noFill/>
        </p:spPr>
      </p:pic>
      <p:sp>
        <p:nvSpPr>
          <p:cNvPr id="7" name="Content Placeholder 7"/>
          <p:cNvSpPr txBox="1"/>
          <p:nvPr/>
        </p:nvSpPr>
        <p:spPr bwMode="auto">
          <a:xfrm>
            <a:off x="4751918" y="2570878"/>
            <a:ext cx="6932285" cy="2911167"/>
          </a:xfrm>
          <a:prstGeom prst="rect">
            <a:avLst/>
          </a:prstGeom>
        </p:spPr>
        <p:txBody>
          <a:bodyPr vert="horz" lIns="0" tIns="0" rIns="0" bIns="0" rtlCol="0">
            <a:noAutofit/>
          </a:bodyPr>
          <a:lstStyle>
            <a:lvl1pPr marL="171450" indent="-171450" algn="l" defTabSz="457200">
              <a:spcBef>
                <a:spcPts val="0"/>
              </a:spcBef>
              <a:buFont typeface=".HelveticaNeueDeskInterface-Regular"/>
              <a:buChar char="–"/>
              <a:defRPr sz="1000" b="0" i="0" cap="none">
                <a:solidFill>
                  <a:schemeClr val="tx1"/>
                </a:solidFill>
                <a:latin typeface="Arial"/>
                <a:ea typeface="+mn-ea"/>
                <a:cs typeface="+mn-cs"/>
              </a:defRPr>
            </a:lvl1pPr>
            <a:lvl2pPr marL="628650" indent="-171450" algn="l" defTabSz="457200">
              <a:spcBef>
                <a:spcPts val="0"/>
              </a:spcBef>
              <a:buFont typeface=".HelveticaNeueDeskInterface-Regular"/>
              <a:buChar char="–"/>
              <a:defRPr sz="1000" b="0" i="0" cap="none">
                <a:solidFill>
                  <a:schemeClr val="tx1"/>
                </a:solidFill>
                <a:latin typeface="Arial"/>
                <a:ea typeface="+mn-ea"/>
                <a:cs typeface="+mn-cs"/>
              </a:defRPr>
            </a:lvl2pPr>
            <a:lvl3pPr marL="1085850" indent="-171450" algn="l" defTabSz="457200">
              <a:spcBef>
                <a:spcPts val="0"/>
              </a:spcBef>
              <a:buFont typeface=".HelveticaNeueDeskInterface-Regular"/>
              <a:buChar char="–"/>
              <a:defRPr sz="1000" b="0" i="0" cap="none">
                <a:solidFill>
                  <a:schemeClr val="tx1"/>
                </a:solidFill>
                <a:latin typeface="Arial"/>
                <a:ea typeface="+mn-ea"/>
                <a:cs typeface="Arial"/>
              </a:defRPr>
            </a:lvl3pPr>
            <a:lvl4pPr marL="1543050" indent="-171450" algn="l" defTabSz="457200">
              <a:spcBef>
                <a:spcPts val="0"/>
              </a:spcBef>
              <a:buFont typeface=".HelveticaNeueDeskInterface-Regular"/>
              <a:buChar char="–"/>
              <a:defRPr sz="800" b="0" i="0" cap="none">
                <a:solidFill>
                  <a:schemeClr val="tx1"/>
                </a:solidFill>
                <a:latin typeface="Arial"/>
                <a:ea typeface="+mn-ea"/>
                <a:cs typeface="Arial"/>
              </a:defRPr>
            </a:lvl4pPr>
            <a:lvl5pPr marL="2000250" indent="-171450" algn="l" defTabSz="457200">
              <a:spcBef>
                <a:spcPts val="0"/>
              </a:spcBef>
              <a:buFont typeface=".HelveticaNeueDeskInterface-Regular"/>
              <a:buChar char="–"/>
              <a:defRPr sz="8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marL="0" indent="0" defTabSz="609585">
              <a:lnSpc>
                <a:spcPct val="113999"/>
              </a:lnSpc>
              <a:spcBef>
                <a:spcPts val="0"/>
              </a:spcBef>
              <a:buSzPct val="95000"/>
              <a:buNone/>
              <a:tabLst>
                <a:tab pos="177796" algn="l"/>
              </a:tabLst>
              <a:defRPr/>
            </a:pPr>
            <a:r>
              <a:rPr lang="ru-RU" sz="1450" b="1">
                <a:solidFill>
                  <a:srgbClr val="191919"/>
                </a:solidFill>
              </a:rPr>
              <a:t>СЕТКА МОЖЕТ БЫТЬ</a:t>
            </a:r>
            <a:endParaRPr/>
          </a:p>
          <a:p>
            <a:pPr marL="0" indent="0" defTabSz="609585">
              <a:lnSpc>
                <a:spcPct val="113999"/>
              </a:lnSpc>
              <a:spcBef>
                <a:spcPts val="0"/>
              </a:spcBef>
              <a:buSzPct val="95000"/>
              <a:buNone/>
              <a:tabLst>
                <a:tab pos="177796" algn="l"/>
              </a:tabLst>
              <a:defRPr/>
            </a:pPr>
            <a:endParaRPr lang="ru-RU" sz="1450">
              <a:solidFill>
                <a:srgbClr val="191919"/>
              </a:solidFill>
            </a:endParaRPr>
          </a:p>
          <a:p>
            <a:pPr marL="0" indent="0" defTabSz="609585">
              <a:lnSpc>
                <a:spcPct val="113999"/>
              </a:lnSpc>
              <a:spcBef>
                <a:spcPts val="0"/>
              </a:spcBef>
              <a:spcAft>
                <a:spcPts val="800"/>
              </a:spcAft>
              <a:buSzPct val="95000"/>
              <a:buNone/>
              <a:tabLst>
                <a:tab pos="177796" algn="l"/>
              </a:tabLst>
              <a:defRPr/>
            </a:pPr>
            <a:r>
              <a:rPr lang="ru-RU" sz="1200" b="1">
                <a:solidFill>
                  <a:srgbClr val="191919"/>
                </a:solidFill>
              </a:rPr>
              <a:t>Оцинкованная (Гальванизированная) </a:t>
            </a:r>
            <a:r>
              <a:rPr lang="ru-RU" sz="1200">
                <a:solidFill>
                  <a:srgbClr val="191919"/>
                </a:solidFill>
              </a:rPr>
              <a:t>для фольгированного мата – стандартное решение. </a:t>
            </a:r>
            <a:endParaRPr/>
          </a:p>
          <a:p>
            <a:pPr marL="0" indent="0" defTabSz="609585">
              <a:lnSpc>
                <a:spcPct val="113999"/>
              </a:lnSpc>
              <a:spcBef>
                <a:spcPts val="0"/>
              </a:spcBef>
              <a:buSzPct val="95000"/>
              <a:buNone/>
              <a:tabLst>
                <a:tab pos="177796" algn="l"/>
              </a:tabLst>
              <a:defRPr/>
            </a:pPr>
            <a:r>
              <a:rPr lang="ru-RU" sz="1200" b="1">
                <a:solidFill>
                  <a:srgbClr val="191919"/>
                </a:solidFill>
              </a:rPr>
              <a:t>Нержавеющая </a:t>
            </a:r>
            <a:r>
              <a:rPr lang="ru-RU" sz="1200">
                <a:solidFill>
                  <a:srgbClr val="191919"/>
                </a:solidFill>
              </a:rPr>
              <a:t>– усиленное решение для агрессивных сред</a:t>
            </a:r>
            <a:endParaRPr/>
          </a:p>
          <a:p>
            <a:pPr marL="0" indent="0" defTabSz="609585">
              <a:lnSpc>
                <a:spcPct val="113999"/>
              </a:lnSpc>
              <a:spcBef>
                <a:spcPts val="0"/>
              </a:spcBef>
              <a:spcAft>
                <a:spcPts val="800"/>
              </a:spcAft>
              <a:buSzPct val="95000"/>
              <a:buNone/>
              <a:tabLst>
                <a:tab pos="177796" algn="l"/>
              </a:tabLst>
              <a:defRPr/>
            </a:pPr>
            <a:endParaRPr lang="ru-RU" sz="1200" b="1">
              <a:solidFill>
                <a:srgbClr val="191919"/>
              </a:solidFill>
            </a:endParaRPr>
          </a:p>
          <a:p>
            <a:pPr marL="0" indent="0" defTabSz="609585">
              <a:lnSpc>
                <a:spcPct val="113999"/>
              </a:lnSpc>
              <a:spcBef>
                <a:spcPts val="0"/>
              </a:spcBef>
              <a:spcAft>
                <a:spcPts val="800"/>
              </a:spcAft>
              <a:buSzPct val="95000"/>
              <a:buNone/>
              <a:tabLst>
                <a:tab pos="177796" algn="l"/>
              </a:tabLst>
              <a:defRPr/>
            </a:pPr>
            <a:endParaRPr lang="ru-RU" sz="1450" b="1">
              <a:solidFill>
                <a:srgbClr val="ED1C24"/>
              </a:solidFill>
            </a:endParaRPr>
          </a:p>
          <a:p>
            <a:pPr marL="0" indent="0" defTabSz="609585">
              <a:lnSpc>
                <a:spcPct val="113999"/>
              </a:lnSpc>
              <a:spcBef>
                <a:spcPts val="0"/>
              </a:spcBef>
              <a:buSzPct val="95000"/>
              <a:buNone/>
              <a:tabLst>
                <a:tab pos="177796" algn="l"/>
              </a:tabLst>
              <a:defRPr/>
            </a:pPr>
            <a:r>
              <a:rPr lang="ru-RU" sz="1450" b="1">
                <a:solidFill>
                  <a:srgbClr val="191919"/>
                </a:solidFill>
              </a:rPr>
              <a:t>ФОЛЬГА МОЖЕТ БЫТЬ</a:t>
            </a:r>
            <a:endParaRPr/>
          </a:p>
          <a:p>
            <a:pPr marL="0" indent="0" defTabSz="609585">
              <a:lnSpc>
                <a:spcPct val="113999"/>
              </a:lnSpc>
              <a:spcBef>
                <a:spcPts val="0"/>
              </a:spcBef>
              <a:buSzPct val="95000"/>
              <a:buNone/>
              <a:tabLst>
                <a:tab pos="177796" algn="l"/>
              </a:tabLst>
              <a:defRPr/>
            </a:pPr>
            <a:endParaRPr lang="ru-RU" sz="1450" b="1">
              <a:solidFill>
                <a:srgbClr val="ED1C24"/>
              </a:solidFill>
            </a:endParaRPr>
          </a:p>
          <a:p>
            <a:pPr marL="0" indent="0" defTabSz="609585">
              <a:lnSpc>
                <a:spcPct val="113999"/>
              </a:lnSpc>
              <a:spcBef>
                <a:spcPts val="0"/>
              </a:spcBef>
              <a:spcAft>
                <a:spcPts val="800"/>
              </a:spcAft>
              <a:buSzPct val="95000"/>
              <a:buNone/>
              <a:tabLst>
                <a:tab pos="177796" algn="l"/>
              </a:tabLst>
              <a:defRPr/>
            </a:pPr>
            <a:r>
              <a:rPr lang="ru-RU" sz="1200">
                <a:solidFill>
                  <a:srgbClr val="191919"/>
                </a:solidFill>
              </a:rPr>
              <a:t>Алюминиевая </a:t>
            </a:r>
            <a:r>
              <a:rPr lang="ru-RU" sz="1200" b="1">
                <a:solidFill>
                  <a:srgbClr val="191919"/>
                </a:solidFill>
              </a:rPr>
              <a:t>армированная стеклосеткой </a:t>
            </a:r>
            <a:r>
              <a:rPr lang="ru-RU" sz="1200">
                <a:solidFill>
                  <a:srgbClr val="191919"/>
                </a:solidFill>
              </a:rPr>
              <a:t>фольга — усиленная, не рвется но имеет группу </a:t>
            </a:r>
            <a:r>
              <a:rPr lang="ru-RU" sz="1200" b="1">
                <a:solidFill>
                  <a:srgbClr val="191919"/>
                </a:solidFill>
              </a:rPr>
              <a:t>горючести Г1</a:t>
            </a:r>
            <a:endParaRPr/>
          </a:p>
          <a:p>
            <a:pPr marL="0" indent="0" defTabSz="609585">
              <a:lnSpc>
                <a:spcPct val="113999"/>
              </a:lnSpc>
              <a:spcBef>
                <a:spcPts val="0"/>
              </a:spcBef>
              <a:buSzPct val="95000"/>
              <a:buNone/>
              <a:tabLst>
                <a:tab pos="177796" algn="l"/>
              </a:tabLst>
              <a:defRPr/>
            </a:pPr>
            <a:r>
              <a:rPr lang="ru-RU" sz="1200" b="1">
                <a:solidFill>
                  <a:srgbClr val="191919"/>
                </a:solidFill>
              </a:rPr>
              <a:t>Не армированная </a:t>
            </a:r>
            <a:r>
              <a:rPr lang="ru-RU" sz="1200">
                <a:solidFill>
                  <a:srgbClr val="191919"/>
                </a:solidFill>
              </a:rPr>
              <a:t>алюминиевая фольга — группа горючести </a:t>
            </a:r>
            <a:r>
              <a:rPr lang="ru-RU" sz="1200" b="1">
                <a:solidFill>
                  <a:srgbClr val="191919"/>
                </a:solidFill>
              </a:rPr>
              <a:t>НГ</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23</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 прошивной техно</a:t>
            </a:r>
            <a:br>
              <a:rPr lang="ru-RU"/>
            </a:br>
            <a:r>
              <a:rPr lang="ru-RU"/>
              <a:t>Технические характеристики</a:t>
            </a:r>
            <a:endParaRPr/>
          </a:p>
        </p:txBody>
      </p:sp>
      <p:sp>
        <p:nvSpPr>
          <p:cNvPr id="4" name="Content Placeholder 6"/>
          <p:cNvSpPr txBox="1"/>
          <p:nvPr/>
        </p:nvSpPr>
        <p:spPr bwMode="auto">
          <a:xfrm>
            <a:off x="734480" y="1701800"/>
            <a:ext cx="5039787"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Длина: </a:t>
            </a:r>
            <a:r>
              <a:rPr lang="ru-RU" sz="1200">
                <a:solidFill>
                  <a:srgbClr val="000000"/>
                </a:solidFill>
                <a:latin typeface="Arial"/>
                <a:cs typeface="Arial"/>
              </a:rPr>
              <a:t>2400, 4800 мм</a:t>
            </a:r>
            <a:endParaRPr/>
          </a:p>
          <a:p>
            <a:pPr defTabSz="609585">
              <a:lnSpc>
                <a:spcPct val="113999"/>
              </a:lnSpc>
              <a:spcBef>
                <a:spcPts val="0"/>
              </a:spcBef>
              <a:defRPr/>
            </a:pPr>
            <a:r>
              <a:rPr lang="ru-RU" sz="1200" b="1">
                <a:solidFill>
                  <a:srgbClr val="000000"/>
                </a:solidFill>
                <a:latin typeface="Arial"/>
                <a:cs typeface="Arial"/>
              </a:rPr>
              <a:t>Ширина:  </a:t>
            </a:r>
            <a:r>
              <a:rPr lang="ru-RU" sz="1200">
                <a:solidFill>
                  <a:srgbClr val="000000"/>
                </a:solidFill>
                <a:latin typeface="Arial"/>
                <a:cs typeface="Arial"/>
              </a:rPr>
              <a:t>1200 мм</a:t>
            </a:r>
            <a:endParaRPr/>
          </a:p>
          <a:p>
            <a:pPr defTabSz="609585">
              <a:lnSpc>
                <a:spcPct val="113999"/>
              </a:lnSpc>
              <a:spcBef>
                <a:spcPts val="0"/>
              </a:spcBef>
              <a:defRPr/>
            </a:pPr>
            <a:r>
              <a:rPr lang="ru-RU" sz="1200" b="1">
                <a:solidFill>
                  <a:srgbClr val="000000"/>
                </a:solidFill>
                <a:latin typeface="Arial"/>
                <a:cs typeface="Arial"/>
              </a:rPr>
              <a:t>Толщина: </a:t>
            </a:r>
            <a:r>
              <a:rPr lang="ru-RU" sz="1200">
                <a:solidFill>
                  <a:srgbClr val="000000"/>
                </a:solidFill>
                <a:latin typeface="Arial"/>
                <a:cs typeface="Arial"/>
              </a:rPr>
              <a:t>30-100 мм (с шагом 10 мм)</a:t>
            </a:r>
            <a:endParaRPr/>
          </a:p>
        </p:txBody>
      </p:sp>
      <p:graphicFrame>
        <p:nvGraphicFramePr>
          <p:cNvPr id="5" name="Таблица 4"/>
          <p:cNvGraphicFramePr>
            <a:graphicFrameLocks noGrp="1"/>
          </p:cNvGraphicFramePr>
          <p:nvPr/>
        </p:nvGraphicFramePr>
        <p:xfrm>
          <a:off x="719665" y="2661766"/>
          <a:ext cx="10752667" cy="3241877"/>
        </p:xfrm>
        <a:graphic>
          <a:graphicData uri="http://schemas.openxmlformats.org/drawingml/2006/table">
            <a:tbl>
              <a:tblPr firstRow="1" bandRow="1">
                <a:tableStyleId>{8A107856-5554-42FB-B03E-39F5DBC370BA}</a:tableStyleId>
              </a:tblPr>
              <a:tblGrid>
                <a:gridCol w="3199216">
                  <a:extLst>
                    <a:ext uri="{9D8B030D-6E8A-4147-A177-3AD203B41FA5}">
                      <a16:colId xmlns:a16="http://schemas.microsoft.com/office/drawing/2014/main" val="20000"/>
                    </a:ext>
                  </a:extLst>
                </a:gridCol>
                <a:gridCol w="890332">
                  <a:extLst>
                    <a:ext uri="{9D8B030D-6E8A-4147-A177-3AD203B41FA5}">
                      <a16:colId xmlns:a16="http://schemas.microsoft.com/office/drawing/2014/main" val="20001"/>
                    </a:ext>
                  </a:extLst>
                </a:gridCol>
                <a:gridCol w="1604201">
                  <a:extLst>
                    <a:ext uri="{9D8B030D-6E8A-4147-A177-3AD203B41FA5}">
                      <a16:colId xmlns:a16="http://schemas.microsoft.com/office/drawing/2014/main" val="20002"/>
                    </a:ext>
                  </a:extLst>
                </a:gridCol>
                <a:gridCol w="1804728">
                  <a:extLst>
                    <a:ext uri="{9D8B030D-6E8A-4147-A177-3AD203B41FA5}">
                      <a16:colId xmlns:a16="http://schemas.microsoft.com/office/drawing/2014/main" val="20003"/>
                    </a:ext>
                  </a:extLst>
                </a:gridCol>
                <a:gridCol w="1627095">
                  <a:extLst>
                    <a:ext uri="{9D8B030D-6E8A-4147-A177-3AD203B41FA5}">
                      <a16:colId xmlns:a16="http://schemas.microsoft.com/office/drawing/2014/main" val="20004"/>
                    </a:ext>
                  </a:extLst>
                </a:gridCol>
                <a:gridCol w="1627095">
                  <a:extLst>
                    <a:ext uri="{9D8B030D-6E8A-4147-A177-3AD203B41FA5}">
                      <a16:colId xmlns:a16="http://schemas.microsoft.com/office/drawing/2014/main" val="20005"/>
                    </a:ext>
                  </a:extLst>
                </a:gridCol>
              </a:tblGrid>
              <a:tr h="1029997">
                <a:tc>
                  <a:txBody>
                    <a:bodyPr/>
                    <a:lstStyle/>
                    <a:p>
                      <a:pPr>
                        <a:lnSpc>
                          <a:spcPct val="113999"/>
                        </a:lnSpc>
                        <a:defRPr/>
                      </a:pPr>
                      <a:r>
                        <a:rPr lang="ru-RU" sz="1200" b="0">
                          <a:solidFill>
                            <a:schemeClr val="bg2"/>
                          </a:solidFill>
                          <a:latin typeface="Arial"/>
                          <a:cs typeface="Arial"/>
                        </a:rPr>
                        <a:t>Наименование показателя</a:t>
                      </a:r>
                      <a:endParaRPr/>
                    </a:p>
                  </a:txBody>
                  <a:tcPr marL="45720" marR="45720"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ctr">
                        <a:lnSpc>
                          <a:spcPct val="113999"/>
                        </a:lnSpc>
                        <a:defRPr/>
                      </a:pPr>
                      <a:r>
                        <a:rPr lang="ru-RU" sz="1200" b="0">
                          <a:solidFill>
                            <a:schemeClr val="bg2"/>
                          </a:solidFill>
                          <a:latin typeface="Arial"/>
                          <a:cs typeface="Arial"/>
                        </a:rPr>
                        <a:t>Ед.изм.</a:t>
                      </a:r>
                      <a:endParaRPr/>
                    </a:p>
                  </a:txBody>
                  <a:tcPr marL="45720" marR="45720"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Мат Прошивной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50</a:t>
                      </a:r>
                    </a:p>
                  </a:txBody>
                  <a:tcPr marL="45720" marR="45720"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Мат Прошивной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80</a:t>
                      </a:r>
                    </a:p>
                  </a:txBody>
                  <a:tcPr marL="45720" marR="45720"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Мат Прошивной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100</a:t>
                      </a:r>
                    </a:p>
                  </a:txBody>
                  <a:tcPr marL="45720" marR="45720"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Мат Прошивной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120</a:t>
                      </a:r>
                    </a:p>
                  </a:txBody>
                  <a:tcPr marL="45720" marR="45720"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extLst>
                  <a:ext uri="{0D108BD9-81ED-4DB2-BD59-A6C34878D82A}">
                    <a16:rowId xmlns:a16="http://schemas.microsoft.com/office/drawing/2014/main" val="10000"/>
                  </a:ext>
                </a:extLst>
              </a:tr>
              <a:tr h="316816">
                <a:tc>
                  <a:txBody>
                    <a:bodyPr/>
                    <a:lstStyle/>
                    <a:p>
                      <a:pPr>
                        <a:lnSpc>
                          <a:spcPct val="113999"/>
                        </a:lnSpc>
                        <a:defRPr/>
                      </a:pPr>
                      <a:r>
                        <a:rPr lang="ru-RU" sz="1200">
                          <a:latin typeface="Arial"/>
                          <a:cs typeface="Arial"/>
                        </a:rPr>
                        <a:t>Средняя плотность</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Кг/м</a:t>
                      </a:r>
                      <a:r>
                        <a:rPr lang="ru-RU" sz="1200" baseline="30000">
                          <a:latin typeface="Arial"/>
                          <a:cs typeface="Arial"/>
                        </a:rPr>
                        <a:t>3</a:t>
                      </a:r>
                      <a:endParaRPr lang="ru-RU" sz="1200" baseline="300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50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80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100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120</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1"/>
                  </a:ext>
                </a:extLst>
              </a:tr>
              <a:tr h="1116245">
                <a:tc>
                  <a:txBody>
                    <a:bodyPr/>
                    <a:lstStyle/>
                    <a:p>
                      <a:pPr>
                        <a:lnSpc>
                          <a:spcPct val="113999"/>
                        </a:lnSpc>
                        <a:defRPr/>
                      </a:pPr>
                      <a:r>
                        <a:rPr lang="ru-RU" sz="1200">
                          <a:latin typeface="Arial"/>
                          <a:cs typeface="Arial"/>
                        </a:rPr>
                        <a:t>Коэффициент теплопроводности при т-ре</a:t>
                      </a:r>
                      <a:endParaRPr/>
                    </a:p>
                    <a:p>
                      <a:pPr marL="1440000">
                        <a:lnSpc>
                          <a:spcPct val="113999"/>
                        </a:lnSpc>
                        <a:defRPr/>
                      </a:pPr>
                      <a:r>
                        <a:rPr lang="ru-RU" sz="1200">
                          <a:latin typeface="Arial"/>
                          <a:cs typeface="Arial"/>
                        </a:rPr>
                        <a:t>25°</a:t>
                      </a:r>
                      <a:endParaRPr/>
                    </a:p>
                    <a:p>
                      <a:pPr marL="1440000">
                        <a:lnSpc>
                          <a:spcPct val="113999"/>
                        </a:lnSpc>
                        <a:defRPr/>
                      </a:pPr>
                      <a:r>
                        <a:rPr lang="ru-RU" sz="1200">
                          <a:latin typeface="Arial"/>
                          <a:cs typeface="Arial"/>
                        </a:rPr>
                        <a:t>50°</a:t>
                      </a:r>
                      <a:endParaRPr/>
                    </a:p>
                    <a:p>
                      <a:pPr marL="1440000">
                        <a:lnSpc>
                          <a:spcPct val="113999"/>
                        </a:lnSpc>
                        <a:defRPr/>
                      </a:pPr>
                      <a:r>
                        <a:rPr lang="ru-RU" sz="1200">
                          <a:latin typeface="Arial"/>
                          <a:cs typeface="Arial"/>
                        </a:rPr>
                        <a:t>125°</a:t>
                      </a:r>
                      <a:endParaRPr/>
                    </a:p>
                    <a:p>
                      <a:pPr marL="1440000">
                        <a:lnSpc>
                          <a:spcPct val="113999"/>
                        </a:lnSpc>
                        <a:defRPr/>
                      </a:pPr>
                      <a:r>
                        <a:rPr lang="ru-RU" sz="1200">
                          <a:latin typeface="Arial"/>
                          <a:cs typeface="Arial"/>
                        </a:rPr>
                        <a:t>300°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Вт/м*К</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latin typeface="Arial"/>
                        <a:cs typeface="Arial"/>
                      </a:endParaRPr>
                    </a:p>
                    <a:p>
                      <a:pPr algn="ctr">
                        <a:lnSpc>
                          <a:spcPct val="113999"/>
                        </a:lnSpc>
                        <a:defRPr/>
                      </a:pPr>
                      <a:r>
                        <a:rPr lang="ru-RU" sz="1200">
                          <a:latin typeface="Arial"/>
                          <a:cs typeface="Arial"/>
                        </a:rPr>
                        <a:t>-</a:t>
                      </a:r>
                      <a:endParaRPr/>
                    </a:p>
                    <a:p>
                      <a:pPr algn="ctr">
                        <a:lnSpc>
                          <a:spcPct val="113999"/>
                        </a:lnSpc>
                        <a:defRPr/>
                      </a:pPr>
                      <a:r>
                        <a:rPr lang="ru-RU" sz="1200">
                          <a:latin typeface="Arial"/>
                          <a:cs typeface="Arial"/>
                        </a:rPr>
                        <a:t>0,036</a:t>
                      </a:r>
                      <a:endParaRPr/>
                    </a:p>
                    <a:p>
                      <a:pPr algn="ctr">
                        <a:lnSpc>
                          <a:spcPct val="113999"/>
                        </a:lnSpc>
                        <a:defRPr/>
                      </a:pPr>
                      <a:r>
                        <a:rPr lang="ru-RU" sz="1200">
                          <a:latin typeface="Arial"/>
                          <a:cs typeface="Arial"/>
                        </a:rPr>
                        <a:t>0,055</a:t>
                      </a:r>
                      <a:endParaRPr/>
                    </a:p>
                    <a:p>
                      <a:pPr algn="ctr">
                        <a:lnSpc>
                          <a:spcPct val="113999"/>
                        </a:lnSpc>
                        <a:defRPr/>
                      </a:pPr>
                      <a:r>
                        <a:rPr lang="ru-RU" sz="1200">
                          <a:latin typeface="Arial"/>
                          <a:cs typeface="Arial"/>
                        </a:rPr>
                        <a:t>0,114</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latin typeface="Arial"/>
                        <a:cs typeface="Arial"/>
                      </a:endParaRPr>
                    </a:p>
                    <a:p>
                      <a:pPr algn="ctr">
                        <a:lnSpc>
                          <a:spcPct val="113999"/>
                        </a:lnSpc>
                        <a:defRPr/>
                      </a:pPr>
                      <a:r>
                        <a:rPr lang="ru-RU" sz="1200">
                          <a:latin typeface="Arial"/>
                          <a:cs typeface="Arial"/>
                        </a:rPr>
                        <a:t>0,033</a:t>
                      </a:r>
                      <a:endParaRPr/>
                    </a:p>
                    <a:p>
                      <a:pPr algn="ctr">
                        <a:lnSpc>
                          <a:spcPct val="113999"/>
                        </a:lnSpc>
                        <a:defRPr/>
                      </a:pPr>
                      <a:r>
                        <a:rPr lang="ru-RU" sz="1200">
                          <a:latin typeface="Arial"/>
                          <a:cs typeface="Arial"/>
                        </a:rPr>
                        <a:t>0,036</a:t>
                      </a:r>
                      <a:endParaRPr/>
                    </a:p>
                    <a:p>
                      <a:pPr algn="ctr">
                        <a:lnSpc>
                          <a:spcPct val="113999"/>
                        </a:lnSpc>
                        <a:defRPr/>
                      </a:pPr>
                      <a:r>
                        <a:rPr lang="ru-RU" sz="1200">
                          <a:latin typeface="Arial"/>
                          <a:cs typeface="Arial"/>
                        </a:rPr>
                        <a:t>0,047</a:t>
                      </a:r>
                      <a:endParaRPr/>
                    </a:p>
                    <a:p>
                      <a:pPr algn="ctr">
                        <a:lnSpc>
                          <a:spcPct val="113999"/>
                        </a:lnSpc>
                        <a:defRPr/>
                      </a:pPr>
                      <a:r>
                        <a:rPr lang="ru-RU" sz="1200">
                          <a:latin typeface="Arial"/>
                          <a:cs typeface="Arial"/>
                        </a:rPr>
                        <a:t>0,083</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latin typeface="Arial"/>
                        <a:cs typeface="Arial"/>
                      </a:endParaRPr>
                    </a:p>
                    <a:p>
                      <a:pPr algn="ctr">
                        <a:lnSpc>
                          <a:spcPct val="113999"/>
                        </a:lnSpc>
                        <a:defRPr/>
                      </a:pPr>
                      <a:r>
                        <a:rPr lang="ru-RU" sz="1200">
                          <a:latin typeface="Arial"/>
                          <a:cs typeface="Arial"/>
                        </a:rPr>
                        <a:t>0,033</a:t>
                      </a:r>
                      <a:endParaRPr/>
                    </a:p>
                    <a:p>
                      <a:pPr algn="ctr">
                        <a:lnSpc>
                          <a:spcPct val="113999"/>
                        </a:lnSpc>
                        <a:defRPr/>
                      </a:pPr>
                      <a:r>
                        <a:rPr lang="ru-RU" sz="1200">
                          <a:latin typeface="Arial"/>
                          <a:cs typeface="Arial"/>
                        </a:rPr>
                        <a:t>0,037</a:t>
                      </a:r>
                      <a:endParaRPr/>
                    </a:p>
                    <a:p>
                      <a:pPr algn="ctr">
                        <a:lnSpc>
                          <a:spcPct val="113999"/>
                        </a:lnSpc>
                        <a:defRPr/>
                      </a:pPr>
                      <a:r>
                        <a:rPr lang="ru-RU" sz="1200">
                          <a:latin typeface="Arial"/>
                          <a:cs typeface="Arial"/>
                        </a:rPr>
                        <a:t>0,046</a:t>
                      </a:r>
                      <a:endParaRPr/>
                    </a:p>
                    <a:p>
                      <a:pPr algn="ctr">
                        <a:lnSpc>
                          <a:spcPct val="113999"/>
                        </a:lnSpc>
                        <a:defRPr/>
                      </a:pPr>
                      <a:r>
                        <a:rPr lang="ru-RU" sz="1200">
                          <a:latin typeface="Arial"/>
                          <a:cs typeface="Arial"/>
                        </a:rPr>
                        <a:t>0,079</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latin typeface="Arial"/>
                        <a:cs typeface="Arial"/>
                      </a:endParaRPr>
                    </a:p>
                    <a:p>
                      <a:pPr algn="ctr">
                        <a:lnSpc>
                          <a:spcPct val="113999"/>
                        </a:lnSpc>
                        <a:defRPr/>
                      </a:pPr>
                      <a:r>
                        <a:rPr lang="ru-RU" sz="1200">
                          <a:latin typeface="Arial"/>
                          <a:cs typeface="Arial"/>
                        </a:rPr>
                        <a:t>0,033</a:t>
                      </a:r>
                      <a:endParaRPr/>
                    </a:p>
                    <a:p>
                      <a:pPr algn="ctr">
                        <a:lnSpc>
                          <a:spcPct val="113999"/>
                        </a:lnSpc>
                        <a:defRPr/>
                      </a:pPr>
                      <a:r>
                        <a:rPr lang="ru-RU" sz="1200">
                          <a:latin typeface="Arial"/>
                          <a:cs typeface="Arial"/>
                        </a:rPr>
                        <a:t>0,037</a:t>
                      </a:r>
                      <a:endParaRPr/>
                    </a:p>
                    <a:p>
                      <a:pPr algn="ctr">
                        <a:lnSpc>
                          <a:spcPct val="113999"/>
                        </a:lnSpc>
                        <a:defRPr/>
                      </a:pPr>
                      <a:r>
                        <a:rPr lang="ru-RU" sz="1200">
                          <a:latin typeface="Arial"/>
                          <a:cs typeface="Arial"/>
                        </a:rPr>
                        <a:t>0,044</a:t>
                      </a:r>
                      <a:endParaRPr/>
                    </a:p>
                    <a:p>
                      <a:pPr algn="ctr">
                        <a:lnSpc>
                          <a:spcPct val="113999"/>
                        </a:lnSpc>
                        <a:defRPr/>
                      </a:pPr>
                      <a:r>
                        <a:rPr lang="ru-RU" sz="1200">
                          <a:latin typeface="Arial"/>
                          <a:cs typeface="Arial"/>
                        </a:rPr>
                        <a:t>0,072</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2"/>
                  </a:ext>
                </a:extLst>
              </a:tr>
              <a:tr h="316816">
                <a:tc>
                  <a:txBody>
                    <a:bodyPr/>
                    <a:lstStyle/>
                    <a:p>
                      <a:pPr>
                        <a:lnSpc>
                          <a:spcPct val="113999"/>
                        </a:lnSpc>
                        <a:defRPr/>
                      </a:pPr>
                      <a:r>
                        <a:rPr lang="ru-RU" sz="1200">
                          <a:latin typeface="Arial"/>
                          <a:cs typeface="Arial"/>
                        </a:rPr>
                        <a:t>Горючесть</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Группа</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latin typeface="Arial"/>
                          <a:cs typeface="Arial"/>
                        </a:rPr>
                        <a:t>НГ (КМ0)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latin typeface="Arial"/>
                          <a:cs typeface="Arial"/>
                        </a:rPr>
                        <a:t>НГ (КМ0)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latin typeface="Arial"/>
                          <a:cs typeface="Arial"/>
                        </a:rPr>
                        <a:t>НГ (КМ0)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lvl="0" indent="0" algn="ctr" defTabSz="914400">
                        <a:lnSpc>
                          <a:spcPct val="113999"/>
                        </a:lnSpc>
                        <a:spcBef>
                          <a:spcPts val="0"/>
                        </a:spcBef>
                        <a:spcAft>
                          <a:spcPts val="0"/>
                        </a:spcAft>
                        <a:buClrTx/>
                        <a:buSzTx/>
                        <a:buFontTx/>
                        <a:buNone/>
                        <a:defRPr/>
                      </a:pPr>
                      <a:r>
                        <a:rPr lang="ru-RU" sz="1200">
                          <a:latin typeface="Arial"/>
                          <a:cs typeface="Arial"/>
                        </a:rPr>
                        <a:t>НГ (КМ0)</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3"/>
                  </a:ext>
                </a:extLst>
              </a:tr>
              <a:tr h="444455">
                <a:tc>
                  <a:txBody>
                    <a:bodyPr/>
                    <a:lstStyle/>
                    <a:p>
                      <a:pPr>
                        <a:lnSpc>
                          <a:spcPct val="113999"/>
                        </a:lnSpc>
                        <a:defRPr/>
                      </a:pPr>
                      <a:r>
                        <a:rPr lang="ru-RU" sz="1200">
                          <a:latin typeface="Arial"/>
                          <a:cs typeface="Arial"/>
                        </a:rPr>
                        <a:t>Максимальная температура применения</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en-US" sz="1200">
                          <a:latin typeface="Arial"/>
                          <a:cs typeface="Arial"/>
                        </a:rPr>
                        <a:t>º</a:t>
                      </a:r>
                      <a:r>
                        <a:rPr lang="ru-RU" sz="1200">
                          <a:latin typeface="Arial"/>
                          <a:cs typeface="Arial"/>
                        </a:rPr>
                        <a:t>С</a:t>
                      </a:r>
                      <a:endParaRPr lang="ru-RU" sz="1200">
                        <a:solidFill>
                          <a:schemeClr val="accent5"/>
                        </a:solidFill>
                        <a:latin typeface="Arial"/>
                        <a:cs typeface="Arial"/>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+550</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+650</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+650</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lvl="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+650</a:t>
                      </a:r>
                      <a:endParaRPr/>
                    </a:p>
                  </a:txBody>
                  <a:tcPr marL="45720" marR="45720">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24</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 ламельный ТЕХНО</a:t>
            </a:r>
            <a:endParaRPr/>
          </a:p>
        </p:txBody>
      </p:sp>
      <p:sp>
        <p:nvSpPr>
          <p:cNvPr id="4" name="Content Placeholder 6"/>
          <p:cNvSpPr txBox="1"/>
          <p:nvPr/>
        </p:nvSpPr>
        <p:spPr bwMode="auto">
          <a:xfrm>
            <a:off x="719664" y="1067817"/>
            <a:ext cx="5039787"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Теплоизоляционный материал, произведенный из каменной ваты на основе горных пород базальтовой группы и низкофенольного связующего с добавлением гидрофобизирующих добавок</a:t>
            </a:r>
            <a:endParaRPr/>
          </a:p>
        </p:txBody>
      </p:sp>
      <p:sp>
        <p:nvSpPr>
          <p:cNvPr id="5" name="Content Placeholder 6"/>
          <p:cNvSpPr txBox="1"/>
          <p:nvPr/>
        </p:nvSpPr>
        <p:spPr bwMode="auto">
          <a:xfrm>
            <a:off x="6096000" y="2413507"/>
            <a:ext cx="5376333" cy="2742930"/>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000000"/>
                </a:solidFill>
                <a:latin typeface="Arial"/>
                <a:cs typeface="Arial"/>
              </a:rPr>
              <a:t>ОБЛАСТЬ ПРИМЕНЕНИЯ</a:t>
            </a:r>
            <a:endParaRPr/>
          </a:p>
          <a:p>
            <a:pPr defTabSz="609585">
              <a:lnSpc>
                <a:spcPct val="113999"/>
              </a:lnSpc>
              <a:spcBef>
                <a:spcPts val="0"/>
              </a:spcBef>
              <a:defRPr/>
            </a:pPr>
            <a:endParaRPr lang="ru-RU" sz="1450">
              <a:solidFill>
                <a:srgbClr val="000000"/>
              </a:solidFill>
              <a:latin typeface="Arial"/>
              <a:cs typeface="Arial"/>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Тепло-пароизоляция воздуховодов, вентиляционного оборудования, резервуаров и прочих плоских поверхностей, а также трубопроводов диаметром более 230 мм</a:t>
            </a:r>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Применяется при температуре изолируемых поверхностей до +250 ⁰С</a:t>
            </a:r>
            <a:endParaRPr/>
          </a:p>
          <a:p>
            <a:pPr marL="228594" indent="-228594" defTabSz="609585">
              <a:lnSpc>
                <a:spcPct val="113999"/>
              </a:lnSpc>
              <a:spcBef>
                <a:spcPts val="0"/>
              </a:spcBef>
              <a:buFont typeface="Wingdings"/>
              <a:buChar char="§"/>
              <a:defRPr/>
            </a:pPr>
            <a:endParaRPr lang="ru-RU" sz="1200">
              <a:solidFill>
                <a:srgbClr val="000000"/>
              </a:solidFill>
              <a:latin typeface="Arial"/>
              <a:cs typeface="Arial"/>
            </a:endParaRPr>
          </a:p>
          <a:p>
            <a:pPr marL="228594" indent="-228594" defTabSz="609585">
              <a:lnSpc>
                <a:spcPct val="113999"/>
              </a:lnSpc>
              <a:spcBef>
                <a:spcPts val="0"/>
              </a:spcBef>
              <a:buFont typeface="Wingdings"/>
              <a:buChar char="§"/>
              <a:defRPr/>
            </a:pPr>
            <a:endParaRPr lang="ru-RU" sz="1450">
              <a:solidFill>
                <a:srgbClr val="000000"/>
              </a:solidFill>
              <a:latin typeface="Arial"/>
              <a:cs typeface="Arial"/>
            </a:endParaRPr>
          </a:p>
          <a:p>
            <a:pPr defTabSz="609585">
              <a:lnSpc>
                <a:spcPct val="113999"/>
              </a:lnSpc>
              <a:spcBef>
                <a:spcPts val="0"/>
              </a:spcBef>
              <a:defRPr/>
            </a:pPr>
            <a:r>
              <a:rPr lang="ru-RU" sz="1450" b="1">
                <a:solidFill>
                  <a:srgbClr val="000000"/>
                </a:solidFill>
                <a:latin typeface="Arial"/>
                <a:cs typeface="Arial"/>
              </a:rPr>
              <a:t>УНИКАЛЬНЫЕ СВОЙСТВА</a:t>
            </a:r>
            <a:endParaRPr/>
          </a:p>
          <a:p>
            <a:pPr defTabSz="609585">
              <a:lnSpc>
                <a:spcPct val="113999"/>
              </a:lnSpc>
              <a:spcBef>
                <a:spcPts val="0"/>
              </a:spcBef>
              <a:defRPr/>
            </a:pPr>
            <a:endParaRPr lang="ru-RU" sz="1450" b="1">
              <a:solidFill>
                <a:srgbClr val="000000"/>
              </a:solidFill>
              <a:latin typeface="Arial"/>
              <a:cs typeface="Arial"/>
            </a:endParaRPr>
          </a:p>
          <a:p>
            <a:pPr defTabSz="609585">
              <a:lnSpc>
                <a:spcPct val="113999"/>
              </a:lnSpc>
              <a:spcBef>
                <a:spcPts val="0"/>
              </a:spcBef>
              <a:defRPr/>
            </a:pPr>
            <a:r>
              <a:rPr lang="ru-RU" sz="1200">
                <a:solidFill>
                  <a:srgbClr val="000000"/>
                </a:solidFill>
                <a:latin typeface="Arial"/>
                <a:cs typeface="Arial"/>
              </a:rPr>
              <a:t>Имеет повышенную прочность на сжатие по сравнению с традиционными матами и меньшую деформацию во время монтажа</a:t>
            </a:r>
            <a:endParaRPr/>
          </a:p>
        </p:txBody>
      </p:sp>
      <p:pic>
        <p:nvPicPr>
          <p:cNvPr id="6" name="Picture 2" descr="Мат Ламельный ТЕХНО"/>
          <p:cNvPicPr>
            <a:picLocks noChangeAspect="1" noChangeArrowheads="1"/>
          </p:cNvPicPr>
          <p:nvPr/>
        </p:nvPicPr>
        <p:blipFill>
          <a:blip r:embed="rId2"/>
          <a:stretch/>
        </p:blipFill>
        <p:spPr bwMode="auto">
          <a:xfrm>
            <a:off x="425607" y="2348814"/>
            <a:ext cx="5490821" cy="351030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25</a:t>
            </a:fld>
            <a:endParaRPr lang="ru-RU"/>
          </a:p>
        </p:txBody>
      </p:sp>
      <p:sp>
        <p:nvSpPr>
          <p:cNvPr id="3" name="Заголовок 1"/>
          <p:cNvSpPr txBox="1"/>
          <p:nvPr/>
        </p:nvSpPr>
        <p:spPr bwMode="auto">
          <a:xfrm>
            <a:off x="719667" y="501317"/>
            <a:ext cx="8401051" cy="720197"/>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 ламельный техно</a:t>
            </a:r>
            <a:br>
              <a:rPr lang="ru-RU"/>
            </a:br>
            <a:r>
              <a:rPr lang="ru-RU"/>
              <a:t>преимущества</a:t>
            </a:r>
            <a:endParaRPr/>
          </a:p>
        </p:txBody>
      </p:sp>
      <p:sp>
        <p:nvSpPr>
          <p:cNvPr id="4" name="Content Placeholder 6"/>
          <p:cNvSpPr txBox="1"/>
          <p:nvPr/>
        </p:nvSpPr>
        <p:spPr bwMode="auto">
          <a:xfrm>
            <a:off x="734485" y="1931426"/>
            <a:ext cx="5039783" cy="1969001"/>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spcAft>
                <a:spcPts val="800"/>
              </a:spcAft>
              <a:defRPr/>
            </a:pPr>
            <a:r>
              <a:rPr lang="ru-RU" sz="1200">
                <a:solidFill>
                  <a:srgbClr val="000000"/>
                </a:solidFill>
                <a:latin typeface="Arial"/>
                <a:cs typeface="Arial"/>
              </a:rPr>
              <a:t>Имеет повышенную прочность на сжатие по сравнению с традиционными матами и меньшую деформацию во время монтажа</a:t>
            </a:r>
            <a:endParaRPr/>
          </a:p>
          <a:p>
            <a:pPr marL="228594" indent="-228594" defTabSz="609585">
              <a:lnSpc>
                <a:spcPct val="113999"/>
              </a:lnSpc>
              <a:spcBef>
                <a:spcPts val="0"/>
              </a:spcBef>
              <a:spcAft>
                <a:spcPts val="800"/>
              </a:spcAft>
              <a:buFont typeface="Wingdings"/>
              <a:buChar char="§"/>
              <a:defRPr/>
            </a:pPr>
            <a:endParaRPr lang="ru-RU" sz="1200">
              <a:solidFill>
                <a:srgbClr val="000000"/>
              </a:solidFill>
              <a:latin typeface="Arial"/>
              <a:cs typeface="Arial"/>
            </a:endParaRPr>
          </a:p>
          <a:p>
            <a:pPr marL="228594" indent="-228594" defTabSz="609585">
              <a:lnSpc>
                <a:spcPct val="113999"/>
              </a:lnSpc>
              <a:spcBef>
                <a:spcPts val="0"/>
              </a:spcBef>
              <a:spcAft>
                <a:spcPts val="800"/>
              </a:spcAft>
              <a:buFont typeface="Wingdings"/>
              <a:buChar char="§"/>
              <a:defRPr/>
            </a:pPr>
            <a:r>
              <a:rPr lang="ru-RU" sz="1200">
                <a:solidFill>
                  <a:srgbClr val="000000"/>
                </a:solidFill>
                <a:latin typeface="Arial"/>
                <a:cs typeface="Arial"/>
              </a:rPr>
              <a:t>Меньше сжимается на изгибах </a:t>
            </a:r>
            <a:endParaRPr/>
          </a:p>
          <a:p>
            <a:pPr marL="228594" indent="-228594" defTabSz="609585">
              <a:lnSpc>
                <a:spcPct val="113999"/>
              </a:lnSpc>
              <a:spcBef>
                <a:spcPts val="0"/>
              </a:spcBef>
              <a:spcAft>
                <a:spcPts val="800"/>
              </a:spcAft>
              <a:buFont typeface="Wingdings"/>
              <a:buChar char="§"/>
              <a:defRPr/>
            </a:pPr>
            <a:r>
              <a:rPr lang="ru-RU" sz="1200">
                <a:solidFill>
                  <a:srgbClr val="000000"/>
                </a:solidFill>
                <a:latin typeface="Arial"/>
                <a:cs typeface="Arial"/>
              </a:rPr>
              <a:t>Имеет высокую упругость </a:t>
            </a:r>
            <a:endParaRPr/>
          </a:p>
          <a:p>
            <a:pPr marL="228594" indent="-228594" defTabSz="609585">
              <a:lnSpc>
                <a:spcPct val="113999"/>
              </a:lnSpc>
              <a:spcBef>
                <a:spcPts val="0"/>
              </a:spcBef>
              <a:spcAft>
                <a:spcPts val="800"/>
              </a:spcAft>
              <a:buFont typeface="Wingdings"/>
              <a:buChar char="§"/>
              <a:defRPr/>
            </a:pPr>
            <a:r>
              <a:rPr lang="ru-RU" sz="1200">
                <a:solidFill>
                  <a:srgbClr val="000000"/>
                </a:solidFill>
                <a:latin typeface="Arial"/>
                <a:cs typeface="Arial"/>
              </a:rPr>
              <a:t>Хорошо огибает изгибы поверхностей </a:t>
            </a:r>
            <a:endParaRPr/>
          </a:p>
          <a:p>
            <a:pPr marL="228594" indent="-228594" defTabSz="609585">
              <a:lnSpc>
                <a:spcPct val="113999"/>
              </a:lnSpc>
              <a:spcBef>
                <a:spcPts val="0"/>
              </a:spcBef>
              <a:spcAft>
                <a:spcPts val="800"/>
              </a:spcAft>
              <a:buFont typeface="Wingdings"/>
              <a:buChar char="§"/>
              <a:defRPr/>
            </a:pPr>
            <a:r>
              <a:rPr lang="ru-RU" sz="1200">
                <a:solidFill>
                  <a:srgbClr val="000000"/>
                </a:solidFill>
                <a:latin typeface="Arial"/>
                <a:cs typeface="Arial"/>
              </a:rPr>
              <a:t>Нет эффекта пролеживания </a:t>
            </a:r>
            <a:endParaRPr/>
          </a:p>
        </p:txBody>
      </p:sp>
      <p:grpSp>
        <p:nvGrpSpPr>
          <p:cNvPr id="5" name="Группа 4"/>
          <p:cNvGrpSpPr/>
          <p:nvPr/>
        </p:nvGrpSpPr>
        <p:grpSpPr bwMode="auto">
          <a:xfrm>
            <a:off x="6238851" y="1833360"/>
            <a:ext cx="5501267" cy="3664133"/>
            <a:chOff x="4917753" y="3737468"/>
            <a:chExt cx="2604222" cy="2479686"/>
          </a:xfrm>
        </p:grpSpPr>
        <p:pic>
          <p:nvPicPr>
            <p:cNvPr id="6" name="Рисунок 2"/>
            <p:cNvPicPr>
              <a:picLocks noChangeAspect="1"/>
            </p:cNvPicPr>
            <p:nvPr/>
          </p:nvPicPr>
          <p:blipFill>
            <a:blip r:embed="rId2"/>
            <a:srcRect b="71226"/>
            <a:stretch/>
          </p:blipFill>
          <p:spPr bwMode="auto">
            <a:xfrm>
              <a:off x="5003913" y="3737468"/>
              <a:ext cx="2518060" cy="801805"/>
            </a:xfrm>
            <a:prstGeom prst="rect">
              <a:avLst/>
            </a:prstGeom>
            <a:noFill/>
            <a:ln>
              <a:noFill/>
            </a:ln>
          </p:spPr>
        </p:pic>
        <p:sp>
          <p:nvSpPr>
            <p:cNvPr id="7" name="Content Placeholder 8"/>
            <p:cNvSpPr txBox="1"/>
            <p:nvPr/>
          </p:nvSpPr>
          <p:spPr bwMode="auto">
            <a:xfrm>
              <a:off x="5057692" y="4498145"/>
              <a:ext cx="1222079" cy="375254"/>
            </a:xfrm>
            <a:prstGeom prst="rect">
              <a:avLst/>
            </a:prstGeom>
            <a:solidFill>
              <a:schemeClr val="bg2"/>
            </a:solidFill>
          </p:spPr>
          <p:txBody>
            <a:bodyPr vert="horz" lIns="0" tIns="0" rIns="0" bIns="0" rtlCol="0">
              <a:normAutofit/>
            </a:bodyPr>
            <a:lstStyle/>
            <a:p>
              <a:pPr algn="ctr" defTabSz="457189">
                <a:spcBef>
                  <a:spcPts val="0"/>
                </a:spcBef>
                <a:defRPr/>
              </a:pPr>
              <a:r>
                <a:rPr lang="ru-RU" sz="1000">
                  <a:solidFill>
                    <a:srgbClr val="191919"/>
                  </a:solidFill>
                  <a:latin typeface="Arial"/>
                </a:rPr>
                <a:t>Мат Ламельный </a:t>
              </a:r>
              <a:br>
                <a:rPr lang="ru-RU" sz="1000">
                  <a:solidFill>
                    <a:srgbClr val="191919"/>
                  </a:solidFill>
                  <a:latin typeface="Arial"/>
                </a:rPr>
              </a:br>
              <a:r>
                <a:rPr lang="ru-RU" sz="1000">
                  <a:solidFill>
                    <a:srgbClr val="191919"/>
                  </a:solidFill>
                  <a:latin typeface="Arial"/>
                </a:rPr>
                <a:t>ТЕХНО</a:t>
              </a:r>
              <a:endParaRPr/>
            </a:p>
          </p:txBody>
        </p:sp>
        <p:sp>
          <p:nvSpPr>
            <p:cNvPr id="8" name="Content Placeholder 8"/>
            <p:cNvSpPr txBox="1"/>
            <p:nvPr/>
          </p:nvSpPr>
          <p:spPr bwMode="auto">
            <a:xfrm>
              <a:off x="6238080" y="4498145"/>
              <a:ext cx="1222079" cy="375254"/>
            </a:xfrm>
            <a:prstGeom prst="rect">
              <a:avLst/>
            </a:prstGeom>
            <a:solidFill>
              <a:schemeClr val="bg2"/>
            </a:solidFill>
          </p:spPr>
          <p:txBody>
            <a:bodyPr vert="horz" lIns="0" tIns="0" rIns="0" bIns="0" rtlCol="0">
              <a:normAutofit/>
            </a:bodyPr>
            <a:lstStyle/>
            <a:p>
              <a:pPr algn="ctr" defTabSz="457189">
                <a:spcBef>
                  <a:spcPts val="0"/>
                </a:spcBef>
                <a:defRPr/>
              </a:pPr>
              <a:r>
                <a:rPr lang="ru-RU" sz="1000">
                  <a:solidFill>
                    <a:srgbClr val="191919"/>
                  </a:solidFill>
                  <a:latin typeface="Arial"/>
                </a:rPr>
                <a:t>Традиционный мат</a:t>
              </a:r>
              <a:endParaRPr/>
            </a:p>
          </p:txBody>
        </p:sp>
        <p:pic>
          <p:nvPicPr>
            <p:cNvPr id="9" name="Рисунок 2"/>
            <p:cNvPicPr>
              <a:picLocks noChangeAspect="1"/>
            </p:cNvPicPr>
            <p:nvPr/>
          </p:nvPicPr>
          <p:blipFill>
            <a:blip r:embed="rId2"/>
            <a:srcRect t="48225"/>
            <a:stretch/>
          </p:blipFill>
          <p:spPr bwMode="auto">
            <a:xfrm>
              <a:off x="4917753" y="4774416"/>
              <a:ext cx="2518060" cy="1442738"/>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26</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Мат ламельный техно</a:t>
            </a:r>
            <a:br>
              <a:rPr lang="ru-RU"/>
            </a:br>
            <a:r>
              <a:rPr lang="ru-RU"/>
              <a:t>Технические характеристики</a:t>
            </a:r>
            <a:endParaRPr/>
          </a:p>
        </p:txBody>
      </p:sp>
      <p:sp>
        <p:nvSpPr>
          <p:cNvPr id="4" name="Content Placeholder 6"/>
          <p:cNvSpPr txBox="1"/>
          <p:nvPr/>
        </p:nvSpPr>
        <p:spPr bwMode="auto">
          <a:xfrm>
            <a:off x="734480" y="1701800"/>
            <a:ext cx="5039787"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Длина: </a:t>
            </a:r>
            <a:r>
              <a:rPr lang="ru-RU" sz="1200">
                <a:solidFill>
                  <a:srgbClr val="000000"/>
                </a:solidFill>
                <a:latin typeface="Arial"/>
                <a:cs typeface="Arial"/>
              </a:rPr>
              <a:t>2500 – 12000 мм</a:t>
            </a:r>
            <a:endParaRPr/>
          </a:p>
          <a:p>
            <a:pPr defTabSz="609585">
              <a:lnSpc>
                <a:spcPct val="113999"/>
              </a:lnSpc>
              <a:spcBef>
                <a:spcPts val="0"/>
              </a:spcBef>
              <a:defRPr/>
            </a:pPr>
            <a:r>
              <a:rPr lang="ru-RU" sz="1200" b="1">
                <a:solidFill>
                  <a:srgbClr val="000000"/>
                </a:solidFill>
                <a:latin typeface="Arial"/>
                <a:cs typeface="Arial"/>
              </a:rPr>
              <a:t>Ширина:  </a:t>
            </a:r>
            <a:r>
              <a:rPr lang="ru-RU" sz="1200">
                <a:solidFill>
                  <a:srgbClr val="000000"/>
                </a:solidFill>
                <a:latin typeface="Arial"/>
                <a:cs typeface="Arial"/>
              </a:rPr>
              <a:t>1200 мм</a:t>
            </a:r>
            <a:endParaRPr/>
          </a:p>
          <a:p>
            <a:pPr defTabSz="609585">
              <a:lnSpc>
                <a:spcPct val="113999"/>
              </a:lnSpc>
              <a:spcBef>
                <a:spcPts val="0"/>
              </a:spcBef>
              <a:defRPr/>
            </a:pPr>
            <a:r>
              <a:rPr lang="ru-RU" sz="1200" b="1">
                <a:solidFill>
                  <a:srgbClr val="000000"/>
                </a:solidFill>
                <a:latin typeface="Arial"/>
                <a:cs typeface="Arial"/>
              </a:rPr>
              <a:t>Толщина: </a:t>
            </a:r>
            <a:r>
              <a:rPr lang="ru-RU" sz="1200">
                <a:solidFill>
                  <a:srgbClr val="000000"/>
                </a:solidFill>
                <a:latin typeface="Arial"/>
                <a:cs typeface="Arial"/>
              </a:rPr>
              <a:t>20-100 мм (с шагом 10 мм)</a:t>
            </a:r>
            <a:endParaRPr/>
          </a:p>
        </p:txBody>
      </p:sp>
      <p:sp>
        <p:nvSpPr>
          <p:cNvPr id="5" name="Content Placeholder 6"/>
          <p:cNvSpPr txBox="1"/>
          <p:nvPr/>
        </p:nvSpPr>
        <p:spPr bwMode="auto">
          <a:xfrm>
            <a:off x="5088467" y="1645134"/>
            <a:ext cx="6383867" cy="1029705"/>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spcAft>
                <a:spcPts val="800"/>
              </a:spcAft>
              <a:defRPr/>
            </a:pPr>
            <a:r>
              <a:rPr lang="ru-RU" sz="1200">
                <a:solidFill>
                  <a:srgbClr val="E2241D"/>
                </a:solidFill>
                <a:latin typeface="Arial"/>
                <a:cs typeface="Arial"/>
              </a:rPr>
              <a:t>Выпускается только с обкладкой армированной фольгой</a:t>
            </a:r>
            <a:endParaRPr/>
          </a:p>
          <a:p>
            <a:pPr defTabSz="609585">
              <a:lnSpc>
                <a:spcPct val="113999"/>
              </a:lnSpc>
              <a:spcBef>
                <a:spcPts val="0"/>
              </a:spcBef>
              <a:spcAft>
                <a:spcPts val="800"/>
              </a:spcAft>
              <a:defRPr/>
            </a:pPr>
            <a:endParaRPr lang="ru-RU" sz="1200">
              <a:solidFill>
                <a:srgbClr val="E2241D"/>
              </a:solidFill>
              <a:latin typeface="Arial"/>
              <a:cs typeface="Arial"/>
            </a:endParaRPr>
          </a:p>
          <a:p>
            <a:pPr defTabSz="609585">
              <a:lnSpc>
                <a:spcPct val="113999"/>
              </a:lnSpc>
              <a:spcBef>
                <a:spcPts val="0"/>
              </a:spcBef>
              <a:spcAft>
                <a:spcPts val="800"/>
              </a:spcAft>
              <a:defRPr/>
            </a:pPr>
            <a:r>
              <a:rPr lang="ru-RU" sz="1200">
                <a:solidFill>
                  <a:srgbClr val="E2241D"/>
                </a:solidFill>
                <a:latin typeface="Arial"/>
                <a:cs typeface="Arial"/>
              </a:rPr>
              <a:t>Минимальный рекомендованный диаметр трубопровода для применения Ламельного Мата ТЕХНО 324 мм</a:t>
            </a:r>
            <a:endParaRPr/>
          </a:p>
        </p:txBody>
      </p:sp>
      <p:graphicFrame>
        <p:nvGraphicFramePr>
          <p:cNvPr id="6" name="Таблица 5"/>
          <p:cNvGraphicFramePr>
            <a:graphicFrameLocks noGrp="1"/>
          </p:cNvGraphicFramePr>
          <p:nvPr/>
        </p:nvGraphicFramePr>
        <p:xfrm>
          <a:off x="719667" y="3588987"/>
          <a:ext cx="10752668" cy="2442705"/>
        </p:xfrm>
        <a:graphic>
          <a:graphicData uri="http://schemas.openxmlformats.org/drawingml/2006/table">
            <a:tbl>
              <a:tblPr firstRow="1" bandRow="1">
                <a:tableStyleId>{8A107856-5554-42FB-B03E-39F5DBC370BA}</a:tableStyleId>
              </a:tblPr>
              <a:tblGrid>
                <a:gridCol w="3668113">
                  <a:extLst>
                    <a:ext uri="{9D8B030D-6E8A-4147-A177-3AD203B41FA5}">
                      <a16:colId xmlns:a16="http://schemas.microsoft.com/office/drawing/2014/main" val="20000"/>
                    </a:ext>
                  </a:extLst>
                </a:gridCol>
                <a:gridCol w="1134823">
                  <a:extLst>
                    <a:ext uri="{9D8B030D-6E8A-4147-A177-3AD203B41FA5}">
                      <a16:colId xmlns:a16="http://schemas.microsoft.com/office/drawing/2014/main" val="20001"/>
                    </a:ext>
                  </a:extLst>
                </a:gridCol>
                <a:gridCol w="3009001">
                  <a:extLst>
                    <a:ext uri="{9D8B030D-6E8A-4147-A177-3AD203B41FA5}">
                      <a16:colId xmlns:a16="http://schemas.microsoft.com/office/drawing/2014/main" val="20002"/>
                    </a:ext>
                  </a:extLst>
                </a:gridCol>
                <a:gridCol w="2940731">
                  <a:extLst>
                    <a:ext uri="{9D8B030D-6E8A-4147-A177-3AD203B41FA5}">
                      <a16:colId xmlns:a16="http://schemas.microsoft.com/office/drawing/2014/main" val="20003"/>
                    </a:ext>
                  </a:extLst>
                </a:gridCol>
              </a:tblGrid>
              <a:tr h="490865">
                <a:tc>
                  <a:txBody>
                    <a:bodyPr/>
                    <a:lstStyle/>
                    <a:p>
                      <a:pPr>
                        <a:lnSpc>
                          <a:spcPct val="113999"/>
                        </a:lnSpc>
                        <a:defRPr/>
                      </a:pPr>
                      <a:r>
                        <a:rPr lang="ru-RU" sz="1200" b="0">
                          <a:solidFill>
                            <a:schemeClr val="bg2"/>
                          </a:solidFill>
                          <a:latin typeface="Arial"/>
                          <a:cs typeface="Arial"/>
                        </a:rPr>
                        <a:t>Наименование показателя</a:t>
                      </a:r>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ctr">
                        <a:lnSpc>
                          <a:spcPct val="113999"/>
                        </a:lnSpc>
                        <a:defRPr/>
                      </a:pPr>
                      <a:r>
                        <a:rPr lang="ru-RU" sz="1200" b="0">
                          <a:solidFill>
                            <a:schemeClr val="bg2"/>
                          </a:solidFill>
                          <a:latin typeface="Arial"/>
                          <a:cs typeface="Arial"/>
                        </a:rPr>
                        <a:t>Ед. изм.</a:t>
                      </a:r>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Мат Ламельный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35</a:t>
                      </a:r>
                      <a:endParaRPr lang="ru-RU" sz="1200" b="0">
                        <a:solidFill>
                          <a:schemeClr val="bg2"/>
                        </a:solidFill>
                        <a:latin typeface="Arial"/>
                        <a:ea typeface="+mn-ea"/>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Мат Ламельный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50</a:t>
                      </a:r>
                      <a:endParaRPr lang="ru-RU" sz="1200" b="0">
                        <a:solidFill>
                          <a:schemeClr val="bg2"/>
                        </a:solidFill>
                        <a:latin typeface="Arial"/>
                        <a:ea typeface="+mn-ea"/>
                        <a:cs typeface="Arial"/>
                      </a:endParaRPr>
                    </a:p>
                  </a:txBody>
                  <a:tcPr marL="91437" marR="91437" marT="45704" marB="45704"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extLst>
                  <a:ext uri="{0D108BD9-81ED-4DB2-BD59-A6C34878D82A}">
                    <a16:rowId xmlns:a16="http://schemas.microsoft.com/office/drawing/2014/main" val="10000"/>
                  </a:ext>
                </a:extLst>
              </a:tr>
              <a:tr h="310817">
                <a:tc>
                  <a:txBody>
                    <a:bodyPr/>
                    <a:lstStyle/>
                    <a:p>
                      <a:pPr>
                        <a:lnSpc>
                          <a:spcPct val="113999"/>
                        </a:lnSpc>
                        <a:defRPr/>
                      </a:pPr>
                      <a:r>
                        <a:rPr lang="ru-RU" sz="1200">
                          <a:latin typeface="Arial"/>
                          <a:cs typeface="Arial"/>
                        </a:rPr>
                        <a:t>Плотность</a:t>
                      </a:r>
                      <a:endParaRPr lang="ru-RU" sz="1200">
                        <a:solidFill>
                          <a:schemeClr val="accent5"/>
                        </a:solidFill>
                        <a:latin typeface="Arial"/>
                        <a:cs typeface="Arial"/>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Кг/м</a:t>
                      </a:r>
                      <a:r>
                        <a:rPr lang="ru-RU" sz="1200" baseline="30000">
                          <a:latin typeface="Arial"/>
                          <a:cs typeface="Arial"/>
                        </a:rPr>
                        <a:t>3</a:t>
                      </a:r>
                      <a:endParaRPr lang="ru-RU" sz="1200" baseline="30000">
                        <a:solidFill>
                          <a:schemeClr val="accent5"/>
                        </a:solidFill>
                        <a:latin typeface="Arial"/>
                        <a:cs typeface="Arial"/>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35</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50</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1"/>
                  </a:ext>
                </a:extLst>
              </a:tr>
              <a:tr h="980575">
                <a:tc>
                  <a:txBody>
                    <a:bodyPr/>
                    <a:lstStyle/>
                    <a:p>
                      <a:pPr>
                        <a:lnSpc>
                          <a:spcPct val="113999"/>
                        </a:lnSpc>
                        <a:defRPr/>
                      </a:pPr>
                      <a:r>
                        <a:rPr lang="ru-RU" sz="1200">
                          <a:latin typeface="Arial"/>
                          <a:cs typeface="Arial"/>
                        </a:rPr>
                        <a:t>Коэффициент теплопроводности при т-ре</a:t>
                      </a:r>
                      <a:endParaRPr/>
                    </a:p>
                    <a:p>
                      <a:pPr marL="1800000" algn="l">
                        <a:lnSpc>
                          <a:spcPct val="113999"/>
                        </a:lnSpc>
                        <a:defRPr/>
                      </a:pPr>
                      <a:r>
                        <a:rPr lang="ru-RU" sz="1200">
                          <a:latin typeface="Arial"/>
                          <a:cs typeface="Arial"/>
                        </a:rPr>
                        <a:t>25°</a:t>
                      </a:r>
                      <a:endParaRPr/>
                    </a:p>
                    <a:p>
                      <a:pPr marL="1800000" algn="l">
                        <a:lnSpc>
                          <a:spcPct val="113999"/>
                        </a:lnSpc>
                        <a:defRPr/>
                      </a:pPr>
                      <a:r>
                        <a:rPr lang="ru-RU" sz="1200">
                          <a:latin typeface="Arial"/>
                          <a:cs typeface="Arial"/>
                        </a:rPr>
                        <a:t>50°</a:t>
                      </a:r>
                      <a:endParaRPr/>
                    </a:p>
                    <a:p>
                      <a:pPr marL="1800000" algn="l">
                        <a:lnSpc>
                          <a:spcPct val="113999"/>
                        </a:lnSpc>
                        <a:defRPr/>
                      </a:pPr>
                      <a:r>
                        <a:rPr lang="ru-RU" sz="1200">
                          <a:latin typeface="Arial"/>
                          <a:cs typeface="Arial"/>
                        </a:rPr>
                        <a:t>125°</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Вт/м*К</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latin typeface="Arial"/>
                        <a:cs typeface="Arial"/>
                      </a:endParaRPr>
                    </a:p>
                    <a:p>
                      <a:pPr algn="ctr">
                        <a:lnSpc>
                          <a:spcPct val="113999"/>
                        </a:lnSpc>
                        <a:defRPr/>
                      </a:pPr>
                      <a:r>
                        <a:rPr lang="ru-RU" sz="1200">
                          <a:latin typeface="Arial"/>
                          <a:cs typeface="Arial"/>
                        </a:rPr>
                        <a:t>0,04</a:t>
                      </a:r>
                      <a:endParaRPr/>
                    </a:p>
                    <a:p>
                      <a:pPr algn="ctr">
                        <a:lnSpc>
                          <a:spcPct val="113999"/>
                        </a:lnSpc>
                        <a:defRPr/>
                      </a:pPr>
                      <a:r>
                        <a:rPr lang="ru-RU" sz="1200">
                          <a:latin typeface="Arial"/>
                          <a:cs typeface="Arial"/>
                        </a:rPr>
                        <a:t>0,045</a:t>
                      </a:r>
                      <a:endParaRPr/>
                    </a:p>
                    <a:p>
                      <a:pPr algn="ctr">
                        <a:lnSpc>
                          <a:spcPct val="113999"/>
                        </a:lnSpc>
                        <a:defRPr/>
                      </a:pPr>
                      <a:r>
                        <a:rPr lang="ru-RU" sz="1200">
                          <a:latin typeface="Arial"/>
                          <a:cs typeface="Arial"/>
                        </a:rPr>
                        <a:t>0,061</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latin typeface="Arial"/>
                        <a:cs typeface="Arial"/>
                      </a:endParaRPr>
                    </a:p>
                    <a:p>
                      <a:pPr algn="ctr">
                        <a:lnSpc>
                          <a:spcPct val="113999"/>
                        </a:lnSpc>
                        <a:defRPr/>
                      </a:pPr>
                      <a:r>
                        <a:rPr lang="ru-RU" sz="1200">
                          <a:latin typeface="Arial"/>
                          <a:cs typeface="Arial"/>
                        </a:rPr>
                        <a:t>0,038</a:t>
                      </a:r>
                      <a:endParaRPr/>
                    </a:p>
                    <a:p>
                      <a:pPr algn="ctr">
                        <a:lnSpc>
                          <a:spcPct val="113999"/>
                        </a:lnSpc>
                        <a:defRPr/>
                      </a:pPr>
                      <a:r>
                        <a:rPr lang="ru-RU" sz="1200">
                          <a:latin typeface="Arial"/>
                          <a:cs typeface="Arial"/>
                        </a:rPr>
                        <a:t>0,043</a:t>
                      </a:r>
                      <a:endParaRPr/>
                    </a:p>
                    <a:p>
                      <a:pPr algn="ctr">
                        <a:lnSpc>
                          <a:spcPct val="113999"/>
                        </a:lnSpc>
                        <a:defRPr/>
                      </a:pPr>
                      <a:r>
                        <a:rPr lang="ru-RU" sz="1200">
                          <a:latin typeface="Arial"/>
                          <a:cs typeface="Arial"/>
                        </a:rPr>
                        <a:t>0,058</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2"/>
                  </a:ext>
                </a:extLst>
              </a:tr>
              <a:tr h="310817">
                <a:tc>
                  <a:txBody>
                    <a:bodyPr/>
                    <a:lstStyle/>
                    <a:p>
                      <a:pPr>
                        <a:lnSpc>
                          <a:spcPct val="113999"/>
                        </a:lnSpc>
                        <a:defRPr/>
                      </a:pPr>
                      <a:r>
                        <a:rPr lang="ru-RU" sz="1200">
                          <a:latin typeface="Arial"/>
                          <a:cs typeface="Arial"/>
                        </a:rPr>
                        <a:t>Горючесть</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Группа</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latin typeface="Arial"/>
                          <a:cs typeface="Arial"/>
                        </a:rPr>
                        <a:t>Г1</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latin typeface="Arial"/>
                          <a:cs typeface="Arial"/>
                        </a:rPr>
                        <a:t>Г1</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3"/>
                  </a:ext>
                </a:extLst>
              </a:tr>
              <a:tr h="332147">
                <a:tc>
                  <a:txBody>
                    <a:bodyPr/>
                    <a:lstStyle/>
                    <a:p>
                      <a:pPr>
                        <a:lnSpc>
                          <a:spcPct val="113999"/>
                        </a:lnSpc>
                        <a:defRPr/>
                      </a:pPr>
                      <a:r>
                        <a:rPr lang="ru-RU" sz="1200">
                          <a:latin typeface="Arial"/>
                          <a:cs typeface="Arial"/>
                        </a:rPr>
                        <a:t>Максимальная температура применения</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en-US" sz="1200">
                          <a:latin typeface="Arial"/>
                          <a:cs typeface="Arial"/>
                        </a:rPr>
                        <a:t>º</a:t>
                      </a:r>
                      <a:r>
                        <a:rPr lang="ru-RU" sz="1200">
                          <a:latin typeface="Arial"/>
                          <a:cs typeface="Arial"/>
                        </a:rPr>
                        <a:t>С</a:t>
                      </a:r>
                      <a:endParaRPr lang="ru-RU" sz="1200">
                        <a:solidFill>
                          <a:schemeClr val="accent5"/>
                        </a:solidFill>
                        <a:latin typeface="Arial"/>
                        <a:cs typeface="Arial"/>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+250</a:t>
                      </a:r>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+250</a:t>
                      </a:r>
                      <a:endParaRPr/>
                    </a:p>
                  </a:txBody>
                  <a:tcPr marL="91437" marR="91437" marT="45704" marB="45704">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27</a:t>
            </a:fld>
            <a:endParaRPr lang="ru-RU"/>
          </a:p>
        </p:txBody>
      </p:sp>
      <p:pic>
        <p:nvPicPr>
          <p:cNvPr id="3" name="Picture 2"/>
          <p:cNvPicPr>
            <a:picLocks noChangeAspect="1" noChangeArrowheads="1"/>
          </p:cNvPicPr>
          <p:nvPr/>
        </p:nvPicPr>
        <p:blipFill>
          <a:blip r:embed="rId2"/>
          <a:srcRect l="2454" t="6545" b="6545"/>
          <a:stretch/>
        </p:blipFill>
        <p:spPr bwMode="auto">
          <a:xfrm>
            <a:off x="719668" y="1667463"/>
            <a:ext cx="3192289" cy="1828359"/>
          </a:xfrm>
          <a:prstGeom prst="rect">
            <a:avLst/>
          </a:prstGeom>
          <a:noFill/>
          <a:ln w="9525">
            <a:noFill/>
            <a:miter lim="800000"/>
            <a:headEnd/>
            <a:tailEnd/>
          </a:ln>
        </p:spPr>
      </p:pic>
      <p:pic>
        <p:nvPicPr>
          <p:cNvPr id="4" name="Picture 3"/>
          <p:cNvPicPr>
            <a:picLocks noChangeArrowheads="1"/>
          </p:cNvPicPr>
          <p:nvPr/>
        </p:nvPicPr>
        <p:blipFill>
          <a:blip r:embed="rId3"/>
          <a:srcRect l="1841" b="1635"/>
          <a:stretch/>
        </p:blipFill>
        <p:spPr bwMode="auto">
          <a:xfrm>
            <a:off x="6096000" y="1924131"/>
            <a:ext cx="3191935" cy="1615779"/>
          </a:xfrm>
          <a:prstGeom prst="rect">
            <a:avLst/>
          </a:prstGeom>
          <a:noFill/>
          <a:ln w="9525">
            <a:noFill/>
            <a:miter lim="800000"/>
            <a:headEnd/>
            <a:tailEnd/>
          </a:ln>
        </p:spPr>
      </p:pic>
      <p:pic>
        <p:nvPicPr>
          <p:cNvPr id="5" name="Picture 4"/>
          <p:cNvPicPr>
            <a:picLocks noChangeArrowheads="1"/>
          </p:cNvPicPr>
          <p:nvPr/>
        </p:nvPicPr>
        <p:blipFill>
          <a:blip r:embed="rId4"/>
          <a:srcRect l="1841" t="8180" b="8180"/>
          <a:stretch/>
        </p:blipFill>
        <p:spPr bwMode="auto">
          <a:xfrm>
            <a:off x="746492" y="4414817"/>
            <a:ext cx="3191935" cy="1615779"/>
          </a:xfrm>
          <a:prstGeom prst="rect">
            <a:avLst/>
          </a:prstGeom>
          <a:noFill/>
          <a:ln w="9525">
            <a:noFill/>
            <a:miter lim="800000"/>
            <a:headEnd/>
            <a:tailEnd/>
          </a:ln>
        </p:spPr>
      </p:pic>
      <p:sp>
        <p:nvSpPr>
          <p:cNvPr id="6" name="Content Placeholder 6"/>
          <p:cNvSpPr txBox="1"/>
          <p:nvPr/>
        </p:nvSpPr>
        <p:spPr bwMode="auto">
          <a:xfrm>
            <a:off x="6096000" y="4004734"/>
            <a:ext cx="5296477" cy="1264477"/>
          </a:xfrm>
          <a:prstGeom prst="rect">
            <a:avLst/>
          </a:prstGeom>
        </p:spPr>
        <p:txBody>
          <a:bodyPr vert="horz" lIns="0" tIns="0" rIns="0" bIns="0" rtlCol="0">
            <a:noAutofit/>
          </a:bodyPr>
          <a:lstStyle>
            <a:lvl1pPr marL="0" indent="0" algn="l" defTabSz="914400">
              <a:lnSpc>
                <a:spcPct val="90000"/>
              </a:lnSpc>
              <a:spcBef>
                <a:spcPts val="1000"/>
              </a:spcBef>
              <a:spcAft>
                <a:spcPts val="800"/>
              </a:spcAft>
              <a:buFont typeface="Arial"/>
              <a:buNone/>
              <a:defRPr sz="1800">
                <a:solidFill>
                  <a:schemeClr val="tx2"/>
                </a:solidFill>
                <a:latin typeface="+mn-lt"/>
                <a:ea typeface="+mn-ea"/>
                <a:cs typeface="+mn-cs"/>
              </a:defRPr>
            </a:lvl1pPr>
            <a:lvl2pPr marL="685800" indent="-228600" algn="l" defTabSz="914400">
              <a:lnSpc>
                <a:spcPct val="90000"/>
              </a:lnSpc>
              <a:spcBef>
                <a:spcPts val="500"/>
              </a:spcBef>
              <a:spcAft>
                <a:spcPts val="800"/>
              </a:spcAft>
              <a:buFont typeface="Arial"/>
              <a:buChar char="•"/>
              <a:defRPr sz="2400">
                <a:solidFill>
                  <a:schemeClr val="tx2"/>
                </a:solidFill>
                <a:latin typeface="+mn-lt"/>
                <a:ea typeface="+mn-ea"/>
                <a:cs typeface="+mn-cs"/>
              </a:defRPr>
            </a:lvl2pPr>
            <a:lvl3pPr marL="1143000" indent="-228600" algn="l" defTabSz="914400">
              <a:lnSpc>
                <a:spcPct val="90000"/>
              </a:lnSpc>
              <a:spcBef>
                <a:spcPts val="500"/>
              </a:spcBef>
              <a:spcAft>
                <a:spcPts val="800"/>
              </a:spcAft>
              <a:buFont typeface="Arial"/>
              <a:buChar char="•"/>
              <a:defRPr sz="2000">
                <a:solidFill>
                  <a:schemeClr val="tx2"/>
                </a:solidFill>
                <a:latin typeface="+mn-lt"/>
                <a:ea typeface="+mn-ea"/>
                <a:cs typeface="+mn-cs"/>
              </a:defRPr>
            </a:lvl3pPr>
            <a:lvl4pPr marL="16002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4pPr>
            <a:lvl5pPr marL="2057400" indent="-228600" algn="l" defTabSz="914400">
              <a:lnSpc>
                <a:spcPct val="90000"/>
              </a:lnSpc>
              <a:spcBef>
                <a:spcPts val="500"/>
              </a:spcBef>
              <a:spcAft>
                <a:spcPts val="800"/>
              </a:spcAft>
              <a:buFont typeface="Arial"/>
              <a:buChar char="•"/>
              <a:defRPr sz="1800">
                <a:solidFill>
                  <a:schemeClr val="tx2"/>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13999"/>
              </a:lnSpc>
              <a:spcBef>
                <a:spcPts val="0"/>
              </a:spcBef>
              <a:defRPr/>
            </a:pPr>
            <a:r>
              <a:rPr lang="ru-RU" sz="1450" b="1">
                <a:solidFill>
                  <a:schemeClr val="accent1"/>
                </a:solidFill>
              </a:rPr>
              <a:t>ВАЖНО! </a:t>
            </a:r>
            <a:endParaRPr/>
          </a:p>
          <a:p>
            <a:pPr>
              <a:lnSpc>
                <a:spcPct val="113999"/>
              </a:lnSpc>
              <a:spcBef>
                <a:spcPts val="0"/>
              </a:spcBef>
              <a:defRPr/>
            </a:pPr>
            <a:endParaRPr lang="ru-RU" sz="1450" b="1">
              <a:solidFill>
                <a:schemeClr val="accent1"/>
              </a:solidFill>
            </a:endParaRPr>
          </a:p>
          <a:p>
            <a:pPr>
              <a:lnSpc>
                <a:spcPct val="113999"/>
              </a:lnSpc>
              <a:spcBef>
                <a:spcPts val="0"/>
              </a:spcBef>
              <a:defRPr/>
            </a:pPr>
            <a:r>
              <a:rPr lang="ru-RU" sz="1200" b="1"/>
              <a:t>Внутри помещения </a:t>
            </a:r>
            <a:r>
              <a:rPr lang="ru-RU" sz="1200"/>
              <a:t>применяются изделия, кашированные алюминиевой фольгой, не требующие дополнительного покровного слоя</a:t>
            </a:r>
          </a:p>
        </p:txBody>
      </p:sp>
      <p:sp>
        <p:nvSpPr>
          <p:cNvPr id="7" name="Title 14"/>
          <p:cNvSpPr txBox="1"/>
          <p:nvPr/>
        </p:nvSpPr>
        <p:spPr bwMode="auto">
          <a:xfrm>
            <a:off x="719667" y="267636"/>
            <a:ext cx="8401051" cy="971675"/>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Монтаж </a:t>
            </a:r>
            <a:br>
              <a:rPr lang="ru-RU"/>
            </a:br>
            <a:r>
              <a:rPr lang="ru-RU"/>
              <a:t>ТЕХнической иЗОЛЯЦИи воздуховода</a:t>
            </a:r>
            <a:endParaRPr lang="en-US"/>
          </a:p>
        </p:txBody>
      </p:sp>
      <p:sp>
        <p:nvSpPr>
          <p:cNvPr id="8" name="TextBox 68"/>
          <p:cNvSpPr txBox="1">
            <a:spLocks noChangeArrowheads="1"/>
          </p:cNvSpPr>
          <p:nvPr/>
        </p:nvSpPr>
        <p:spPr bwMode="auto">
          <a:xfrm>
            <a:off x="719667" y="1289667"/>
            <a:ext cx="4251645" cy="300147"/>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850" b="1">
                <a:solidFill>
                  <a:srgbClr val="191919"/>
                </a:solidFill>
              </a:rPr>
              <a:t>1а. </a:t>
            </a:r>
            <a:r>
              <a:rPr lang="ru-RU" sz="1200">
                <a:solidFill>
                  <a:srgbClr val="191919"/>
                </a:solidFill>
              </a:rPr>
              <a:t>Крепится при помощи  бандажа</a:t>
            </a:r>
            <a:endParaRPr/>
          </a:p>
        </p:txBody>
      </p:sp>
      <p:sp>
        <p:nvSpPr>
          <p:cNvPr id="9" name="TextBox 68"/>
          <p:cNvSpPr txBox="1">
            <a:spLocks noChangeArrowheads="1"/>
          </p:cNvSpPr>
          <p:nvPr/>
        </p:nvSpPr>
        <p:spPr bwMode="auto">
          <a:xfrm>
            <a:off x="6096000" y="1324719"/>
            <a:ext cx="4658045" cy="300147"/>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850" b="1">
                <a:solidFill>
                  <a:srgbClr val="191919"/>
                </a:solidFill>
              </a:rPr>
              <a:t>1б. </a:t>
            </a:r>
            <a:r>
              <a:rPr lang="ru-RU" sz="1200">
                <a:solidFill>
                  <a:srgbClr val="191919"/>
                </a:solidFill>
              </a:rPr>
              <a:t>Крепится при помощи  приварных штифтов и шайб</a:t>
            </a:r>
            <a:endParaRPr/>
          </a:p>
        </p:txBody>
      </p:sp>
      <p:sp>
        <p:nvSpPr>
          <p:cNvPr id="10" name="TextBox 68"/>
          <p:cNvSpPr txBox="1">
            <a:spLocks noChangeArrowheads="1"/>
          </p:cNvSpPr>
          <p:nvPr/>
        </p:nvSpPr>
        <p:spPr bwMode="auto">
          <a:xfrm>
            <a:off x="694795" y="3850966"/>
            <a:ext cx="4251644" cy="520527"/>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850" b="1">
                <a:solidFill>
                  <a:srgbClr val="191919"/>
                </a:solidFill>
              </a:rPr>
              <a:t>2. </a:t>
            </a:r>
            <a:r>
              <a:rPr lang="ru-RU" sz="1200">
                <a:solidFill>
                  <a:srgbClr val="191919"/>
                </a:solidFill>
              </a:rPr>
              <a:t>В случае прокладки на открытом воздухе применяется окажушка</a:t>
            </a:r>
          </a:p>
        </p:txBody>
      </p:sp>
      <p:pic>
        <p:nvPicPr>
          <p:cNvPr id="11" name="Picture 2" descr="Приварные штифты и шайбы"/>
          <p:cNvPicPr>
            <a:picLocks noChangeAspect="1" noChangeArrowheads="1"/>
          </p:cNvPicPr>
          <p:nvPr/>
        </p:nvPicPr>
        <p:blipFill>
          <a:blip r:embed="rId5"/>
          <a:stretch/>
        </p:blipFill>
        <p:spPr bwMode="auto">
          <a:xfrm>
            <a:off x="9257840" y="2223361"/>
            <a:ext cx="2359312" cy="183554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Номер слайда 8"/>
          <p:cNvSpPr>
            <a:spLocks noGrp="1"/>
          </p:cNvSpPr>
          <p:nvPr>
            <p:ph type="sldNum" sz="quarter" idx="12"/>
          </p:nvPr>
        </p:nvSpPr>
        <p:spPr bwMode="auto"/>
        <p:txBody>
          <a:bodyPr/>
          <a:lstStyle/>
          <a:p>
            <a:pPr defTabSz="609585">
              <a:defRPr/>
            </a:pPr>
            <a:fld id="{D809891A-D309-0247-92B5-BD07C36B0836}" type="slidenum">
              <a:rPr lang="en-US">
                <a:solidFill>
                  <a:srgbClr val="191919">
                    <a:tint val="75000"/>
                  </a:srgbClr>
                </a:solidFill>
              </a:rPr>
              <a:t>28</a:t>
            </a:fld>
            <a:endParaRPr lang="en-US">
              <a:solidFill>
                <a:srgbClr val="191919">
                  <a:tint val="75000"/>
                </a:srgbClr>
              </a:solidFill>
            </a:endParaRPr>
          </a:p>
        </p:txBody>
      </p:sp>
      <p:sp>
        <p:nvSpPr>
          <p:cNvPr id="10" name="Нижний колонтитул 3"/>
          <p:cNvSpPr txBox="1"/>
          <p:nvPr/>
        </p:nvSpPr>
        <p:spPr bwMode="auto">
          <a:xfrm>
            <a:off x="719668" y="6216903"/>
            <a:ext cx="3067241" cy="365125"/>
          </a:xfrm>
          <a:prstGeom prst="rect">
            <a:avLst/>
          </a:prstGeom>
        </p:spPr>
        <p:txBody>
          <a:bodyPr vert="horz" lIns="0" tIns="0" rIns="0" bIns="0" rtlCol="0" anchor="b" anchorCtr="0"/>
          <a:lstStyle>
            <a:defPPr>
              <a:defRPr lang="en-US"/>
            </a:defPPr>
            <a:lvl1pPr marL="0" algn="l" defTabSz="457200">
              <a:defRPr sz="800" cap="all" spc="10">
                <a:solidFill>
                  <a:schemeClr val="bg2">
                    <a:lumMod val="50000"/>
                  </a:schemeClr>
                </a:solidFill>
                <a:latin typeface="Arial"/>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defTabSz="457189">
              <a:defRPr/>
            </a:pPr>
            <a:r>
              <a:rPr lang="ru-RU" sz="1050" cap="none" spc="0">
                <a:solidFill>
                  <a:srgbClr val="FFFFFF">
                    <a:lumMod val="50000"/>
                  </a:srgbClr>
                </a:solidFill>
                <a:latin typeface="Arial"/>
                <a:cs typeface="Arial"/>
              </a:rPr>
              <a:t>ЗНАНИЕ. ОПЫТ. МАСТЕРСТВО.</a:t>
            </a:r>
            <a:endParaRPr/>
          </a:p>
        </p:txBody>
      </p:sp>
      <p:sp>
        <p:nvSpPr>
          <p:cNvPr id="4" name="Заголовок 3"/>
          <p:cNvSpPr>
            <a:spLocks noGrp="1"/>
          </p:cNvSpPr>
          <p:nvPr>
            <p:ph type="title"/>
          </p:nvPr>
        </p:nvSpPr>
        <p:spPr bwMode="auto">
          <a:xfrm>
            <a:off x="719667" y="267637"/>
            <a:ext cx="8401051" cy="949196"/>
          </a:xfrm>
        </p:spPr>
        <p:txBody>
          <a:bodyPr>
            <a:normAutofit/>
          </a:bodyPr>
          <a:lstStyle/>
          <a:p>
            <a:pPr>
              <a:defRPr/>
            </a:pPr>
            <a:r>
              <a:rPr lang="ru-RU" sz="2400">
                <a:solidFill>
                  <a:srgbClr val="ED1C24"/>
                </a:solidFill>
                <a:latin typeface="Arial Black"/>
              </a:rPr>
              <a:t>МОНТАЖ </a:t>
            </a:r>
            <a:r>
              <a:rPr lang="ru-RU" sz="2400">
                <a:solidFill>
                  <a:schemeClr val="tx1"/>
                </a:solidFill>
                <a:latin typeface="Arial Black"/>
              </a:rPr>
              <a:t>ТЕХНИЧЕСКОЙ ИЗОЛЯЦИИ ТРУБОПРОВОДА</a:t>
            </a:r>
            <a:endParaRPr lang="ru-RU" sz="1600" b="0">
              <a:solidFill>
                <a:schemeClr val="tx1"/>
              </a:solidFill>
            </a:endParaRPr>
          </a:p>
        </p:txBody>
      </p:sp>
      <p:sp>
        <p:nvSpPr>
          <p:cNvPr id="6" name="Content Placeholder 6"/>
          <p:cNvSpPr txBox="1"/>
          <p:nvPr/>
        </p:nvSpPr>
        <p:spPr bwMode="auto">
          <a:xfrm>
            <a:off x="9457267" y="1362143"/>
            <a:ext cx="2015067" cy="1245534"/>
          </a:xfrm>
          <a:prstGeom prst="rect">
            <a:avLst/>
          </a:prstGeom>
        </p:spPr>
        <p:txBody>
          <a:bodyPr vert="horz" wrap="square" lIns="0" tIns="0" rIns="0" bIns="0" rtlCol="0">
            <a:spAutoFit/>
          </a:bodyPr>
          <a:lstStyle>
            <a:lvl1pPr marL="285743" indent="-285743" algn="l" defTabSz="107997">
              <a:spcBef>
                <a:spcPts val="0"/>
              </a:spcBef>
              <a:buFont typeface=".HelveticaNeueDeskInterface-Regular"/>
              <a:buChar char="–"/>
              <a:defRPr sz="1000" b="0" i="0" cap="none">
                <a:solidFill>
                  <a:schemeClr val="tx1"/>
                </a:solidFill>
                <a:latin typeface="Arial"/>
                <a:ea typeface="+mn-ea"/>
                <a:cs typeface="+mn-cs"/>
              </a:defRPr>
            </a:lvl1pPr>
            <a:lvl2pPr marL="742931" indent="-285743" algn="l" defTabSz="107997">
              <a:spcBef>
                <a:spcPts val="0"/>
              </a:spcBef>
              <a:buFont typeface=".HelveticaNeueDeskInterface-Regular"/>
              <a:buChar char="–"/>
              <a:defRPr sz="1000" b="0" i="0" cap="none">
                <a:solidFill>
                  <a:schemeClr val="tx1"/>
                </a:solidFill>
                <a:latin typeface="Arial"/>
                <a:ea typeface="+mn-ea"/>
                <a:cs typeface="+mn-cs"/>
              </a:defRPr>
            </a:lvl2pPr>
            <a:lvl3pPr marL="1200120" indent="-285743" algn="l" defTabSz="107997">
              <a:spcBef>
                <a:spcPts val="0"/>
              </a:spcBef>
              <a:buFont typeface=".HelveticaNeueDeskInterface-Regular"/>
              <a:buChar char="–"/>
              <a:defRPr sz="1000" b="0" i="0" cap="none">
                <a:solidFill>
                  <a:schemeClr val="tx1"/>
                </a:solidFill>
                <a:latin typeface="Arial"/>
                <a:ea typeface="+mn-ea"/>
                <a:cs typeface="Arial"/>
              </a:defRPr>
            </a:lvl3pPr>
            <a:lvl4pPr marL="1657309" indent="-285743" algn="l" defTabSz="107997">
              <a:spcBef>
                <a:spcPts val="0"/>
              </a:spcBef>
              <a:buFont typeface=".HelveticaNeueDeskInterface-Regular"/>
              <a:buChar char="–"/>
              <a:defRPr sz="800" b="0" i="0" cap="none">
                <a:solidFill>
                  <a:schemeClr val="tx1"/>
                </a:solidFill>
                <a:latin typeface="Arial"/>
                <a:ea typeface="+mn-ea"/>
                <a:cs typeface="Arial"/>
              </a:defRPr>
            </a:lvl4pPr>
            <a:lvl5pPr marL="2114498" indent="-285743" algn="l" defTabSz="107997">
              <a:spcBef>
                <a:spcPts val="0"/>
              </a:spcBef>
              <a:buFont typeface=".HelveticaNeueDeskInterface-Regular"/>
              <a:buChar char="–"/>
              <a:defRPr sz="800" b="0" i="0" cap="none">
                <a:solidFill>
                  <a:schemeClr val="tx1"/>
                </a:solidFill>
                <a:latin typeface="Arial"/>
                <a:ea typeface="+mn-ea"/>
                <a:cs typeface="Arial"/>
              </a:defRPr>
            </a:lvl5pPr>
            <a:lvl6pPr marL="2514536" indent="-228594" algn="l" defTabSz="457189">
              <a:spcBef>
                <a:spcPts val="0"/>
              </a:spcBef>
              <a:buFont typeface="Arial"/>
              <a:buChar char="•"/>
              <a:defRPr sz="1600">
                <a:solidFill>
                  <a:schemeClr val="tx1"/>
                </a:solidFill>
                <a:latin typeface="+mn-lt"/>
                <a:ea typeface="+mn-ea"/>
                <a:cs typeface="+mn-cs"/>
              </a:defRPr>
            </a:lvl6pPr>
            <a:lvl7pPr marL="2971726" indent="-228594" algn="l" defTabSz="457189">
              <a:spcBef>
                <a:spcPts val="0"/>
              </a:spcBef>
              <a:buFont typeface="Arial"/>
              <a:buChar char="•"/>
              <a:defRPr sz="1600">
                <a:solidFill>
                  <a:schemeClr val="tx1"/>
                </a:solidFill>
                <a:latin typeface="+mn-lt"/>
                <a:ea typeface="+mn-ea"/>
                <a:cs typeface="+mn-cs"/>
              </a:defRPr>
            </a:lvl7pPr>
            <a:lvl8pPr marL="3428915" indent="-228594" algn="l" defTabSz="457189">
              <a:spcBef>
                <a:spcPts val="0"/>
              </a:spcBef>
              <a:buFont typeface="Arial"/>
              <a:buChar char="•"/>
              <a:defRPr sz="1600">
                <a:solidFill>
                  <a:schemeClr val="tx1"/>
                </a:solidFill>
                <a:latin typeface="+mn-lt"/>
                <a:ea typeface="+mn-ea"/>
                <a:cs typeface="+mn-cs"/>
              </a:defRPr>
            </a:lvl8pPr>
            <a:lvl9pPr marL="3886103" indent="-228594" algn="l" defTabSz="457189">
              <a:spcBef>
                <a:spcPts val="0"/>
              </a:spcBef>
              <a:buFont typeface="Arial"/>
              <a:buChar char="•"/>
              <a:defRPr sz="1600">
                <a:solidFill>
                  <a:schemeClr val="tx1"/>
                </a:solidFill>
                <a:latin typeface="+mn-lt"/>
                <a:ea typeface="+mn-ea"/>
                <a:cs typeface="+mn-cs"/>
              </a:defRPr>
            </a:lvl9pPr>
          </a:lstStyle>
          <a:p>
            <a:pPr marL="0" indent="0" defTabSz="143992">
              <a:lnSpc>
                <a:spcPct val="113999"/>
              </a:lnSpc>
              <a:buNone/>
              <a:defRPr/>
            </a:pPr>
            <a:r>
              <a:rPr lang="ru-RU" sz="1200" b="1">
                <a:solidFill>
                  <a:srgbClr val="191919"/>
                </a:solidFill>
              </a:rPr>
              <a:t>Длительность видео</a:t>
            </a:r>
            <a:endParaRPr/>
          </a:p>
          <a:p>
            <a:pPr marL="0" indent="0" defTabSz="143992">
              <a:lnSpc>
                <a:spcPct val="113999"/>
              </a:lnSpc>
              <a:buNone/>
              <a:defRPr/>
            </a:pPr>
            <a:r>
              <a:rPr lang="ru-RU" sz="1200">
                <a:solidFill>
                  <a:srgbClr val="191919"/>
                </a:solidFill>
              </a:rPr>
              <a:t>5:43</a:t>
            </a:r>
            <a:endParaRPr/>
          </a:p>
          <a:p>
            <a:pPr marL="0" indent="0" defTabSz="143992">
              <a:lnSpc>
                <a:spcPct val="113999"/>
              </a:lnSpc>
              <a:buNone/>
              <a:defRPr/>
            </a:pPr>
            <a:endParaRPr lang="ru-RU" sz="1200">
              <a:solidFill>
                <a:srgbClr val="191919"/>
              </a:solidFill>
            </a:endParaRPr>
          </a:p>
          <a:p>
            <a:pPr marL="0" indent="0" defTabSz="143992">
              <a:lnSpc>
                <a:spcPct val="113999"/>
              </a:lnSpc>
              <a:buNone/>
              <a:defRPr/>
            </a:pPr>
            <a:r>
              <a:rPr lang="ru-RU" sz="1200" b="1">
                <a:solidFill>
                  <a:srgbClr val="191919"/>
                </a:solidFill>
              </a:rPr>
              <a:t>Ссылка на видео</a:t>
            </a:r>
            <a:endParaRPr/>
          </a:p>
          <a:p>
            <a:pPr marL="0" indent="0" defTabSz="143992">
              <a:lnSpc>
                <a:spcPct val="113999"/>
              </a:lnSpc>
              <a:buNone/>
              <a:defRPr/>
            </a:pPr>
            <a:r>
              <a:rPr lang="en-US" sz="1200" u="sng">
                <a:solidFill>
                  <a:srgbClr val="191919"/>
                </a:solidFill>
                <a:hlinkClick r:id="rId3" tooltip="https://youtu.be/dupycAJN7jI?si=RnuOVvwV7vUqp7c0"/>
              </a:rPr>
              <a:t>https://youtu.be/dupycAJN7jI?si=RnuOVvwV7vUqp7c0</a:t>
            </a:r>
            <a:r>
              <a:rPr lang="ru-RU" sz="1200">
                <a:solidFill>
                  <a:srgbClr val="191919"/>
                </a:solidFill>
              </a:rPr>
              <a:t> </a:t>
            </a:r>
            <a:endParaRPr/>
          </a:p>
        </p:txBody>
      </p:sp>
      <p:pic>
        <p:nvPicPr>
          <p:cNvPr id="2" name="dupycAJN7jI">
            <a:hlinkClick r:id="" action="ppaction://media"/>
          </p:cNvPr>
          <p:cNvPicPr>
            <a:picLocks noRot="1" noChangeAspect="1"/>
          </p:cNvPicPr>
          <p:nvPr>
            <a:videoFile r:link="rId1"/>
          </p:nvPr>
        </p:nvPicPr>
        <p:blipFill>
          <a:blip r:embed="rId4"/>
          <a:stretch/>
        </p:blipFill>
        <p:spPr bwMode="auto">
          <a:xfrm>
            <a:off x="719667" y="1411818"/>
            <a:ext cx="8195732" cy="46101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Прямоугольник 4"/>
          <p:cNvSpPr/>
          <p:nvPr/>
        </p:nvSpPr>
        <p:spPr bwMode="auto">
          <a:xfrm>
            <a:off x="6156200" y="0"/>
            <a:ext cx="6057497" cy="6858000"/>
          </a:xfrm>
          <a:prstGeom prst="rect">
            <a:avLst/>
          </a:prstGeom>
          <a:solidFill>
            <a:srgbClr val="242E40"/>
          </a:solidFill>
          <a:ln w="19050">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ru-RU" sz="2400">
              <a:solidFill>
                <a:srgbClr val="656565"/>
              </a:solidFill>
              <a:latin typeface="Calibri"/>
            </a:endParaRPr>
          </a:p>
        </p:txBody>
      </p:sp>
      <p:pic>
        <p:nvPicPr>
          <p:cNvPr id="6" name="Рисунок 5"/>
          <p:cNvPicPr>
            <a:picLocks noChangeAspect="1"/>
          </p:cNvPicPr>
          <p:nvPr/>
        </p:nvPicPr>
        <p:blipFill>
          <a:blip r:embed="rId2"/>
          <a:stretch/>
        </p:blipFill>
        <p:spPr bwMode="auto">
          <a:xfrm>
            <a:off x="9523604" y="260350"/>
            <a:ext cx="1986907" cy="521280"/>
          </a:xfrm>
          <a:prstGeom prst="rect">
            <a:avLst/>
          </a:prstGeom>
        </p:spPr>
      </p:pic>
      <p:sp>
        <p:nvSpPr>
          <p:cNvPr id="2" name="Текст 1"/>
          <p:cNvSpPr>
            <a:spLocks noGrp="1"/>
          </p:cNvSpPr>
          <p:nvPr>
            <p:ph type="body" idx="1"/>
          </p:nvPr>
        </p:nvSpPr>
        <p:spPr bwMode="auto">
          <a:xfrm>
            <a:off x="6769101" y="1989666"/>
            <a:ext cx="4703233" cy="3746991"/>
          </a:xfrm>
        </p:spPr>
        <p:txBody>
          <a:bodyPr>
            <a:normAutofit/>
          </a:bodyPr>
          <a:lstStyle/>
          <a:p>
            <a:pPr>
              <a:lnSpc>
                <a:spcPct val="100000"/>
              </a:lnSpc>
              <a:defRPr/>
            </a:pPr>
            <a:r>
              <a:rPr lang="ru-RU" sz="2950">
                <a:latin typeface="Arial Black"/>
                <a:cs typeface="Arial"/>
              </a:rPr>
              <a:t>Техническая изоляция </a:t>
            </a:r>
            <a:r>
              <a:rPr lang="ru-RU" sz="2950">
                <a:solidFill>
                  <a:srgbClr val="E2241D"/>
                </a:solidFill>
                <a:latin typeface="Arial Black"/>
                <a:cs typeface="Arial"/>
              </a:rPr>
              <a:t>трубопроводов</a:t>
            </a:r>
          </a:p>
        </p:txBody>
      </p:sp>
      <p:pic>
        <p:nvPicPr>
          <p:cNvPr id="4" name="Рисунок 3"/>
          <p:cNvPicPr>
            <a:picLocks noChangeAspect="1"/>
          </p:cNvPicPr>
          <p:nvPr/>
        </p:nvPicPr>
        <p:blipFill>
          <a:blip r:embed="rId3"/>
          <a:srcRect l="14756" t="1607" r="15003" b="2143"/>
          <a:stretch/>
        </p:blipFill>
        <p:spPr bwMode="auto">
          <a:xfrm>
            <a:off x="-38501" y="-38501"/>
            <a:ext cx="6237171" cy="69173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30</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Системы Технической </a:t>
            </a:r>
            <a:br>
              <a:rPr lang="ru-RU"/>
            </a:br>
            <a:r>
              <a:rPr lang="ru-RU"/>
              <a:t>изоляции ТРУБОПРОВОДОВ</a:t>
            </a:r>
            <a:endParaRPr/>
          </a:p>
        </p:txBody>
      </p:sp>
      <p:pic>
        <p:nvPicPr>
          <p:cNvPr id="4" name="Picture 2"/>
          <p:cNvPicPr>
            <a:picLocks noChangeAspect="1" noChangeArrowheads="1"/>
          </p:cNvPicPr>
          <p:nvPr/>
        </p:nvPicPr>
        <p:blipFill>
          <a:blip r:embed="rId2"/>
          <a:stretch/>
        </p:blipFill>
        <p:spPr bwMode="auto">
          <a:xfrm rot="7747544">
            <a:off x="427604" y="2547336"/>
            <a:ext cx="2741825" cy="2741825"/>
          </a:xfrm>
          <a:prstGeom prst="rect">
            <a:avLst/>
          </a:prstGeom>
          <a:noFill/>
        </p:spPr>
      </p:pic>
      <p:sp>
        <p:nvSpPr>
          <p:cNvPr id="5" name="Текст 31"/>
          <p:cNvSpPr txBox="1"/>
          <p:nvPr/>
        </p:nvSpPr>
        <p:spPr bwMode="auto">
          <a:xfrm>
            <a:off x="719667" y="1903355"/>
            <a:ext cx="3361267" cy="493277"/>
          </a:xfrm>
          <a:prstGeom prst="rect">
            <a:avLst/>
          </a:prstGeom>
        </p:spPr>
        <p:txBody>
          <a:bodyPr vert="horz" wrap="square" lIns="0" tIns="0" rIns="0" bIns="0" rtlCol="0" anchor="t" anchorCtr="0">
            <a:spAutoFit/>
          </a:bodyPr>
          <a:lstStyle>
            <a:lvl1pPr marL="0" indent="0" algn="l" defTabSz="457200">
              <a:spcBef>
                <a:spcPts val="0"/>
              </a:spcBef>
              <a:buFont typeface=".HelveticaNeueDeskInterface-Regular"/>
              <a:buNone/>
              <a:defRPr sz="1200" b="1" i="0" cap="all" spc="10">
                <a:solidFill>
                  <a:schemeClr val="tx1"/>
                </a:solidFill>
                <a:latin typeface="Arial"/>
                <a:ea typeface="+mn-ea"/>
                <a:cs typeface="+mn-cs"/>
              </a:defRPr>
            </a:lvl1pPr>
            <a:lvl2pPr marL="457200" indent="0" algn="l" defTabSz="457200">
              <a:spcBef>
                <a:spcPts val="0"/>
              </a:spcBef>
              <a:buFont typeface="Arial"/>
              <a:buNone/>
              <a:defRPr sz="2000" b="1" i="0" cap="none">
                <a:solidFill>
                  <a:schemeClr val="tx1"/>
                </a:solidFill>
                <a:latin typeface="Arial"/>
                <a:ea typeface="+mn-ea"/>
                <a:cs typeface="+mn-cs"/>
              </a:defRPr>
            </a:lvl2pPr>
            <a:lvl3pPr marL="914400" indent="0" algn="l" defTabSz="457200">
              <a:spcBef>
                <a:spcPts val="0"/>
              </a:spcBef>
              <a:buFont typeface="Arial"/>
              <a:buNone/>
              <a:defRPr sz="1800" b="1" i="0" cap="none">
                <a:solidFill>
                  <a:schemeClr val="tx1"/>
                </a:solidFill>
                <a:latin typeface="Arial"/>
                <a:ea typeface="+mn-ea"/>
                <a:cs typeface="Arial"/>
              </a:defRPr>
            </a:lvl3pPr>
            <a:lvl4pPr marL="1371600" indent="0" algn="l" defTabSz="457200">
              <a:spcBef>
                <a:spcPts val="0"/>
              </a:spcBef>
              <a:buFont typeface="Arial"/>
              <a:buNone/>
              <a:defRPr sz="1600" b="1" i="0" cap="none">
                <a:solidFill>
                  <a:schemeClr val="tx1"/>
                </a:solidFill>
                <a:latin typeface="Arial"/>
                <a:ea typeface="+mn-ea"/>
                <a:cs typeface="Arial"/>
              </a:defRPr>
            </a:lvl4pPr>
            <a:lvl5pPr marL="1828800" indent="0" algn="l" defTabSz="457200">
              <a:spcBef>
                <a:spcPts val="0"/>
              </a:spcBef>
              <a:buFont typeface="Arial"/>
              <a:buNone/>
              <a:defRPr sz="1600" b="1" i="0" cap="none">
                <a:solidFill>
                  <a:schemeClr val="tx1"/>
                </a:solidFill>
                <a:latin typeface="Arial"/>
                <a:ea typeface="+mn-ea"/>
                <a:cs typeface="Arial"/>
              </a:defRPr>
            </a:lvl5pPr>
            <a:lvl6pPr marL="2286000" indent="0" algn="l" defTabSz="457200">
              <a:spcBef>
                <a:spcPts val="0"/>
              </a:spcBef>
              <a:buFont typeface="Arial"/>
              <a:buNone/>
              <a:defRPr sz="1600" b="1">
                <a:solidFill>
                  <a:schemeClr val="tx1"/>
                </a:solidFill>
                <a:latin typeface="+mn-lt"/>
                <a:ea typeface="+mn-ea"/>
                <a:cs typeface="+mn-cs"/>
              </a:defRPr>
            </a:lvl6pPr>
            <a:lvl7pPr marL="2743200" indent="0" algn="l" defTabSz="457200">
              <a:spcBef>
                <a:spcPts val="0"/>
              </a:spcBef>
              <a:buFont typeface="Arial"/>
              <a:buNone/>
              <a:defRPr sz="1600" b="1">
                <a:solidFill>
                  <a:schemeClr val="tx1"/>
                </a:solidFill>
                <a:latin typeface="+mn-lt"/>
                <a:ea typeface="+mn-ea"/>
                <a:cs typeface="+mn-cs"/>
              </a:defRPr>
            </a:lvl7pPr>
            <a:lvl8pPr marL="3200400" indent="0" algn="l" defTabSz="457200">
              <a:spcBef>
                <a:spcPts val="0"/>
              </a:spcBef>
              <a:buFont typeface="Arial"/>
              <a:buNone/>
              <a:defRPr sz="1600" b="1">
                <a:solidFill>
                  <a:schemeClr val="tx1"/>
                </a:solidFill>
                <a:latin typeface="+mn-lt"/>
                <a:ea typeface="+mn-ea"/>
                <a:cs typeface="+mn-cs"/>
              </a:defRPr>
            </a:lvl8pPr>
            <a:lvl9pPr marL="3657600" indent="0" algn="l" defTabSz="457200">
              <a:spcBef>
                <a:spcPts val="0"/>
              </a:spcBef>
              <a:buFont typeface="Arial"/>
              <a:buNone/>
              <a:defRPr sz="1600" b="1">
                <a:solidFill>
                  <a:schemeClr val="tx1"/>
                </a:solidFill>
                <a:latin typeface="+mn-lt"/>
                <a:ea typeface="+mn-ea"/>
                <a:cs typeface="+mn-cs"/>
              </a:defRPr>
            </a:lvl9pPr>
          </a:lstStyle>
          <a:p>
            <a:pPr defTabSz="609585">
              <a:lnSpc>
                <a:spcPct val="113999"/>
              </a:lnSpc>
              <a:spcBef>
                <a:spcPts val="0"/>
              </a:spcBef>
              <a:defRPr/>
            </a:pPr>
            <a:r>
              <a:rPr lang="ru-RU" sz="1450" spc="13">
                <a:solidFill>
                  <a:srgbClr val="E2241C"/>
                </a:solidFill>
              </a:rPr>
              <a:t>ТН-ТЕХИЗОЛЯЦИЯ </a:t>
            </a:r>
            <a:endParaRPr/>
          </a:p>
          <a:p>
            <a:pPr defTabSz="609585">
              <a:lnSpc>
                <a:spcPct val="113999"/>
              </a:lnSpc>
              <a:spcBef>
                <a:spcPts val="0"/>
              </a:spcBef>
              <a:defRPr/>
            </a:pPr>
            <a:r>
              <a:rPr lang="ru-RU" sz="1450" spc="13">
                <a:solidFill>
                  <a:srgbClr val="E2241C"/>
                </a:solidFill>
              </a:rPr>
              <a:t>Трубопровод</a:t>
            </a:r>
            <a:endParaRPr/>
          </a:p>
        </p:txBody>
      </p:sp>
      <p:sp>
        <p:nvSpPr>
          <p:cNvPr id="6" name="Текст 31"/>
          <p:cNvSpPr txBox="1"/>
          <p:nvPr/>
        </p:nvSpPr>
        <p:spPr bwMode="auto">
          <a:xfrm>
            <a:off x="3613483" y="1903355"/>
            <a:ext cx="3271307" cy="493277"/>
          </a:xfrm>
          <a:prstGeom prst="rect">
            <a:avLst/>
          </a:prstGeom>
        </p:spPr>
        <p:txBody>
          <a:bodyPr vert="horz" wrap="square" lIns="0" tIns="0" rIns="0" bIns="0" rtlCol="0" anchor="t" anchorCtr="0">
            <a:spAutoFit/>
          </a:bodyPr>
          <a:lstStyle>
            <a:lvl1pPr marL="0" indent="0" algn="l" defTabSz="457200">
              <a:spcBef>
                <a:spcPts val="0"/>
              </a:spcBef>
              <a:buFont typeface=".HelveticaNeueDeskInterface-Regular"/>
              <a:buNone/>
              <a:defRPr sz="1200" b="1" i="0" cap="all" spc="10">
                <a:solidFill>
                  <a:schemeClr val="tx1"/>
                </a:solidFill>
                <a:latin typeface="Arial"/>
                <a:ea typeface="+mn-ea"/>
                <a:cs typeface="+mn-cs"/>
              </a:defRPr>
            </a:lvl1pPr>
            <a:lvl2pPr marL="457200" indent="0" algn="l" defTabSz="457200">
              <a:spcBef>
                <a:spcPts val="0"/>
              </a:spcBef>
              <a:buFont typeface="Arial"/>
              <a:buNone/>
              <a:defRPr sz="2000" b="1" i="0" cap="none">
                <a:solidFill>
                  <a:schemeClr val="tx1"/>
                </a:solidFill>
                <a:latin typeface="Arial"/>
                <a:ea typeface="+mn-ea"/>
                <a:cs typeface="+mn-cs"/>
              </a:defRPr>
            </a:lvl2pPr>
            <a:lvl3pPr marL="914400" indent="0" algn="l" defTabSz="457200">
              <a:spcBef>
                <a:spcPts val="0"/>
              </a:spcBef>
              <a:buFont typeface="Arial"/>
              <a:buNone/>
              <a:defRPr sz="1800" b="1" i="0" cap="none">
                <a:solidFill>
                  <a:schemeClr val="tx1"/>
                </a:solidFill>
                <a:latin typeface="Arial"/>
                <a:ea typeface="+mn-ea"/>
                <a:cs typeface="Arial"/>
              </a:defRPr>
            </a:lvl3pPr>
            <a:lvl4pPr marL="1371600" indent="0" algn="l" defTabSz="457200">
              <a:spcBef>
                <a:spcPts val="0"/>
              </a:spcBef>
              <a:buFont typeface="Arial"/>
              <a:buNone/>
              <a:defRPr sz="1600" b="1" i="0" cap="none">
                <a:solidFill>
                  <a:schemeClr val="tx1"/>
                </a:solidFill>
                <a:latin typeface="Arial"/>
                <a:ea typeface="+mn-ea"/>
                <a:cs typeface="Arial"/>
              </a:defRPr>
            </a:lvl4pPr>
            <a:lvl5pPr marL="1828800" indent="0" algn="l" defTabSz="457200">
              <a:spcBef>
                <a:spcPts val="0"/>
              </a:spcBef>
              <a:buFont typeface="Arial"/>
              <a:buNone/>
              <a:defRPr sz="1600" b="1" i="0" cap="none">
                <a:solidFill>
                  <a:schemeClr val="tx1"/>
                </a:solidFill>
                <a:latin typeface="Arial"/>
                <a:ea typeface="+mn-ea"/>
                <a:cs typeface="Arial"/>
              </a:defRPr>
            </a:lvl5pPr>
            <a:lvl6pPr marL="2286000" indent="0" algn="l" defTabSz="457200">
              <a:spcBef>
                <a:spcPts val="0"/>
              </a:spcBef>
              <a:buFont typeface="Arial"/>
              <a:buNone/>
              <a:defRPr sz="1600" b="1">
                <a:solidFill>
                  <a:schemeClr val="tx1"/>
                </a:solidFill>
                <a:latin typeface="+mn-lt"/>
                <a:ea typeface="+mn-ea"/>
                <a:cs typeface="+mn-cs"/>
              </a:defRPr>
            </a:lvl6pPr>
            <a:lvl7pPr marL="2743200" indent="0" algn="l" defTabSz="457200">
              <a:spcBef>
                <a:spcPts val="0"/>
              </a:spcBef>
              <a:buFont typeface="Arial"/>
              <a:buNone/>
              <a:defRPr sz="1600" b="1">
                <a:solidFill>
                  <a:schemeClr val="tx1"/>
                </a:solidFill>
                <a:latin typeface="+mn-lt"/>
                <a:ea typeface="+mn-ea"/>
                <a:cs typeface="+mn-cs"/>
              </a:defRPr>
            </a:lvl7pPr>
            <a:lvl8pPr marL="3200400" indent="0" algn="l" defTabSz="457200">
              <a:spcBef>
                <a:spcPts val="0"/>
              </a:spcBef>
              <a:buFont typeface="Arial"/>
              <a:buNone/>
              <a:defRPr sz="1600" b="1">
                <a:solidFill>
                  <a:schemeClr val="tx1"/>
                </a:solidFill>
                <a:latin typeface="+mn-lt"/>
                <a:ea typeface="+mn-ea"/>
                <a:cs typeface="+mn-cs"/>
              </a:defRPr>
            </a:lvl8pPr>
            <a:lvl9pPr marL="3657600" indent="0" algn="l" defTabSz="457200">
              <a:spcBef>
                <a:spcPts val="0"/>
              </a:spcBef>
              <a:buFont typeface="Arial"/>
              <a:buNone/>
              <a:defRPr sz="1600" b="1">
                <a:solidFill>
                  <a:schemeClr val="tx1"/>
                </a:solidFill>
                <a:latin typeface="+mn-lt"/>
                <a:ea typeface="+mn-ea"/>
                <a:cs typeface="+mn-cs"/>
              </a:defRPr>
            </a:lvl9pPr>
          </a:lstStyle>
          <a:p>
            <a:pPr defTabSz="609585">
              <a:lnSpc>
                <a:spcPct val="113999"/>
              </a:lnSpc>
              <a:spcBef>
                <a:spcPts val="0"/>
              </a:spcBef>
              <a:defRPr/>
            </a:pPr>
            <a:r>
              <a:rPr lang="ru-RU" sz="1450" spc="13">
                <a:solidFill>
                  <a:srgbClr val="E2241C"/>
                </a:solidFill>
              </a:rPr>
              <a:t>ТН-ТЕХИЗОЛЯЦИЯ </a:t>
            </a:r>
            <a:endParaRPr/>
          </a:p>
          <a:p>
            <a:pPr defTabSz="609585">
              <a:lnSpc>
                <a:spcPct val="113999"/>
              </a:lnSpc>
              <a:spcBef>
                <a:spcPts val="0"/>
              </a:spcBef>
              <a:defRPr/>
            </a:pPr>
            <a:r>
              <a:rPr lang="ru-RU" sz="1450" spc="13">
                <a:solidFill>
                  <a:srgbClr val="E2241C"/>
                </a:solidFill>
              </a:rPr>
              <a:t>Трубопровод </a:t>
            </a:r>
            <a:r>
              <a:rPr lang="en-US" sz="1450" spc="13">
                <a:solidFill>
                  <a:srgbClr val="E2241C"/>
                </a:solidFill>
              </a:rPr>
              <a:t>carbon</a:t>
            </a:r>
            <a:endParaRPr lang="ru-RU" sz="1450" spc="13">
              <a:solidFill>
                <a:srgbClr val="E2241C"/>
              </a:solidFill>
            </a:endParaRPr>
          </a:p>
        </p:txBody>
      </p:sp>
      <p:pic>
        <p:nvPicPr>
          <p:cNvPr id="7" name="Picture 2"/>
          <p:cNvPicPr>
            <a:picLocks noChangeAspect="1" noChangeArrowheads="1"/>
          </p:cNvPicPr>
          <p:nvPr/>
        </p:nvPicPr>
        <p:blipFill>
          <a:blip r:embed="rId3"/>
          <a:stretch/>
        </p:blipFill>
        <p:spPr bwMode="auto">
          <a:xfrm rot="222991">
            <a:off x="3791902" y="3002786"/>
            <a:ext cx="2066460" cy="2066460"/>
          </a:xfrm>
          <a:prstGeom prst="rect">
            <a:avLst/>
          </a:prstGeom>
          <a:noFill/>
        </p:spPr>
      </p:pic>
      <p:sp>
        <p:nvSpPr>
          <p:cNvPr id="8" name="Текст 31"/>
          <p:cNvSpPr txBox="1"/>
          <p:nvPr/>
        </p:nvSpPr>
        <p:spPr bwMode="auto">
          <a:xfrm>
            <a:off x="6988363" y="1903355"/>
            <a:ext cx="3271307" cy="493277"/>
          </a:xfrm>
          <a:prstGeom prst="rect">
            <a:avLst/>
          </a:prstGeom>
        </p:spPr>
        <p:txBody>
          <a:bodyPr vert="horz" wrap="square" lIns="0" tIns="0" rIns="0" bIns="0" rtlCol="0" anchor="t" anchorCtr="0">
            <a:spAutoFit/>
          </a:bodyPr>
          <a:lstStyle>
            <a:lvl1pPr marL="0" indent="0" algn="l" defTabSz="457200">
              <a:spcBef>
                <a:spcPts val="0"/>
              </a:spcBef>
              <a:buFont typeface=".HelveticaNeueDeskInterface-Regular"/>
              <a:buNone/>
              <a:defRPr sz="1200" b="1" i="0" cap="all" spc="10">
                <a:solidFill>
                  <a:schemeClr val="tx1"/>
                </a:solidFill>
                <a:latin typeface="Arial"/>
                <a:ea typeface="+mn-ea"/>
                <a:cs typeface="+mn-cs"/>
              </a:defRPr>
            </a:lvl1pPr>
            <a:lvl2pPr marL="457200" indent="0" algn="l" defTabSz="457200">
              <a:spcBef>
                <a:spcPts val="0"/>
              </a:spcBef>
              <a:buFont typeface="Arial"/>
              <a:buNone/>
              <a:defRPr sz="2000" b="1" i="0" cap="none">
                <a:solidFill>
                  <a:schemeClr val="tx1"/>
                </a:solidFill>
                <a:latin typeface="Arial"/>
                <a:ea typeface="+mn-ea"/>
                <a:cs typeface="+mn-cs"/>
              </a:defRPr>
            </a:lvl2pPr>
            <a:lvl3pPr marL="914400" indent="0" algn="l" defTabSz="457200">
              <a:spcBef>
                <a:spcPts val="0"/>
              </a:spcBef>
              <a:buFont typeface="Arial"/>
              <a:buNone/>
              <a:defRPr sz="1800" b="1" i="0" cap="none">
                <a:solidFill>
                  <a:schemeClr val="tx1"/>
                </a:solidFill>
                <a:latin typeface="Arial"/>
                <a:ea typeface="+mn-ea"/>
                <a:cs typeface="Arial"/>
              </a:defRPr>
            </a:lvl3pPr>
            <a:lvl4pPr marL="1371600" indent="0" algn="l" defTabSz="457200">
              <a:spcBef>
                <a:spcPts val="0"/>
              </a:spcBef>
              <a:buFont typeface="Arial"/>
              <a:buNone/>
              <a:defRPr sz="1600" b="1" i="0" cap="none">
                <a:solidFill>
                  <a:schemeClr val="tx1"/>
                </a:solidFill>
                <a:latin typeface="Arial"/>
                <a:ea typeface="+mn-ea"/>
                <a:cs typeface="Arial"/>
              </a:defRPr>
            </a:lvl4pPr>
            <a:lvl5pPr marL="1828800" indent="0" algn="l" defTabSz="457200">
              <a:spcBef>
                <a:spcPts val="0"/>
              </a:spcBef>
              <a:buFont typeface="Arial"/>
              <a:buNone/>
              <a:defRPr sz="1600" b="1" i="0" cap="none">
                <a:solidFill>
                  <a:schemeClr val="tx1"/>
                </a:solidFill>
                <a:latin typeface="Arial"/>
                <a:ea typeface="+mn-ea"/>
                <a:cs typeface="Arial"/>
              </a:defRPr>
            </a:lvl5pPr>
            <a:lvl6pPr marL="2286000" indent="0" algn="l" defTabSz="457200">
              <a:spcBef>
                <a:spcPts val="0"/>
              </a:spcBef>
              <a:buFont typeface="Arial"/>
              <a:buNone/>
              <a:defRPr sz="1600" b="1">
                <a:solidFill>
                  <a:schemeClr val="tx1"/>
                </a:solidFill>
                <a:latin typeface="+mn-lt"/>
                <a:ea typeface="+mn-ea"/>
                <a:cs typeface="+mn-cs"/>
              </a:defRPr>
            </a:lvl6pPr>
            <a:lvl7pPr marL="2743200" indent="0" algn="l" defTabSz="457200">
              <a:spcBef>
                <a:spcPts val="0"/>
              </a:spcBef>
              <a:buFont typeface="Arial"/>
              <a:buNone/>
              <a:defRPr sz="1600" b="1">
                <a:solidFill>
                  <a:schemeClr val="tx1"/>
                </a:solidFill>
                <a:latin typeface="+mn-lt"/>
                <a:ea typeface="+mn-ea"/>
                <a:cs typeface="+mn-cs"/>
              </a:defRPr>
            </a:lvl7pPr>
            <a:lvl8pPr marL="3200400" indent="0" algn="l" defTabSz="457200">
              <a:spcBef>
                <a:spcPts val="0"/>
              </a:spcBef>
              <a:buFont typeface="Arial"/>
              <a:buNone/>
              <a:defRPr sz="1600" b="1">
                <a:solidFill>
                  <a:schemeClr val="tx1"/>
                </a:solidFill>
                <a:latin typeface="+mn-lt"/>
                <a:ea typeface="+mn-ea"/>
                <a:cs typeface="+mn-cs"/>
              </a:defRPr>
            </a:lvl8pPr>
            <a:lvl9pPr marL="3657600" indent="0" algn="l" defTabSz="457200">
              <a:spcBef>
                <a:spcPts val="0"/>
              </a:spcBef>
              <a:buFont typeface="Arial"/>
              <a:buNone/>
              <a:defRPr sz="1600" b="1">
                <a:solidFill>
                  <a:schemeClr val="tx1"/>
                </a:solidFill>
                <a:latin typeface="+mn-lt"/>
                <a:ea typeface="+mn-ea"/>
                <a:cs typeface="+mn-cs"/>
              </a:defRPr>
            </a:lvl9pPr>
          </a:lstStyle>
          <a:p>
            <a:pPr defTabSz="609585">
              <a:lnSpc>
                <a:spcPct val="113999"/>
              </a:lnSpc>
              <a:spcBef>
                <a:spcPts val="0"/>
              </a:spcBef>
              <a:defRPr/>
            </a:pPr>
            <a:r>
              <a:rPr lang="ru-RU" sz="1450" spc="13">
                <a:solidFill>
                  <a:srgbClr val="E2241C"/>
                </a:solidFill>
              </a:rPr>
              <a:t>ТН-ТЕХИЗОЛЯЦИЯ </a:t>
            </a:r>
            <a:endParaRPr/>
          </a:p>
          <a:p>
            <a:pPr defTabSz="609585">
              <a:lnSpc>
                <a:spcPct val="113999"/>
              </a:lnSpc>
              <a:spcBef>
                <a:spcPts val="0"/>
              </a:spcBef>
              <a:defRPr/>
            </a:pPr>
            <a:r>
              <a:rPr lang="ru-RU" sz="1450" spc="13">
                <a:solidFill>
                  <a:srgbClr val="E2241C"/>
                </a:solidFill>
              </a:rPr>
              <a:t>Трубопровод </a:t>
            </a:r>
            <a:r>
              <a:rPr lang="en-US" sz="1450" spc="13">
                <a:solidFill>
                  <a:srgbClr val="E2241C"/>
                </a:solidFill>
              </a:rPr>
              <a:t>Pir</a:t>
            </a:r>
            <a:endParaRPr lang="ru-RU" sz="1450" spc="13">
              <a:solidFill>
                <a:srgbClr val="E2241C"/>
              </a:solidFill>
            </a:endParaRPr>
          </a:p>
        </p:txBody>
      </p:sp>
      <p:pic>
        <p:nvPicPr>
          <p:cNvPr id="9" name="Рисунок 8"/>
          <p:cNvPicPr>
            <a:picLocks noChangeAspect="1"/>
          </p:cNvPicPr>
          <p:nvPr/>
        </p:nvPicPr>
        <p:blipFill>
          <a:blip r:embed="rId4"/>
          <a:stretch/>
        </p:blipFill>
        <p:spPr bwMode="auto">
          <a:xfrm rot="19509073">
            <a:off x="6560359" y="2669049"/>
            <a:ext cx="2498395" cy="2498395"/>
          </a:xfrm>
          <a:prstGeom prst="rect">
            <a:avLst/>
          </a:prstGeom>
        </p:spPr>
      </p:pic>
      <p:pic>
        <p:nvPicPr>
          <p:cNvPr id="10" name="Рисунок 9"/>
          <p:cNvPicPr>
            <a:picLocks noChangeAspect="1"/>
          </p:cNvPicPr>
          <p:nvPr/>
        </p:nvPicPr>
        <p:blipFill>
          <a:blip r:embed="rId5"/>
          <a:stretch/>
        </p:blipFill>
        <p:spPr bwMode="auto">
          <a:xfrm rot="493879">
            <a:off x="9612091" y="2854917"/>
            <a:ext cx="2059111" cy="2059111"/>
          </a:xfrm>
          <a:prstGeom prst="rect">
            <a:avLst/>
          </a:prstGeom>
        </p:spPr>
      </p:pic>
      <p:sp>
        <p:nvSpPr>
          <p:cNvPr id="11" name="Текст 31"/>
          <p:cNvSpPr txBox="1"/>
          <p:nvPr/>
        </p:nvSpPr>
        <p:spPr bwMode="auto">
          <a:xfrm>
            <a:off x="9612092" y="1868800"/>
            <a:ext cx="3271307" cy="493277"/>
          </a:xfrm>
          <a:prstGeom prst="rect">
            <a:avLst/>
          </a:prstGeom>
        </p:spPr>
        <p:txBody>
          <a:bodyPr vert="horz" wrap="square" lIns="0" tIns="0" rIns="0" bIns="0" rtlCol="0" anchor="t" anchorCtr="0">
            <a:spAutoFit/>
          </a:bodyPr>
          <a:lstStyle>
            <a:lvl1pPr marL="0" indent="0" algn="l" defTabSz="457200">
              <a:spcBef>
                <a:spcPts val="0"/>
              </a:spcBef>
              <a:buFont typeface=".HelveticaNeueDeskInterface-Regular"/>
              <a:buNone/>
              <a:defRPr sz="1200" b="1" i="0" cap="all" spc="10">
                <a:solidFill>
                  <a:schemeClr val="tx1"/>
                </a:solidFill>
                <a:latin typeface="Arial"/>
                <a:ea typeface="+mn-ea"/>
                <a:cs typeface="+mn-cs"/>
              </a:defRPr>
            </a:lvl1pPr>
            <a:lvl2pPr marL="457200" indent="0" algn="l" defTabSz="457200">
              <a:spcBef>
                <a:spcPts val="0"/>
              </a:spcBef>
              <a:buFont typeface="Arial"/>
              <a:buNone/>
              <a:defRPr sz="2000" b="1" i="0" cap="none">
                <a:solidFill>
                  <a:schemeClr val="tx1"/>
                </a:solidFill>
                <a:latin typeface="Arial"/>
                <a:ea typeface="+mn-ea"/>
                <a:cs typeface="+mn-cs"/>
              </a:defRPr>
            </a:lvl2pPr>
            <a:lvl3pPr marL="914400" indent="0" algn="l" defTabSz="457200">
              <a:spcBef>
                <a:spcPts val="0"/>
              </a:spcBef>
              <a:buFont typeface="Arial"/>
              <a:buNone/>
              <a:defRPr sz="1800" b="1" i="0" cap="none">
                <a:solidFill>
                  <a:schemeClr val="tx1"/>
                </a:solidFill>
                <a:latin typeface="Arial"/>
                <a:ea typeface="+mn-ea"/>
                <a:cs typeface="Arial"/>
              </a:defRPr>
            </a:lvl3pPr>
            <a:lvl4pPr marL="1371600" indent="0" algn="l" defTabSz="457200">
              <a:spcBef>
                <a:spcPts val="0"/>
              </a:spcBef>
              <a:buFont typeface="Arial"/>
              <a:buNone/>
              <a:defRPr sz="1600" b="1" i="0" cap="none">
                <a:solidFill>
                  <a:schemeClr val="tx1"/>
                </a:solidFill>
                <a:latin typeface="Arial"/>
                <a:ea typeface="+mn-ea"/>
                <a:cs typeface="Arial"/>
              </a:defRPr>
            </a:lvl4pPr>
            <a:lvl5pPr marL="1828800" indent="0" algn="l" defTabSz="457200">
              <a:spcBef>
                <a:spcPts val="0"/>
              </a:spcBef>
              <a:buFont typeface="Arial"/>
              <a:buNone/>
              <a:defRPr sz="1600" b="1" i="0" cap="none">
                <a:solidFill>
                  <a:schemeClr val="tx1"/>
                </a:solidFill>
                <a:latin typeface="Arial"/>
                <a:ea typeface="+mn-ea"/>
                <a:cs typeface="Arial"/>
              </a:defRPr>
            </a:lvl5pPr>
            <a:lvl6pPr marL="2286000" indent="0" algn="l" defTabSz="457200">
              <a:spcBef>
                <a:spcPts val="0"/>
              </a:spcBef>
              <a:buFont typeface="Arial"/>
              <a:buNone/>
              <a:defRPr sz="1600" b="1">
                <a:solidFill>
                  <a:schemeClr val="tx1"/>
                </a:solidFill>
                <a:latin typeface="+mn-lt"/>
                <a:ea typeface="+mn-ea"/>
                <a:cs typeface="+mn-cs"/>
              </a:defRPr>
            </a:lvl6pPr>
            <a:lvl7pPr marL="2743200" indent="0" algn="l" defTabSz="457200">
              <a:spcBef>
                <a:spcPts val="0"/>
              </a:spcBef>
              <a:buFont typeface="Arial"/>
              <a:buNone/>
              <a:defRPr sz="1600" b="1">
                <a:solidFill>
                  <a:schemeClr val="tx1"/>
                </a:solidFill>
                <a:latin typeface="+mn-lt"/>
                <a:ea typeface="+mn-ea"/>
                <a:cs typeface="+mn-cs"/>
              </a:defRPr>
            </a:lvl7pPr>
            <a:lvl8pPr marL="3200400" indent="0" algn="l" defTabSz="457200">
              <a:spcBef>
                <a:spcPts val="0"/>
              </a:spcBef>
              <a:buFont typeface="Arial"/>
              <a:buNone/>
              <a:defRPr sz="1600" b="1">
                <a:solidFill>
                  <a:schemeClr val="tx1"/>
                </a:solidFill>
                <a:latin typeface="+mn-lt"/>
                <a:ea typeface="+mn-ea"/>
                <a:cs typeface="+mn-cs"/>
              </a:defRPr>
            </a:lvl8pPr>
            <a:lvl9pPr marL="3657600" indent="0" algn="l" defTabSz="457200">
              <a:spcBef>
                <a:spcPts val="0"/>
              </a:spcBef>
              <a:buFont typeface="Arial"/>
              <a:buNone/>
              <a:defRPr sz="1600" b="1">
                <a:solidFill>
                  <a:schemeClr val="tx1"/>
                </a:solidFill>
                <a:latin typeface="+mn-lt"/>
                <a:ea typeface="+mn-ea"/>
                <a:cs typeface="+mn-cs"/>
              </a:defRPr>
            </a:lvl9pPr>
          </a:lstStyle>
          <a:p>
            <a:pPr defTabSz="609585">
              <a:lnSpc>
                <a:spcPct val="113999"/>
              </a:lnSpc>
              <a:spcBef>
                <a:spcPts val="0"/>
              </a:spcBef>
              <a:defRPr/>
            </a:pPr>
            <a:r>
              <a:rPr lang="ru-RU" sz="1450" spc="13">
                <a:solidFill>
                  <a:srgbClr val="E2241C"/>
                </a:solidFill>
              </a:rPr>
              <a:t>ТН-ТЕХИЗОЛЯЦИЯ </a:t>
            </a:r>
            <a:endParaRPr/>
          </a:p>
          <a:p>
            <a:pPr defTabSz="609585">
              <a:lnSpc>
                <a:spcPct val="113999"/>
              </a:lnSpc>
              <a:spcBef>
                <a:spcPts val="0"/>
              </a:spcBef>
              <a:defRPr/>
            </a:pPr>
            <a:r>
              <a:rPr lang="ru-RU" sz="1450" spc="13">
                <a:solidFill>
                  <a:srgbClr val="E2241C"/>
                </a:solidFill>
              </a:rPr>
              <a:t>Трубопровод ПВХ</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31</a:t>
            </a:fld>
            <a:endParaRPr lang="ru-RU"/>
          </a:p>
        </p:txBody>
      </p:sp>
      <p:sp>
        <p:nvSpPr>
          <p:cNvPr id="3" name="Заголовок 1"/>
          <p:cNvSpPr txBox="1"/>
          <p:nvPr/>
        </p:nvSpPr>
        <p:spPr bwMode="auto">
          <a:xfrm>
            <a:off x="719667" y="409877"/>
            <a:ext cx="8401051" cy="360099"/>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ТН-ТЕХИЗОЛЯЦИЯ Трубопровод</a:t>
            </a:r>
            <a:endParaRPr/>
          </a:p>
        </p:txBody>
      </p:sp>
      <p:sp>
        <p:nvSpPr>
          <p:cNvPr id="4" name="Content Placeholder 6"/>
          <p:cNvSpPr txBox="1"/>
          <p:nvPr/>
        </p:nvSpPr>
        <p:spPr bwMode="auto">
          <a:xfrm>
            <a:off x="719667" y="1123951"/>
            <a:ext cx="3695701" cy="40350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Система теплоизоляции трубопроводов различного назначения</a:t>
            </a:r>
            <a:endParaRPr lang="ru-RU" sz="1200" b="1">
              <a:solidFill>
                <a:srgbClr val="000000"/>
              </a:solidFill>
              <a:latin typeface="Arial"/>
              <a:cs typeface="Arial"/>
            </a:endParaRPr>
          </a:p>
        </p:txBody>
      </p:sp>
      <p:sp>
        <p:nvSpPr>
          <p:cNvPr id="5" name="TextBox 4"/>
          <p:cNvSpPr txBox="1"/>
          <p:nvPr/>
        </p:nvSpPr>
        <p:spPr bwMode="auto">
          <a:xfrm>
            <a:off x="6096001" y="2927632"/>
            <a:ext cx="5280508" cy="1703030"/>
          </a:xfrm>
          <a:prstGeom prst="rect">
            <a:avLst/>
          </a:prstGeom>
          <a:noFill/>
        </p:spPr>
        <p:txBody>
          <a:bodyPr wrap="square" lIns="0" tIns="0" rIns="0" bIns="0" rtlCol="0">
            <a:spAutoFit/>
          </a:bodyPr>
          <a:lstStyle/>
          <a:p>
            <a:pPr marL="304792" indent="-304792" defTabSz="609585">
              <a:spcAft>
                <a:spcPts val="800"/>
              </a:spcAft>
              <a:buClr>
                <a:srgbClr val="ED1C24"/>
              </a:buClr>
              <a:buFont typeface="+mj-lt"/>
              <a:buAutoNum type="arabicPeriod"/>
              <a:defRPr/>
            </a:pPr>
            <a:r>
              <a:rPr lang="ru-RU" sz="1200">
                <a:solidFill>
                  <a:srgbClr val="191919"/>
                </a:solidFill>
                <a:latin typeface="Arial"/>
              </a:rPr>
              <a:t>Изолируемый трубопровод</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Опорные скобы или кольца(при т-ре более 200 °С)</a:t>
            </a:r>
            <a:endParaRPr/>
          </a:p>
          <a:p>
            <a:pPr marL="304792" indent="-304792" defTabSz="609585">
              <a:spcAft>
                <a:spcPts val="800"/>
              </a:spcAft>
              <a:buClr>
                <a:srgbClr val="ED1C24"/>
              </a:buClr>
              <a:buFont typeface="+mj-lt"/>
              <a:buAutoNum type="arabicPeriod"/>
              <a:defRPr/>
            </a:pPr>
            <a:r>
              <a:rPr lang="ru-RU" sz="1200" b="1">
                <a:solidFill>
                  <a:srgbClr val="191919"/>
                </a:solidFill>
                <a:latin typeface="Arial"/>
              </a:rPr>
              <a:t>Цилиндр ТЕХНО</a:t>
            </a:r>
            <a:r>
              <a:rPr lang="en-US" sz="1200" b="1">
                <a:solidFill>
                  <a:srgbClr val="191919"/>
                </a:solidFill>
                <a:latin typeface="Arial"/>
              </a:rPr>
              <a:t> / </a:t>
            </a:r>
            <a:r>
              <a:rPr lang="ru-RU" sz="1200" b="1">
                <a:solidFill>
                  <a:srgbClr val="191919"/>
                </a:solidFill>
                <a:latin typeface="Arial"/>
              </a:rPr>
              <a:t>Мат ламельный ТЕХНО /  Мат прошивной ТЕХНО /  Мат ТЕХНО 40 </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Бандаж(металлическая проволока, стальная, полиэстеровая или полипропиленовая лента)</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Покровный слой изоляции(защитное покрытие)</a:t>
            </a:r>
            <a:endParaRPr lang="en-US" sz="1200">
              <a:solidFill>
                <a:srgbClr val="191919"/>
              </a:solidFill>
              <a:latin typeface="Arial"/>
            </a:endParaRPr>
          </a:p>
        </p:txBody>
      </p:sp>
      <p:pic>
        <p:nvPicPr>
          <p:cNvPr id="6" name="Рисунок 5"/>
          <p:cNvPicPr>
            <a:picLocks noChangeAspect="1"/>
          </p:cNvPicPr>
          <p:nvPr/>
        </p:nvPicPr>
        <p:blipFill>
          <a:blip r:embed="rId2"/>
          <a:stretch/>
        </p:blipFill>
        <p:spPr bwMode="auto">
          <a:xfrm>
            <a:off x="719667" y="2130391"/>
            <a:ext cx="5202520" cy="27236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32</a:t>
            </a:fld>
            <a:endParaRPr lang="ru-RU"/>
          </a:p>
        </p:txBody>
      </p:sp>
      <p:sp>
        <p:nvSpPr>
          <p:cNvPr id="3" name="Заголовок 1"/>
          <p:cNvSpPr txBox="1"/>
          <p:nvPr/>
        </p:nvSpPr>
        <p:spPr bwMode="auto">
          <a:xfrm>
            <a:off x="719667" y="318437"/>
            <a:ext cx="8401051" cy="360099"/>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Цилиндр техно</a:t>
            </a:r>
            <a:endParaRPr/>
          </a:p>
        </p:txBody>
      </p:sp>
      <p:sp>
        <p:nvSpPr>
          <p:cNvPr id="4" name="Content Placeholder 6"/>
          <p:cNvSpPr txBox="1"/>
          <p:nvPr/>
        </p:nvSpPr>
        <p:spPr bwMode="auto">
          <a:xfrm>
            <a:off x="719667" y="1065529"/>
            <a:ext cx="3832600" cy="824521"/>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Теплоизоляционный материал, произведенный из каменной ваты на основе горных пород базальтовой группы и низкофенольного связующего с добавлением гидрофобизирующих добавок</a:t>
            </a:r>
            <a:endParaRPr/>
          </a:p>
        </p:txBody>
      </p:sp>
      <p:sp>
        <p:nvSpPr>
          <p:cNvPr id="5" name="Content Placeholder 6"/>
          <p:cNvSpPr txBox="1"/>
          <p:nvPr/>
        </p:nvSpPr>
        <p:spPr bwMode="auto">
          <a:xfrm>
            <a:off x="6096001" y="2774454"/>
            <a:ext cx="5698065" cy="2579296"/>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000000"/>
                </a:solidFill>
                <a:latin typeface="Arial"/>
                <a:cs typeface="Arial"/>
              </a:rPr>
              <a:t>ОБЛАСТЬ ПРИМЕНЕНИЯ</a:t>
            </a:r>
            <a:endParaRPr/>
          </a:p>
          <a:p>
            <a:pPr defTabSz="609585">
              <a:lnSpc>
                <a:spcPct val="113999"/>
              </a:lnSpc>
              <a:spcBef>
                <a:spcPts val="0"/>
              </a:spcBef>
              <a:defRPr/>
            </a:pPr>
            <a:endParaRPr lang="ru-RU" sz="1450">
              <a:solidFill>
                <a:srgbClr val="000000"/>
              </a:solidFill>
              <a:latin typeface="Arial"/>
              <a:cs typeface="Arial"/>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Тепло-, звукоизоляция технологических трубопроводов и воздуховодов круглого сечения на объектах различных отраслей промышленности</a:t>
            </a:r>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Применяется при температуре изолируемых поверхностей до +6</a:t>
            </a:r>
            <a:r>
              <a:rPr lang="en-US" sz="1200">
                <a:solidFill>
                  <a:srgbClr val="000000"/>
                </a:solidFill>
                <a:latin typeface="Arial"/>
                <a:cs typeface="Arial"/>
              </a:rPr>
              <a:t>6</a:t>
            </a:r>
            <a:r>
              <a:rPr lang="ru-RU" sz="1200">
                <a:solidFill>
                  <a:srgbClr val="000000"/>
                </a:solidFill>
                <a:latin typeface="Arial"/>
                <a:cs typeface="Arial"/>
              </a:rPr>
              <a:t>0°С</a:t>
            </a:r>
            <a:endParaRPr/>
          </a:p>
          <a:p>
            <a:pPr defTabSz="609585">
              <a:lnSpc>
                <a:spcPct val="113999"/>
              </a:lnSpc>
              <a:spcBef>
                <a:spcPts val="0"/>
              </a:spcBef>
              <a:defRPr/>
            </a:pPr>
            <a:endParaRPr lang="ru-RU" sz="1450" b="1">
              <a:solidFill>
                <a:srgbClr val="000000"/>
              </a:solidFill>
              <a:latin typeface="Arial"/>
              <a:cs typeface="Arial"/>
            </a:endParaRPr>
          </a:p>
          <a:p>
            <a:pPr defTabSz="609585">
              <a:lnSpc>
                <a:spcPct val="113999"/>
              </a:lnSpc>
              <a:spcBef>
                <a:spcPts val="0"/>
              </a:spcBef>
              <a:defRPr/>
            </a:pPr>
            <a:endParaRPr lang="ru-RU" sz="1450">
              <a:solidFill>
                <a:srgbClr val="000000"/>
              </a:solidFill>
              <a:latin typeface="Arial"/>
              <a:cs typeface="Arial"/>
            </a:endParaRPr>
          </a:p>
          <a:p>
            <a:pPr defTabSz="609585">
              <a:lnSpc>
                <a:spcPct val="113999"/>
              </a:lnSpc>
              <a:spcBef>
                <a:spcPts val="0"/>
              </a:spcBef>
              <a:defRPr/>
            </a:pPr>
            <a:r>
              <a:rPr lang="ru-RU" sz="1450" b="1">
                <a:solidFill>
                  <a:srgbClr val="000000"/>
                </a:solidFill>
                <a:latin typeface="Arial"/>
                <a:cs typeface="Arial"/>
              </a:rPr>
              <a:t>УДОБНЫЙ МОНТАЖ НА ТРУБОПРОВОД</a:t>
            </a:r>
            <a:endParaRPr/>
          </a:p>
          <a:p>
            <a:pPr defTabSz="609585">
              <a:lnSpc>
                <a:spcPct val="113999"/>
              </a:lnSpc>
              <a:spcBef>
                <a:spcPts val="0"/>
              </a:spcBef>
              <a:defRPr/>
            </a:pPr>
            <a:endParaRPr lang="ru-RU" sz="1450" b="1">
              <a:solidFill>
                <a:srgbClr val="000000"/>
              </a:solidFill>
              <a:latin typeface="Arial"/>
              <a:cs typeface="Arial"/>
            </a:endParaRPr>
          </a:p>
          <a:p>
            <a:pPr defTabSz="609585">
              <a:lnSpc>
                <a:spcPct val="113999"/>
              </a:lnSpc>
              <a:spcBef>
                <a:spcPts val="0"/>
              </a:spcBef>
              <a:defRPr/>
            </a:pPr>
            <a:r>
              <a:rPr lang="ru-RU" sz="1200">
                <a:solidFill>
                  <a:srgbClr val="000000"/>
                </a:solidFill>
                <a:latin typeface="Arial"/>
                <a:cs typeface="Arial"/>
              </a:rPr>
              <a:t>Цилиндры имеют сплошной продольный разрез по одной стороне и соответствующий ему надрез изнутри на противоположной стороне</a:t>
            </a:r>
            <a:endParaRPr/>
          </a:p>
        </p:txBody>
      </p:sp>
      <p:pic>
        <p:nvPicPr>
          <p:cNvPr id="6" name="Picture 2" descr="Цилиндр ТЕХНО"/>
          <p:cNvPicPr>
            <a:picLocks noChangeAspect="1" noChangeArrowheads="1"/>
          </p:cNvPicPr>
          <p:nvPr/>
        </p:nvPicPr>
        <p:blipFill>
          <a:blip r:embed="rId2"/>
          <a:stretch/>
        </p:blipFill>
        <p:spPr bwMode="auto">
          <a:xfrm>
            <a:off x="554701" y="2644728"/>
            <a:ext cx="3464521" cy="3430107"/>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3" name="Рисунок 32" descr="folga.png"/>
          <p:cNvPicPr>
            <a:picLocks noChangeAspect="1"/>
          </p:cNvPicPr>
          <p:nvPr/>
        </p:nvPicPr>
        <p:blipFill>
          <a:blip r:embed="rId2"/>
          <a:stretch/>
        </p:blipFill>
        <p:spPr bwMode="auto">
          <a:xfrm>
            <a:off x="7058527" y="1113498"/>
            <a:ext cx="5472608" cy="3283564"/>
          </a:xfrm>
          <a:prstGeom prst="rect">
            <a:avLst/>
          </a:prstGeom>
        </p:spPr>
      </p:pic>
      <p:sp>
        <p:nvSpPr>
          <p:cNvPr id="2" name="Номер слайда 1"/>
          <p:cNvSpPr>
            <a:spLocks noGrp="1"/>
          </p:cNvSpPr>
          <p:nvPr>
            <p:ph type="sldNum" sz="quarter" idx="12"/>
          </p:nvPr>
        </p:nvSpPr>
        <p:spPr bwMode="auto"/>
        <p:txBody>
          <a:bodyPr/>
          <a:lstStyle/>
          <a:p>
            <a:pPr>
              <a:defRPr/>
            </a:pPr>
            <a:fld id="{90D6FB67-C437-4386-BA98-C16BA367CE3E}" type="slidenum">
              <a:rPr lang="ru-RU"/>
              <a:t>33</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Цилиндр техно</a:t>
            </a:r>
            <a:endParaRPr/>
          </a:p>
        </p:txBody>
      </p:sp>
      <p:sp>
        <p:nvSpPr>
          <p:cNvPr id="4" name="Текст 31"/>
          <p:cNvSpPr txBox="1"/>
          <p:nvPr/>
        </p:nvSpPr>
        <p:spPr bwMode="auto">
          <a:xfrm>
            <a:off x="719668" y="1107616"/>
            <a:ext cx="5054600" cy="225767"/>
          </a:xfrm>
          <a:prstGeom prst="rect">
            <a:avLst/>
          </a:prstGeom>
        </p:spPr>
        <p:txBody>
          <a:bodyPr vert="horz" wrap="square" lIns="0" tIns="0" rIns="0" bIns="0" rtlCol="0" anchor="t" anchorCtr="0">
            <a:spAutoFit/>
          </a:bodyPr>
          <a:lstStyle>
            <a:lvl1pPr marL="0" indent="0" algn="l" defTabSz="457200">
              <a:spcBef>
                <a:spcPts val="0"/>
              </a:spcBef>
              <a:buFont typeface=".HelveticaNeueDeskInterface-Regular"/>
              <a:buNone/>
              <a:defRPr sz="1200" b="1" i="0" cap="all" spc="10">
                <a:solidFill>
                  <a:schemeClr val="tx1"/>
                </a:solidFill>
                <a:latin typeface="Arial"/>
                <a:ea typeface="+mn-ea"/>
                <a:cs typeface="+mn-cs"/>
              </a:defRPr>
            </a:lvl1pPr>
            <a:lvl2pPr marL="457200" indent="0" algn="l" defTabSz="457200">
              <a:spcBef>
                <a:spcPts val="0"/>
              </a:spcBef>
              <a:buFont typeface="Arial"/>
              <a:buNone/>
              <a:defRPr sz="2000" b="1" i="0" cap="none">
                <a:solidFill>
                  <a:schemeClr val="tx1"/>
                </a:solidFill>
                <a:latin typeface="Arial"/>
                <a:ea typeface="+mn-ea"/>
                <a:cs typeface="+mn-cs"/>
              </a:defRPr>
            </a:lvl2pPr>
            <a:lvl3pPr marL="914400" indent="0" algn="l" defTabSz="457200">
              <a:spcBef>
                <a:spcPts val="0"/>
              </a:spcBef>
              <a:buFont typeface="Arial"/>
              <a:buNone/>
              <a:defRPr sz="1800" b="1" i="0" cap="none">
                <a:solidFill>
                  <a:schemeClr val="tx1"/>
                </a:solidFill>
                <a:latin typeface="Arial"/>
                <a:ea typeface="+mn-ea"/>
                <a:cs typeface="Arial"/>
              </a:defRPr>
            </a:lvl3pPr>
            <a:lvl4pPr marL="1371600" indent="0" algn="l" defTabSz="457200">
              <a:spcBef>
                <a:spcPts val="0"/>
              </a:spcBef>
              <a:buFont typeface="Arial"/>
              <a:buNone/>
              <a:defRPr sz="1600" b="1" i="0" cap="none">
                <a:solidFill>
                  <a:schemeClr val="tx1"/>
                </a:solidFill>
                <a:latin typeface="Arial"/>
                <a:ea typeface="+mn-ea"/>
                <a:cs typeface="Arial"/>
              </a:defRPr>
            </a:lvl4pPr>
            <a:lvl5pPr marL="1828800" indent="0" algn="l" defTabSz="457200">
              <a:spcBef>
                <a:spcPts val="0"/>
              </a:spcBef>
              <a:buFont typeface="Arial"/>
              <a:buNone/>
              <a:defRPr sz="1600" b="1" i="0" cap="none">
                <a:solidFill>
                  <a:schemeClr val="tx1"/>
                </a:solidFill>
                <a:latin typeface="Arial"/>
                <a:ea typeface="+mn-ea"/>
                <a:cs typeface="Arial"/>
              </a:defRPr>
            </a:lvl5pPr>
            <a:lvl6pPr marL="2286000" indent="0" algn="l" defTabSz="457200">
              <a:spcBef>
                <a:spcPts val="0"/>
              </a:spcBef>
              <a:buFont typeface="Arial"/>
              <a:buNone/>
              <a:defRPr sz="1600" b="1">
                <a:solidFill>
                  <a:schemeClr val="tx1"/>
                </a:solidFill>
                <a:latin typeface="+mn-lt"/>
                <a:ea typeface="+mn-ea"/>
                <a:cs typeface="+mn-cs"/>
              </a:defRPr>
            </a:lvl6pPr>
            <a:lvl7pPr marL="2743200" indent="0" algn="l" defTabSz="457200">
              <a:spcBef>
                <a:spcPts val="0"/>
              </a:spcBef>
              <a:buFont typeface="Arial"/>
              <a:buNone/>
              <a:defRPr sz="1600" b="1">
                <a:solidFill>
                  <a:schemeClr val="tx1"/>
                </a:solidFill>
                <a:latin typeface="+mn-lt"/>
                <a:ea typeface="+mn-ea"/>
                <a:cs typeface="+mn-cs"/>
              </a:defRPr>
            </a:lvl7pPr>
            <a:lvl8pPr marL="3200400" indent="0" algn="l" defTabSz="457200">
              <a:spcBef>
                <a:spcPts val="0"/>
              </a:spcBef>
              <a:buFont typeface="Arial"/>
              <a:buNone/>
              <a:defRPr sz="1600" b="1">
                <a:solidFill>
                  <a:schemeClr val="tx1"/>
                </a:solidFill>
                <a:latin typeface="+mn-lt"/>
                <a:ea typeface="+mn-ea"/>
                <a:cs typeface="+mn-cs"/>
              </a:defRPr>
            </a:lvl8pPr>
            <a:lvl9pPr marL="3657600" indent="0" algn="l" defTabSz="457200">
              <a:spcBef>
                <a:spcPts val="0"/>
              </a:spcBef>
              <a:buFont typeface="Arial"/>
              <a:buNone/>
              <a:defRPr sz="1600" b="1">
                <a:solidFill>
                  <a:schemeClr val="tx1"/>
                </a:solidFill>
                <a:latin typeface="+mn-lt"/>
                <a:ea typeface="+mn-ea"/>
                <a:cs typeface="+mn-cs"/>
              </a:defRPr>
            </a:lvl9pPr>
          </a:lstStyle>
          <a:p>
            <a:pPr defTabSz="609585">
              <a:defRPr/>
            </a:pPr>
            <a:r>
              <a:rPr lang="ru-RU" sz="1450" spc="13">
                <a:solidFill>
                  <a:srgbClr val="333333"/>
                </a:solidFill>
              </a:rPr>
              <a:t>Обкладка из АРМИРОВАННОЙ фольги</a:t>
            </a:r>
            <a:endParaRPr/>
          </a:p>
        </p:txBody>
      </p:sp>
      <p:sp>
        <p:nvSpPr>
          <p:cNvPr id="5" name="Content Placeholder 6"/>
          <p:cNvSpPr txBox="1"/>
          <p:nvPr/>
        </p:nvSpPr>
        <p:spPr bwMode="auto">
          <a:xfrm>
            <a:off x="734480" y="1701800"/>
            <a:ext cx="5039787"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marL="304792" indent="-304792" defTabSz="609585">
              <a:lnSpc>
                <a:spcPct val="113999"/>
              </a:lnSpc>
              <a:spcBef>
                <a:spcPts val="0"/>
              </a:spcBef>
              <a:buClr>
                <a:srgbClr val="ED1C24"/>
              </a:buClr>
              <a:buFont typeface="+mj-lt"/>
              <a:buAutoNum type="arabicPeriod"/>
              <a:defRPr/>
            </a:pPr>
            <a:r>
              <a:rPr lang="ru-RU" sz="1200">
                <a:solidFill>
                  <a:srgbClr val="000000"/>
                </a:solidFill>
                <a:latin typeface="Arial"/>
                <a:cs typeface="Arial"/>
              </a:rPr>
              <a:t>Полиэтилен (горючий компонент)</a:t>
            </a:r>
            <a:endParaRPr/>
          </a:p>
          <a:p>
            <a:pPr marL="304792" indent="-304792" defTabSz="609585">
              <a:lnSpc>
                <a:spcPct val="113999"/>
              </a:lnSpc>
              <a:spcBef>
                <a:spcPts val="0"/>
              </a:spcBef>
              <a:buClr>
                <a:srgbClr val="ED1C24"/>
              </a:buClr>
              <a:buFont typeface="+mj-lt"/>
              <a:buAutoNum type="arabicPeriod"/>
              <a:defRPr/>
            </a:pPr>
            <a:r>
              <a:rPr lang="ru-RU" sz="1200">
                <a:solidFill>
                  <a:srgbClr val="000000"/>
                </a:solidFill>
                <a:latin typeface="Arial"/>
                <a:cs typeface="Arial"/>
              </a:rPr>
              <a:t>Стеклосетка</a:t>
            </a:r>
          </a:p>
          <a:p>
            <a:pPr marL="304792" indent="-304792" defTabSz="609585">
              <a:lnSpc>
                <a:spcPct val="113999"/>
              </a:lnSpc>
              <a:spcBef>
                <a:spcPts val="0"/>
              </a:spcBef>
              <a:buClr>
                <a:srgbClr val="ED1C24"/>
              </a:buClr>
              <a:buFont typeface="+mj-lt"/>
              <a:buAutoNum type="arabicPeriod"/>
              <a:defRPr/>
            </a:pPr>
            <a:r>
              <a:rPr lang="ru-RU" sz="1200">
                <a:solidFill>
                  <a:srgbClr val="000000"/>
                </a:solidFill>
                <a:latin typeface="Arial"/>
                <a:cs typeface="Arial"/>
              </a:rPr>
              <a:t>Фольга</a:t>
            </a:r>
            <a:endParaRPr/>
          </a:p>
        </p:txBody>
      </p:sp>
      <p:sp>
        <p:nvSpPr>
          <p:cNvPr id="6" name="Content Placeholder 8"/>
          <p:cNvSpPr txBox="1"/>
          <p:nvPr/>
        </p:nvSpPr>
        <p:spPr bwMode="auto">
          <a:xfrm>
            <a:off x="719666" y="2820202"/>
            <a:ext cx="10752667" cy="809295"/>
          </a:xfrm>
          <a:prstGeom prst="rect">
            <a:avLst/>
          </a:prstGeom>
        </p:spPr>
        <p:txBody>
          <a:bodyPr vert="horz" lIns="0" tIns="0" rIns="0" bIns="0" rtlCol="0">
            <a:normAutofit/>
          </a:bodyPr>
          <a:lstStyle/>
          <a:p>
            <a:pPr marL="228594" indent="-228594" defTabSz="609585">
              <a:spcBef>
                <a:spcPts val="0"/>
              </a:spcBef>
              <a:buFont typeface="Wingdings"/>
              <a:buChar char="§"/>
              <a:defRPr/>
            </a:pPr>
            <a:r>
              <a:rPr lang="ru-RU" sz="1200">
                <a:solidFill>
                  <a:srgbClr val="191919"/>
                </a:solidFill>
                <a:latin typeface="Arial"/>
              </a:rPr>
              <a:t>Для трубопроводов с температурой ниже 19 градусов (в качестве пароизоляции)</a:t>
            </a:r>
            <a:endParaRPr/>
          </a:p>
          <a:p>
            <a:pPr marL="228594" indent="-228594" defTabSz="609585">
              <a:spcBef>
                <a:spcPts val="0"/>
              </a:spcBef>
              <a:buFont typeface="Wingdings"/>
              <a:buChar char="§"/>
              <a:defRPr/>
            </a:pPr>
            <a:r>
              <a:rPr lang="ru-RU" sz="1200">
                <a:solidFill>
                  <a:srgbClr val="191919"/>
                </a:solidFill>
                <a:latin typeface="Arial"/>
              </a:rPr>
              <a:t>Для трубопроводов в помещении (не требует дополнительной окажушки)</a:t>
            </a:r>
            <a:endParaRPr/>
          </a:p>
        </p:txBody>
      </p:sp>
      <p:sp>
        <p:nvSpPr>
          <p:cNvPr id="7" name="Content Placeholder 6"/>
          <p:cNvSpPr txBox="1"/>
          <p:nvPr/>
        </p:nvSpPr>
        <p:spPr bwMode="auto">
          <a:xfrm>
            <a:off x="719667" y="4123997"/>
            <a:ext cx="5039787" cy="23589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spcAft>
                <a:spcPts val="800"/>
              </a:spcAft>
              <a:defRPr/>
            </a:pPr>
            <a:r>
              <a:rPr lang="ru-RU" sz="1450" b="1" cap="all">
                <a:solidFill>
                  <a:srgbClr val="000000"/>
                </a:solidFill>
                <a:latin typeface="Arial"/>
                <a:cs typeface="Arial"/>
              </a:rPr>
              <a:t>Как выбрать бандаж для крепления цилиндра</a:t>
            </a:r>
            <a:endParaRPr/>
          </a:p>
        </p:txBody>
      </p:sp>
      <p:graphicFrame>
        <p:nvGraphicFramePr>
          <p:cNvPr id="8" name="Таблица 7"/>
          <p:cNvGraphicFramePr>
            <a:graphicFrameLocks noGrp="1"/>
          </p:cNvGraphicFramePr>
          <p:nvPr/>
        </p:nvGraphicFramePr>
        <p:xfrm>
          <a:off x="719665" y="4555067"/>
          <a:ext cx="10752667" cy="1178985"/>
        </p:xfrm>
        <a:graphic>
          <a:graphicData uri="http://schemas.openxmlformats.org/drawingml/2006/table">
            <a:tbl>
              <a:tblPr firstRow="1" bandRow="1">
                <a:tableStyleId>{8A107856-5554-42FB-B03E-39F5DBC370BA}</a:tableStyleId>
              </a:tblPr>
              <a:tblGrid>
                <a:gridCol w="3399248">
                  <a:extLst>
                    <a:ext uri="{9D8B030D-6E8A-4147-A177-3AD203B41FA5}">
                      <a16:colId xmlns:a16="http://schemas.microsoft.com/office/drawing/2014/main" val="20000"/>
                    </a:ext>
                  </a:extLst>
                </a:gridCol>
                <a:gridCol w="3820555">
                  <a:extLst>
                    <a:ext uri="{9D8B030D-6E8A-4147-A177-3AD203B41FA5}">
                      <a16:colId xmlns:a16="http://schemas.microsoft.com/office/drawing/2014/main" val="20001"/>
                    </a:ext>
                  </a:extLst>
                </a:gridCol>
                <a:gridCol w="3532864">
                  <a:extLst>
                    <a:ext uri="{9D8B030D-6E8A-4147-A177-3AD203B41FA5}">
                      <a16:colId xmlns:a16="http://schemas.microsoft.com/office/drawing/2014/main" val="20002"/>
                    </a:ext>
                  </a:extLst>
                </a:gridCol>
              </a:tblGrid>
              <a:tr h="392995">
                <a:tc>
                  <a:txBody>
                    <a:bodyPr/>
                    <a:lstStyle/>
                    <a:p>
                      <a:pPr>
                        <a:defRPr/>
                      </a:pPr>
                      <a:r>
                        <a:rPr lang="ru-RU" sz="1200" b="0">
                          <a:solidFill>
                            <a:schemeClr val="bg2"/>
                          </a:solidFill>
                          <a:latin typeface="Arial"/>
                          <a:cs typeface="Arial"/>
                        </a:rPr>
                        <a:t>Диаметр, мм</a:t>
                      </a:r>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defRPr/>
                      </a:pPr>
                      <a:r>
                        <a:rPr lang="ru-RU" sz="1200" b="0">
                          <a:solidFill>
                            <a:schemeClr val="bg2"/>
                          </a:solidFill>
                          <a:latin typeface="Arial"/>
                          <a:cs typeface="Arial"/>
                        </a:rPr>
                        <a:t>Температура до 200 °С</a:t>
                      </a:r>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defRPr/>
                      </a:pPr>
                      <a:r>
                        <a:rPr lang="ru-RU" sz="1200" b="0">
                          <a:solidFill>
                            <a:schemeClr val="bg2"/>
                          </a:solidFill>
                          <a:latin typeface="Arial"/>
                          <a:cs typeface="Arial"/>
                        </a:rPr>
                        <a:t>Температура свыше 200 °С</a:t>
                      </a:r>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extLst>
                  <a:ext uri="{0D108BD9-81ED-4DB2-BD59-A6C34878D82A}">
                    <a16:rowId xmlns:a16="http://schemas.microsoft.com/office/drawing/2014/main" val="10000"/>
                  </a:ext>
                </a:extLst>
              </a:tr>
              <a:tr h="392995">
                <a:tc>
                  <a:txBody>
                    <a:bodyPr/>
                    <a:lstStyle/>
                    <a:p>
                      <a:pPr>
                        <a:defRPr/>
                      </a:pPr>
                      <a:r>
                        <a:rPr lang="ru-RU" sz="1200">
                          <a:latin typeface="Arial"/>
                          <a:cs typeface="Arial"/>
                        </a:rPr>
                        <a:t>Диаметр по изоляции менее 500 мм</a:t>
                      </a:r>
                      <a:endParaRPr lang="ru-RU" sz="1200">
                        <a:solidFill>
                          <a:schemeClr val="accent5"/>
                        </a:solidFill>
                        <a:latin typeface="Arial"/>
                        <a:cs typeface="Arial"/>
                      </a:endParaRPr>
                    </a:p>
                  </a:txBody>
                  <a:tcP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defRPr/>
                      </a:pPr>
                      <a:r>
                        <a:rPr lang="ru-RU" sz="1200">
                          <a:latin typeface="Arial"/>
                          <a:cs typeface="Arial"/>
                        </a:rPr>
                        <a:t>Стальная проволока 0,7-0,9 мм</a:t>
                      </a:r>
                      <a:endParaRPr lang="ru-RU" sz="1200">
                        <a:solidFill>
                          <a:schemeClr val="accent5"/>
                        </a:solidFill>
                        <a:latin typeface="Arial"/>
                        <a:cs typeface="Arial"/>
                      </a:endParaRPr>
                    </a:p>
                  </a:txBody>
                  <a:tcP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defRPr/>
                      </a:pPr>
                      <a:r>
                        <a:rPr lang="ru-RU" sz="1200">
                          <a:latin typeface="Arial"/>
                          <a:cs typeface="Arial"/>
                        </a:rPr>
                        <a:t>Стальная лента 13х0,4 мм с пряжками</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1"/>
                  </a:ext>
                </a:extLst>
              </a:tr>
              <a:tr h="392995">
                <a:tc>
                  <a:txBody>
                    <a:bodyPr/>
                    <a:lstStyle/>
                    <a:p>
                      <a:pPr>
                        <a:defRPr/>
                      </a:pPr>
                      <a:r>
                        <a:rPr lang="ru-RU" sz="1200">
                          <a:latin typeface="Arial"/>
                          <a:cs typeface="Arial"/>
                        </a:rPr>
                        <a:t>Диаметр по изоляции более 500 мм</a:t>
                      </a:r>
                      <a:endParaRPr lang="ru-RU" sz="1200">
                        <a:solidFill>
                          <a:schemeClr val="accent5"/>
                        </a:solidFill>
                        <a:latin typeface="Arial"/>
                        <a:cs typeface="Arial"/>
                      </a:endParaRPr>
                    </a:p>
                  </a:txBody>
                  <a:tcP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defRPr/>
                      </a:pPr>
                      <a:r>
                        <a:rPr lang="ru-RU" sz="1200">
                          <a:latin typeface="Arial"/>
                          <a:cs typeface="Arial"/>
                        </a:rPr>
                        <a:t>Пластиковая лента 13х0.4 мм с пряжками</a:t>
                      </a:r>
                      <a:endParaRPr lang="ru-RU" sz="1200">
                        <a:solidFill>
                          <a:schemeClr val="accent5"/>
                        </a:solidFill>
                        <a:latin typeface="Arial"/>
                        <a:cs typeface="Arial"/>
                      </a:endParaRPr>
                    </a:p>
                  </a:txBody>
                  <a:tcP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l" defTabSz="457200">
                        <a:lnSpc>
                          <a:spcPct val="100000"/>
                        </a:lnSpc>
                        <a:spcBef>
                          <a:spcPts val="0"/>
                        </a:spcBef>
                        <a:spcAft>
                          <a:spcPts val="0"/>
                        </a:spcAft>
                        <a:buClrTx/>
                        <a:buSzTx/>
                        <a:buFontTx/>
                        <a:buNone/>
                        <a:defRPr/>
                      </a:pPr>
                      <a:r>
                        <a:rPr lang="ru-RU" sz="1200">
                          <a:latin typeface="Arial"/>
                          <a:cs typeface="Arial"/>
                        </a:rPr>
                        <a:t>Стальная лента 13х0,4 мм с пряжками</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2"/>
                  </a:ext>
                </a:extLst>
              </a:tr>
            </a:tbl>
          </a:graphicData>
        </a:graphic>
      </p:graphicFrame>
      <p:grpSp>
        <p:nvGrpSpPr>
          <p:cNvPr id="9" name="Группа 10"/>
          <p:cNvGrpSpPr/>
          <p:nvPr/>
        </p:nvGrpSpPr>
        <p:grpSpPr bwMode="auto">
          <a:xfrm>
            <a:off x="10608306" y="1242540"/>
            <a:ext cx="317339" cy="313277"/>
            <a:chOff x="1640248" y="3408225"/>
            <a:chExt cx="238004" cy="234958"/>
          </a:xfrm>
        </p:grpSpPr>
        <p:sp>
          <p:nvSpPr>
            <p:cNvPr id="10" name="Капля 9"/>
            <p:cNvSpPr/>
            <p:nvPr/>
          </p:nvSpPr>
          <p:spPr bwMode="auto">
            <a:xfrm rot="8099999">
              <a:off x="1662252" y="3427183"/>
              <a:ext cx="216000" cy="216000"/>
            </a:xfrm>
            <a:prstGeom prst="teardrop">
              <a:avLst>
                <a:gd name="adj" fmla="val 135274"/>
              </a:avLst>
            </a:prstGeom>
            <a:solidFill>
              <a:srgbClr val="E2241C"/>
            </a:solidFill>
            <a:ln w="9525" cap="flat" cmpd="sng" algn="ctr">
              <a:noFill/>
              <a:prstDash val="solid"/>
            </a:ln>
            <a:effectLst/>
          </p:spPr>
          <p:txBody>
            <a:bodyPr rtlCol="0" anchor="ctr"/>
            <a:lstStyle/>
            <a:p>
              <a:pPr algn="ctr" defTabSz="1219170">
                <a:defRPr/>
              </a:pPr>
              <a:endParaRPr lang="ru-RU" sz="2400">
                <a:solidFill>
                  <a:srgbClr val="656565"/>
                </a:solidFill>
                <a:latin typeface="Calibri"/>
              </a:endParaRPr>
            </a:p>
          </p:txBody>
        </p:sp>
        <p:sp>
          <p:nvSpPr>
            <p:cNvPr id="11" name="TextBox 10"/>
            <p:cNvSpPr txBox="1"/>
            <p:nvPr/>
          </p:nvSpPr>
          <p:spPr bwMode="auto">
            <a:xfrm>
              <a:off x="1640248" y="3408225"/>
              <a:ext cx="213039" cy="230833"/>
            </a:xfrm>
            <a:prstGeom prst="rect">
              <a:avLst/>
            </a:prstGeom>
            <a:noFill/>
          </p:spPr>
          <p:txBody>
            <a:bodyPr wrap="none" rtlCol="0">
              <a:spAutoFit/>
            </a:bodyPr>
            <a:lstStyle/>
            <a:p>
              <a:pPr defTabSz="1219170">
                <a:defRPr/>
              </a:pPr>
              <a:r>
                <a:rPr lang="ru-RU" sz="1400" b="1">
                  <a:solidFill>
                    <a:srgbClr val="FFFFFF"/>
                  </a:solidFill>
                  <a:latin typeface="Arial"/>
                  <a:cs typeface="Arial"/>
                </a:rPr>
                <a:t>1</a:t>
              </a:r>
              <a:endParaRPr/>
            </a:p>
          </p:txBody>
        </p:sp>
      </p:grpSp>
      <p:grpSp>
        <p:nvGrpSpPr>
          <p:cNvPr id="12" name="Группа 16"/>
          <p:cNvGrpSpPr/>
          <p:nvPr/>
        </p:nvGrpSpPr>
        <p:grpSpPr bwMode="auto">
          <a:xfrm>
            <a:off x="10608306" y="2490679"/>
            <a:ext cx="317339" cy="313277"/>
            <a:chOff x="1640248" y="3408225"/>
            <a:chExt cx="238004" cy="234958"/>
          </a:xfrm>
        </p:grpSpPr>
        <p:sp>
          <p:nvSpPr>
            <p:cNvPr id="13" name="Капля 12"/>
            <p:cNvSpPr/>
            <p:nvPr/>
          </p:nvSpPr>
          <p:spPr bwMode="auto">
            <a:xfrm rot="8099999">
              <a:off x="1662252" y="3427183"/>
              <a:ext cx="216000" cy="216000"/>
            </a:xfrm>
            <a:prstGeom prst="teardrop">
              <a:avLst>
                <a:gd name="adj" fmla="val 135274"/>
              </a:avLst>
            </a:prstGeom>
            <a:solidFill>
              <a:srgbClr val="E2241C"/>
            </a:solidFill>
            <a:ln w="9525" cap="flat" cmpd="sng" algn="ctr">
              <a:noFill/>
              <a:prstDash val="solid"/>
            </a:ln>
            <a:effectLst/>
          </p:spPr>
          <p:txBody>
            <a:bodyPr rtlCol="0" anchor="ctr"/>
            <a:lstStyle/>
            <a:p>
              <a:pPr algn="ctr" defTabSz="1219170">
                <a:defRPr/>
              </a:pPr>
              <a:endParaRPr lang="ru-RU" sz="2400">
                <a:solidFill>
                  <a:srgbClr val="656565"/>
                </a:solidFill>
                <a:latin typeface="Calibri"/>
              </a:endParaRPr>
            </a:p>
          </p:txBody>
        </p:sp>
        <p:sp>
          <p:nvSpPr>
            <p:cNvPr id="14" name="TextBox 13"/>
            <p:cNvSpPr txBox="1"/>
            <p:nvPr/>
          </p:nvSpPr>
          <p:spPr bwMode="auto">
            <a:xfrm>
              <a:off x="1640248" y="3408225"/>
              <a:ext cx="213039" cy="230833"/>
            </a:xfrm>
            <a:prstGeom prst="rect">
              <a:avLst/>
            </a:prstGeom>
            <a:noFill/>
          </p:spPr>
          <p:txBody>
            <a:bodyPr wrap="none" rtlCol="0">
              <a:spAutoFit/>
            </a:bodyPr>
            <a:lstStyle/>
            <a:p>
              <a:pPr defTabSz="1219170">
                <a:defRPr/>
              </a:pPr>
              <a:r>
                <a:rPr lang="ru-RU" sz="1400" b="1">
                  <a:solidFill>
                    <a:srgbClr val="FFFFFF"/>
                  </a:solidFill>
                  <a:latin typeface="Arial"/>
                  <a:cs typeface="Arial"/>
                </a:rPr>
                <a:t>2</a:t>
              </a:r>
              <a:endParaRPr/>
            </a:p>
          </p:txBody>
        </p:sp>
      </p:grpSp>
      <p:grpSp>
        <p:nvGrpSpPr>
          <p:cNvPr id="15" name="Группа 16"/>
          <p:cNvGrpSpPr/>
          <p:nvPr/>
        </p:nvGrpSpPr>
        <p:grpSpPr bwMode="auto">
          <a:xfrm>
            <a:off x="10128253" y="3546796"/>
            <a:ext cx="317339" cy="313277"/>
            <a:chOff x="1640248" y="3408225"/>
            <a:chExt cx="238004" cy="234958"/>
          </a:xfrm>
        </p:grpSpPr>
        <p:sp>
          <p:nvSpPr>
            <p:cNvPr id="16" name="Капля 15"/>
            <p:cNvSpPr/>
            <p:nvPr/>
          </p:nvSpPr>
          <p:spPr bwMode="auto">
            <a:xfrm rot="8099999">
              <a:off x="1662252" y="3427183"/>
              <a:ext cx="216000" cy="216000"/>
            </a:xfrm>
            <a:prstGeom prst="teardrop">
              <a:avLst>
                <a:gd name="adj" fmla="val 135274"/>
              </a:avLst>
            </a:prstGeom>
            <a:solidFill>
              <a:srgbClr val="E2241C"/>
            </a:solidFill>
            <a:ln w="9525" cap="flat" cmpd="sng" algn="ctr">
              <a:noFill/>
              <a:prstDash val="solid"/>
            </a:ln>
            <a:effectLst/>
          </p:spPr>
          <p:txBody>
            <a:bodyPr rtlCol="0" anchor="ctr"/>
            <a:lstStyle/>
            <a:p>
              <a:pPr algn="ctr" defTabSz="1219170">
                <a:defRPr/>
              </a:pPr>
              <a:endParaRPr lang="ru-RU" sz="2400">
                <a:solidFill>
                  <a:srgbClr val="656565"/>
                </a:solidFill>
                <a:latin typeface="Calibri"/>
              </a:endParaRPr>
            </a:p>
          </p:txBody>
        </p:sp>
        <p:sp>
          <p:nvSpPr>
            <p:cNvPr id="17" name="TextBox 16"/>
            <p:cNvSpPr txBox="1"/>
            <p:nvPr/>
          </p:nvSpPr>
          <p:spPr bwMode="auto">
            <a:xfrm>
              <a:off x="1640248" y="3408225"/>
              <a:ext cx="213039" cy="230833"/>
            </a:xfrm>
            <a:prstGeom prst="rect">
              <a:avLst/>
            </a:prstGeom>
            <a:noFill/>
          </p:spPr>
          <p:txBody>
            <a:bodyPr wrap="none" rtlCol="0">
              <a:spAutoFit/>
            </a:bodyPr>
            <a:lstStyle/>
            <a:p>
              <a:pPr defTabSz="1219170">
                <a:defRPr/>
              </a:pPr>
              <a:r>
                <a:rPr lang="ru-RU" sz="1400" b="1">
                  <a:solidFill>
                    <a:srgbClr val="FFFFFF"/>
                  </a:solidFill>
                  <a:latin typeface="Arial"/>
                  <a:cs typeface="Arial"/>
                </a:rPr>
                <a:t>3</a:t>
              </a:r>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34</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Цилиндр техно</a:t>
            </a:r>
            <a:br>
              <a:rPr lang="ru-RU"/>
            </a:br>
            <a:r>
              <a:rPr lang="ru-RU"/>
              <a:t>Технические характеристики</a:t>
            </a:r>
            <a:endParaRPr/>
          </a:p>
        </p:txBody>
      </p:sp>
      <p:sp>
        <p:nvSpPr>
          <p:cNvPr id="4" name="Content Placeholder 6"/>
          <p:cNvSpPr txBox="1"/>
          <p:nvPr/>
        </p:nvSpPr>
        <p:spPr bwMode="auto">
          <a:xfrm>
            <a:off x="734480" y="1519827"/>
            <a:ext cx="5039787"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Диаметр: </a:t>
            </a:r>
            <a:r>
              <a:rPr lang="ru-RU" sz="1200">
                <a:solidFill>
                  <a:srgbClr val="000000"/>
                </a:solidFill>
                <a:latin typeface="Arial"/>
                <a:cs typeface="Arial"/>
              </a:rPr>
              <a:t>18-324 мм (до 1420 по спецзаказу)</a:t>
            </a:r>
            <a:endParaRPr/>
          </a:p>
          <a:p>
            <a:pPr defTabSz="609585">
              <a:lnSpc>
                <a:spcPct val="113999"/>
              </a:lnSpc>
              <a:spcBef>
                <a:spcPts val="0"/>
              </a:spcBef>
              <a:defRPr/>
            </a:pPr>
            <a:r>
              <a:rPr lang="ru-RU" sz="1200" b="1">
                <a:solidFill>
                  <a:srgbClr val="000000"/>
                </a:solidFill>
                <a:latin typeface="Arial"/>
                <a:cs typeface="Arial"/>
              </a:rPr>
              <a:t>Толщина стенки:  </a:t>
            </a:r>
            <a:r>
              <a:rPr lang="ru-RU" sz="1200">
                <a:solidFill>
                  <a:srgbClr val="000000"/>
                </a:solidFill>
                <a:latin typeface="Arial"/>
                <a:cs typeface="Arial"/>
              </a:rPr>
              <a:t>20-120 мм (термозамок от 30 мм) </a:t>
            </a:r>
            <a:endParaRPr/>
          </a:p>
          <a:p>
            <a:pPr defTabSz="609585">
              <a:lnSpc>
                <a:spcPct val="113999"/>
              </a:lnSpc>
              <a:spcBef>
                <a:spcPts val="0"/>
              </a:spcBef>
              <a:defRPr/>
            </a:pPr>
            <a:r>
              <a:rPr lang="ru-RU" sz="1200" b="1">
                <a:solidFill>
                  <a:srgbClr val="000000"/>
                </a:solidFill>
                <a:latin typeface="Arial"/>
                <a:cs typeface="Arial"/>
              </a:rPr>
              <a:t>Длина: </a:t>
            </a:r>
            <a:r>
              <a:rPr lang="ru-RU" sz="1200">
                <a:solidFill>
                  <a:srgbClr val="000000"/>
                </a:solidFill>
                <a:latin typeface="Arial"/>
                <a:cs typeface="Arial"/>
              </a:rPr>
              <a:t>1200 мм</a:t>
            </a:r>
            <a:endParaRPr/>
          </a:p>
        </p:txBody>
      </p:sp>
      <p:sp>
        <p:nvSpPr>
          <p:cNvPr id="5" name="Content Placeholder 6"/>
          <p:cNvSpPr txBox="1"/>
          <p:nvPr/>
        </p:nvSpPr>
        <p:spPr bwMode="auto">
          <a:xfrm>
            <a:off x="6096001" y="1463160"/>
            <a:ext cx="5376332" cy="927113"/>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spcAft>
                <a:spcPts val="800"/>
              </a:spcAft>
              <a:defRPr/>
            </a:pPr>
            <a:r>
              <a:rPr lang="ru-RU" sz="1200">
                <a:solidFill>
                  <a:srgbClr val="E2241D"/>
                </a:solidFill>
                <a:latin typeface="Arial"/>
                <a:cs typeface="Arial"/>
              </a:rPr>
              <a:t>Может выпускаться с односторонней обкладкой фольгой армированной (индекс ФА) и фольгой(индекс Ф)</a:t>
            </a:r>
            <a:endParaRPr/>
          </a:p>
          <a:p>
            <a:pPr defTabSz="609585">
              <a:lnSpc>
                <a:spcPct val="113999"/>
              </a:lnSpc>
              <a:spcBef>
                <a:spcPts val="0"/>
              </a:spcBef>
              <a:spcAft>
                <a:spcPts val="800"/>
              </a:spcAft>
              <a:defRPr/>
            </a:pPr>
            <a:r>
              <a:rPr lang="ru-RU" sz="1200">
                <a:solidFill>
                  <a:srgbClr val="E2241D"/>
                </a:solidFill>
                <a:latin typeface="Arial"/>
                <a:cs typeface="Arial"/>
              </a:rPr>
              <a:t>В зависимости от внутреннего диаметра и толщины стенки может изготавливаться полуцилиндрами и сегментами</a:t>
            </a:r>
            <a:endParaRPr/>
          </a:p>
        </p:txBody>
      </p:sp>
      <p:graphicFrame>
        <p:nvGraphicFramePr>
          <p:cNvPr id="6" name="Таблица 5"/>
          <p:cNvGraphicFramePr>
            <a:graphicFrameLocks noGrp="1"/>
          </p:cNvGraphicFramePr>
          <p:nvPr/>
        </p:nvGraphicFramePr>
        <p:xfrm>
          <a:off x="719668" y="2912378"/>
          <a:ext cx="10752665" cy="2541277"/>
        </p:xfrm>
        <a:graphic>
          <a:graphicData uri="http://schemas.openxmlformats.org/drawingml/2006/table">
            <a:tbl>
              <a:tblPr firstRow="1" bandRow="1">
                <a:tableStyleId>{8A107856-5554-42FB-B03E-39F5DBC370BA}</a:tableStyleId>
              </a:tblPr>
              <a:tblGrid>
                <a:gridCol w="4420917">
                  <a:extLst>
                    <a:ext uri="{9D8B030D-6E8A-4147-A177-3AD203B41FA5}">
                      <a16:colId xmlns:a16="http://schemas.microsoft.com/office/drawing/2014/main" val="20000"/>
                    </a:ext>
                  </a:extLst>
                </a:gridCol>
                <a:gridCol w="1198509">
                  <a:extLst>
                    <a:ext uri="{9D8B030D-6E8A-4147-A177-3AD203B41FA5}">
                      <a16:colId xmlns:a16="http://schemas.microsoft.com/office/drawing/2014/main" val="20001"/>
                    </a:ext>
                  </a:extLst>
                </a:gridCol>
                <a:gridCol w="2430939">
                  <a:extLst>
                    <a:ext uri="{9D8B030D-6E8A-4147-A177-3AD203B41FA5}">
                      <a16:colId xmlns:a16="http://schemas.microsoft.com/office/drawing/2014/main" val="20002"/>
                    </a:ext>
                  </a:extLst>
                </a:gridCol>
                <a:gridCol w="2702300">
                  <a:extLst>
                    <a:ext uri="{9D8B030D-6E8A-4147-A177-3AD203B41FA5}">
                      <a16:colId xmlns:a16="http://schemas.microsoft.com/office/drawing/2014/main" val="20003"/>
                    </a:ext>
                  </a:extLst>
                </a:gridCol>
              </a:tblGrid>
              <a:tr h="490772">
                <a:tc>
                  <a:txBody>
                    <a:bodyPr/>
                    <a:lstStyle/>
                    <a:p>
                      <a:pPr>
                        <a:lnSpc>
                          <a:spcPct val="113999"/>
                        </a:lnSpc>
                        <a:defRPr/>
                      </a:pPr>
                      <a:r>
                        <a:rPr lang="ru-RU" sz="1200" b="0">
                          <a:solidFill>
                            <a:schemeClr val="bg2"/>
                          </a:solidFill>
                          <a:latin typeface="Arial"/>
                          <a:cs typeface="Arial"/>
                        </a:rPr>
                        <a:t>Наименование показателя</a:t>
                      </a:r>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ctr">
                        <a:lnSpc>
                          <a:spcPct val="113999"/>
                        </a:lnSpc>
                        <a:defRPr/>
                      </a:pPr>
                      <a:r>
                        <a:rPr lang="ru-RU" sz="1200" b="0">
                          <a:solidFill>
                            <a:schemeClr val="bg2"/>
                          </a:solidFill>
                          <a:latin typeface="Arial"/>
                          <a:cs typeface="Arial"/>
                        </a:rPr>
                        <a:t>Ед.изм.</a:t>
                      </a:r>
                      <a:endParaRP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Цилиндр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80</a:t>
                      </a: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Цилиндр </a:t>
                      </a:r>
                      <a:endParaRPr/>
                    </a:p>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120</a:t>
                      </a:r>
                    </a:p>
                  </a:txBody>
                  <a:tcPr marL="91437" marR="91437" marT="45657" marB="45657"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extLst>
                  <a:ext uri="{0D108BD9-81ED-4DB2-BD59-A6C34878D82A}">
                    <a16:rowId xmlns:a16="http://schemas.microsoft.com/office/drawing/2014/main" val="10000"/>
                  </a:ext>
                </a:extLst>
              </a:tr>
              <a:tr h="282323">
                <a:tc>
                  <a:txBody>
                    <a:bodyPr/>
                    <a:lstStyle/>
                    <a:p>
                      <a:pPr>
                        <a:lnSpc>
                          <a:spcPct val="113999"/>
                        </a:lnSpc>
                        <a:defRPr/>
                      </a:pPr>
                      <a:r>
                        <a:rPr lang="ru-RU" sz="1200">
                          <a:solidFill>
                            <a:schemeClr val="tx1"/>
                          </a:solidFill>
                          <a:latin typeface="Arial"/>
                          <a:cs typeface="Arial"/>
                        </a:rPr>
                        <a:t>Плотность</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Кг/м</a:t>
                      </a:r>
                      <a:r>
                        <a:rPr lang="ru-RU" sz="1200" baseline="30000">
                          <a:solidFill>
                            <a:schemeClr val="tx1"/>
                          </a:solidFill>
                          <a:latin typeface="Arial"/>
                          <a:cs typeface="Arial"/>
                        </a:rPr>
                        <a:t>3</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80</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120</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1"/>
                  </a:ext>
                </a:extLst>
              </a:tr>
              <a:tr h="1116120">
                <a:tc>
                  <a:txBody>
                    <a:bodyPr/>
                    <a:lstStyle/>
                    <a:p>
                      <a:pPr>
                        <a:lnSpc>
                          <a:spcPct val="113999"/>
                        </a:lnSpc>
                        <a:defRPr/>
                      </a:pPr>
                      <a:r>
                        <a:rPr lang="ru-RU" sz="1200">
                          <a:solidFill>
                            <a:schemeClr val="tx1"/>
                          </a:solidFill>
                          <a:latin typeface="Arial"/>
                          <a:cs typeface="Arial"/>
                        </a:rPr>
                        <a:t>Коэффициент теплопроводности при т-ре</a:t>
                      </a:r>
                      <a:endParaRPr/>
                    </a:p>
                    <a:p>
                      <a:pPr lvl="4" algn="l">
                        <a:lnSpc>
                          <a:spcPct val="113999"/>
                        </a:lnSpc>
                        <a:defRPr/>
                      </a:pPr>
                      <a:r>
                        <a:rPr lang="ru-RU" sz="1200">
                          <a:solidFill>
                            <a:schemeClr val="tx1"/>
                          </a:solidFill>
                          <a:latin typeface="Arial"/>
                          <a:cs typeface="Arial"/>
                        </a:rPr>
                        <a:t>25°</a:t>
                      </a:r>
                      <a:endParaRPr/>
                    </a:p>
                    <a:p>
                      <a:pPr lvl="4" algn="l">
                        <a:lnSpc>
                          <a:spcPct val="113999"/>
                        </a:lnSpc>
                        <a:defRPr/>
                      </a:pPr>
                      <a:r>
                        <a:rPr lang="ru-RU" sz="1200">
                          <a:solidFill>
                            <a:schemeClr val="tx1"/>
                          </a:solidFill>
                          <a:latin typeface="Arial"/>
                          <a:cs typeface="Arial"/>
                        </a:rPr>
                        <a:t>50°</a:t>
                      </a:r>
                      <a:endParaRPr/>
                    </a:p>
                    <a:p>
                      <a:pPr lvl="4" algn="l">
                        <a:lnSpc>
                          <a:spcPct val="113999"/>
                        </a:lnSpc>
                        <a:defRPr/>
                      </a:pPr>
                      <a:r>
                        <a:rPr lang="ru-RU" sz="1200">
                          <a:solidFill>
                            <a:schemeClr val="tx1"/>
                          </a:solidFill>
                          <a:latin typeface="Arial"/>
                          <a:cs typeface="Arial"/>
                        </a:rPr>
                        <a:t>200°</a:t>
                      </a:r>
                      <a:endParaRPr/>
                    </a:p>
                    <a:p>
                      <a:pPr lvl="4" algn="l">
                        <a:lnSpc>
                          <a:spcPct val="113999"/>
                        </a:lnSpc>
                        <a:defRPr/>
                      </a:pPr>
                      <a:r>
                        <a:rPr lang="ru-RU" sz="1200">
                          <a:solidFill>
                            <a:schemeClr val="tx1"/>
                          </a:solidFill>
                          <a:latin typeface="Arial"/>
                          <a:cs typeface="Arial"/>
                        </a:rPr>
                        <a:t>300°</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Вт/м*К</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0,037</a:t>
                      </a:r>
                      <a:endParaRPr/>
                    </a:p>
                    <a:p>
                      <a:pPr algn="ctr">
                        <a:lnSpc>
                          <a:spcPct val="113999"/>
                        </a:lnSpc>
                        <a:defRPr/>
                      </a:pPr>
                      <a:r>
                        <a:rPr lang="ru-RU" sz="1200">
                          <a:solidFill>
                            <a:schemeClr val="tx1"/>
                          </a:solidFill>
                          <a:latin typeface="Arial"/>
                          <a:cs typeface="Arial"/>
                        </a:rPr>
                        <a:t>0,046</a:t>
                      </a:r>
                      <a:endParaRPr/>
                    </a:p>
                    <a:p>
                      <a:pPr algn="ctr">
                        <a:lnSpc>
                          <a:spcPct val="113999"/>
                        </a:lnSpc>
                        <a:defRPr/>
                      </a:pPr>
                      <a:r>
                        <a:rPr lang="ru-RU" sz="1200">
                          <a:solidFill>
                            <a:schemeClr val="tx1"/>
                          </a:solidFill>
                          <a:latin typeface="Arial"/>
                          <a:cs typeface="Arial"/>
                        </a:rPr>
                        <a:t>0,069</a:t>
                      </a:r>
                      <a:endParaRPr/>
                    </a:p>
                    <a:p>
                      <a:pPr algn="ctr">
                        <a:lnSpc>
                          <a:spcPct val="113999"/>
                        </a:lnSpc>
                        <a:defRPr/>
                      </a:pPr>
                      <a:r>
                        <a:rPr lang="ru-RU" sz="1200" b="1">
                          <a:solidFill>
                            <a:schemeClr val="tx1"/>
                          </a:solidFill>
                          <a:latin typeface="Arial"/>
                          <a:cs typeface="Arial"/>
                        </a:rPr>
                        <a:t>0,106</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0,036</a:t>
                      </a:r>
                      <a:endParaRPr/>
                    </a:p>
                    <a:p>
                      <a:pPr algn="ctr">
                        <a:lnSpc>
                          <a:spcPct val="113999"/>
                        </a:lnSpc>
                        <a:defRPr/>
                      </a:pPr>
                      <a:r>
                        <a:rPr lang="ru-RU" sz="1200">
                          <a:solidFill>
                            <a:schemeClr val="tx1"/>
                          </a:solidFill>
                          <a:latin typeface="Arial"/>
                          <a:cs typeface="Arial"/>
                        </a:rPr>
                        <a:t>0,043</a:t>
                      </a:r>
                      <a:endParaRPr/>
                    </a:p>
                    <a:p>
                      <a:pPr algn="ctr">
                        <a:lnSpc>
                          <a:spcPct val="113999"/>
                        </a:lnSpc>
                        <a:defRPr/>
                      </a:pPr>
                      <a:r>
                        <a:rPr lang="ru-RU" sz="1200">
                          <a:solidFill>
                            <a:schemeClr val="tx1"/>
                          </a:solidFill>
                          <a:latin typeface="Arial"/>
                          <a:cs typeface="Arial"/>
                        </a:rPr>
                        <a:t>0,062</a:t>
                      </a:r>
                      <a:endParaRPr/>
                    </a:p>
                    <a:p>
                      <a:pPr algn="ctr">
                        <a:lnSpc>
                          <a:spcPct val="113999"/>
                        </a:lnSpc>
                        <a:defRPr/>
                      </a:pPr>
                      <a:r>
                        <a:rPr lang="ru-RU" sz="1200" b="1">
                          <a:solidFill>
                            <a:schemeClr val="tx1"/>
                          </a:solidFill>
                          <a:latin typeface="Arial"/>
                          <a:cs typeface="Arial"/>
                        </a:rPr>
                        <a:t>0,088</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2"/>
                  </a:ext>
                </a:extLst>
              </a:tr>
              <a:tr h="282323">
                <a:tc>
                  <a:txBody>
                    <a:bodyPr/>
                    <a:lstStyle/>
                    <a:p>
                      <a:pPr>
                        <a:lnSpc>
                          <a:spcPct val="113999"/>
                        </a:lnSpc>
                        <a:defRPr/>
                      </a:pPr>
                      <a:r>
                        <a:rPr lang="ru-RU" sz="1200">
                          <a:solidFill>
                            <a:schemeClr val="tx1"/>
                          </a:solidFill>
                          <a:latin typeface="Arial"/>
                          <a:cs typeface="Arial"/>
                        </a:rPr>
                        <a:t>Горючесть</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Группа</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solidFill>
                            <a:schemeClr val="tx1"/>
                          </a:solidFill>
                          <a:latin typeface="Arial"/>
                          <a:cs typeface="Arial"/>
                        </a:rPr>
                        <a:t>НГ (КМ0)</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solidFill>
                            <a:schemeClr val="tx1"/>
                          </a:solidFill>
                          <a:latin typeface="Arial"/>
                          <a:cs typeface="Arial"/>
                        </a:rPr>
                        <a:t>НГ (КМ0)</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3"/>
                  </a:ext>
                </a:extLst>
              </a:tr>
              <a:tr h="282323">
                <a:tc>
                  <a:txBody>
                    <a:bodyPr/>
                    <a:lstStyle/>
                    <a:p>
                      <a:pPr>
                        <a:lnSpc>
                          <a:spcPct val="113999"/>
                        </a:lnSpc>
                        <a:defRPr/>
                      </a:pPr>
                      <a:r>
                        <a:rPr lang="ru-RU" sz="1200">
                          <a:solidFill>
                            <a:schemeClr val="tx1"/>
                          </a:solidFill>
                          <a:latin typeface="Arial"/>
                          <a:cs typeface="Arial"/>
                        </a:rPr>
                        <a:t>Максимальная температура применения</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en-US" sz="1200">
                          <a:solidFill>
                            <a:schemeClr val="tx1"/>
                          </a:solidFill>
                          <a:latin typeface="Arial"/>
                          <a:cs typeface="Arial"/>
                        </a:rPr>
                        <a:t>º</a:t>
                      </a:r>
                      <a:r>
                        <a:rPr lang="ru-RU" sz="1200">
                          <a:solidFill>
                            <a:schemeClr val="tx1"/>
                          </a:solidFill>
                          <a:latin typeface="Arial"/>
                          <a:cs typeface="Arial"/>
                        </a:rPr>
                        <a:t>С</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+650</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+680</a:t>
                      </a:r>
                      <a:endParaRPr/>
                    </a:p>
                  </a:txBody>
                  <a:tcPr marL="91437" marR="91437" marT="45657" marB="45657">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4"/>
                  </a:ext>
                </a:extLst>
              </a:tr>
            </a:tbl>
          </a:graphicData>
        </a:graphic>
      </p:graphicFrame>
      <p:sp>
        <p:nvSpPr>
          <p:cNvPr id="7" name="Прямоугольник 6"/>
          <p:cNvSpPr/>
          <p:nvPr/>
        </p:nvSpPr>
        <p:spPr bwMode="auto">
          <a:xfrm>
            <a:off x="635729" y="5549849"/>
            <a:ext cx="10836603" cy="543867"/>
          </a:xfrm>
          <a:prstGeom prst="rect">
            <a:avLst/>
          </a:prstGeom>
        </p:spPr>
        <p:txBody>
          <a:bodyPr wrap="square">
            <a:spAutoFit/>
          </a:bodyPr>
          <a:lstStyle/>
          <a:p>
            <a:pPr defTabSz="609585">
              <a:defRPr/>
            </a:pPr>
            <a:r>
              <a:rPr lang="ru-RU" sz="1450" b="1">
                <a:solidFill>
                  <a:srgbClr val="191919"/>
                </a:solidFill>
                <a:latin typeface="Arial"/>
              </a:rPr>
              <a:t>Максимальная рабочая температура материала Цилиндр ТЕХНО 120, по результатам исследований в Мюнхене (FIW) составляет +720</a:t>
            </a:r>
            <a:r>
              <a:rPr lang="ru-RU" sz="1450" b="1" baseline="30000">
                <a:solidFill>
                  <a:srgbClr val="191919"/>
                </a:solidFill>
                <a:latin typeface="Arial"/>
              </a:rPr>
              <a:t>0</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35</a:t>
            </a:fld>
            <a:endParaRPr lang="ru-RU"/>
          </a:p>
        </p:txBody>
      </p:sp>
      <p:pic>
        <p:nvPicPr>
          <p:cNvPr id="3" name="Рисунок 1"/>
          <p:cNvPicPr>
            <a:picLocks noChangeAspect="1"/>
          </p:cNvPicPr>
          <p:nvPr/>
        </p:nvPicPr>
        <p:blipFill>
          <a:blip r:embed="rId2"/>
          <a:stretch/>
        </p:blipFill>
        <p:spPr bwMode="auto">
          <a:xfrm>
            <a:off x="719666" y="1907408"/>
            <a:ext cx="4032252" cy="1751089"/>
          </a:xfrm>
          <a:prstGeom prst="rect">
            <a:avLst/>
          </a:prstGeom>
          <a:noFill/>
          <a:ln>
            <a:noFill/>
          </a:ln>
        </p:spPr>
      </p:pic>
      <p:pic>
        <p:nvPicPr>
          <p:cNvPr id="4" name="Рисунок 2"/>
          <p:cNvPicPr>
            <a:picLocks noChangeAspect="1"/>
          </p:cNvPicPr>
          <p:nvPr/>
        </p:nvPicPr>
        <p:blipFill>
          <a:blip r:embed="rId3"/>
          <a:stretch/>
        </p:blipFill>
        <p:spPr bwMode="auto">
          <a:xfrm>
            <a:off x="6432551" y="1902411"/>
            <a:ext cx="4328669" cy="1686855"/>
          </a:xfrm>
          <a:prstGeom prst="rect">
            <a:avLst/>
          </a:prstGeom>
          <a:noFill/>
          <a:ln>
            <a:noFill/>
          </a:ln>
        </p:spPr>
      </p:pic>
      <p:sp>
        <p:nvSpPr>
          <p:cNvPr id="5" name="Title 14"/>
          <p:cNvSpPr txBox="1"/>
          <p:nvPr/>
        </p:nvSpPr>
        <p:spPr bwMode="auto">
          <a:xfrm>
            <a:off x="719667" y="267637"/>
            <a:ext cx="8401051" cy="475785"/>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монтаж </a:t>
            </a:r>
            <a:br>
              <a:rPr lang="ru-RU"/>
            </a:br>
            <a:r>
              <a:rPr lang="ru-RU"/>
              <a:t>ТЕХнической изоляции трубопровода</a:t>
            </a:r>
            <a:endParaRPr lang="en-US"/>
          </a:p>
        </p:txBody>
      </p:sp>
      <p:sp>
        <p:nvSpPr>
          <p:cNvPr id="6" name="TextBox 1"/>
          <p:cNvSpPr txBox="1">
            <a:spLocks noChangeArrowheads="1"/>
          </p:cNvSpPr>
          <p:nvPr/>
        </p:nvSpPr>
        <p:spPr bwMode="auto">
          <a:xfrm>
            <a:off x="802607" y="1378433"/>
            <a:ext cx="4781111" cy="300147"/>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850" b="1">
                <a:solidFill>
                  <a:srgbClr val="191919"/>
                </a:solidFill>
              </a:rPr>
              <a:t>1. </a:t>
            </a:r>
            <a:r>
              <a:rPr lang="ru-RU" sz="1200">
                <a:solidFill>
                  <a:srgbClr val="191919"/>
                </a:solidFill>
              </a:rPr>
              <a:t>Цилиндр разгибается и одевается на трубу</a:t>
            </a:r>
            <a:endParaRPr/>
          </a:p>
        </p:txBody>
      </p:sp>
      <p:sp>
        <p:nvSpPr>
          <p:cNvPr id="7" name="TextBox 1"/>
          <p:cNvSpPr txBox="1">
            <a:spLocks noChangeArrowheads="1"/>
          </p:cNvSpPr>
          <p:nvPr/>
        </p:nvSpPr>
        <p:spPr bwMode="auto">
          <a:xfrm>
            <a:off x="6432552" y="1297293"/>
            <a:ext cx="5122721" cy="520527"/>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850" b="1">
                <a:solidFill>
                  <a:srgbClr val="191919"/>
                </a:solidFill>
              </a:rPr>
              <a:t>2. </a:t>
            </a:r>
            <a:r>
              <a:rPr lang="ru-RU" sz="1200">
                <a:solidFill>
                  <a:srgbClr val="191919"/>
                </a:solidFill>
              </a:rPr>
              <a:t>Цилиндр фиксируется бандажом. Стыки проклеивают-ся алюминиевым скотчем (для фольгированных изделий)</a:t>
            </a:r>
            <a:endParaRPr/>
          </a:p>
        </p:txBody>
      </p:sp>
      <p:pic>
        <p:nvPicPr>
          <p:cNvPr id="8" name="Рисунок 3"/>
          <p:cNvPicPr>
            <a:picLocks noChangeAspect="1"/>
          </p:cNvPicPr>
          <p:nvPr/>
        </p:nvPicPr>
        <p:blipFill>
          <a:blip r:embed="rId4"/>
          <a:stretch/>
        </p:blipFill>
        <p:spPr bwMode="auto">
          <a:xfrm>
            <a:off x="6432553" y="4371212"/>
            <a:ext cx="4328667" cy="1884984"/>
          </a:xfrm>
          <a:prstGeom prst="rect">
            <a:avLst/>
          </a:prstGeom>
          <a:noFill/>
          <a:ln>
            <a:noFill/>
          </a:ln>
        </p:spPr>
      </p:pic>
      <p:sp>
        <p:nvSpPr>
          <p:cNvPr id="9" name="TextBox 1"/>
          <p:cNvSpPr txBox="1">
            <a:spLocks noChangeArrowheads="1"/>
          </p:cNvSpPr>
          <p:nvPr/>
        </p:nvSpPr>
        <p:spPr bwMode="auto">
          <a:xfrm>
            <a:off x="723062" y="3910791"/>
            <a:ext cx="4781109" cy="300147"/>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850" b="1">
                <a:solidFill>
                  <a:srgbClr val="191919"/>
                </a:solidFill>
              </a:rPr>
              <a:t>3. </a:t>
            </a:r>
            <a:r>
              <a:rPr lang="ru-RU" sz="1200">
                <a:solidFill>
                  <a:srgbClr val="191919"/>
                </a:solidFill>
              </a:rPr>
              <a:t>Устраивается покровный слой (при необходимости)</a:t>
            </a:r>
            <a:endParaRPr/>
          </a:p>
        </p:txBody>
      </p:sp>
      <p:pic>
        <p:nvPicPr>
          <p:cNvPr id="10" name="Рисунок 4"/>
          <p:cNvPicPr>
            <a:picLocks noChangeAspect="1"/>
          </p:cNvPicPr>
          <p:nvPr/>
        </p:nvPicPr>
        <p:blipFill>
          <a:blip r:embed="rId5"/>
          <a:stretch/>
        </p:blipFill>
        <p:spPr bwMode="auto">
          <a:xfrm>
            <a:off x="719667" y="4252546"/>
            <a:ext cx="4032251" cy="1994199"/>
          </a:xfrm>
          <a:prstGeom prst="rect">
            <a:avLst/>
          </a:prstGeom>
          <a:noFill/>
          <a:ln>
            <a:noFill/>
          </a:ln>
        </p:spPr>
      </p:pic>
      <p:sp>
        <p:nvSpPr>
          <p:cNvPr id="11" name="TextBox 1"/>
          <p:cNvSpPr txBox="1">
            <a:spLocks noChangeArrowheads="1"/>
          </p:cNvSpPr>
          <p:nvPr/>
        </p:nvSpPr>
        <p:spPr bwMode="auto">
          <a:xfrm>
            <a:off x="6334204" y="3894857"/>
            <a:ext cx="5138128" cy="300147"/>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850" b="1">
                <a:solidFill>
                  <a:srgbClr val="191919"/>
                </a:solidFill>
              </a:rPr>
              <a:t>4. </a:t>
            </a:r>
            <a:r>
              <a:rPr lang="ru-RU" sz="1200">
                <a:solidFill>
                  <a:srgbClr val="191919"/>
                </a:solidFill>
              </a:rPr>
              <a:t>Поворот трубы выполняется нарезанием цилиндра на сегменты</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36</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ТН-ТЕХИЗОЛЯЦИЯ </a:t>
            </a:r>
            <a:br>
              <a:rPr lang="ru-RU"/>
            </a:br>
            <a:r>
              <a:rPr lang="ru-RU"/>
              <a:t>Трубопровод </a:t>
            </a:r>
            <a:r>
              <a:rPr lang="en-US"/>
              <a:t>carbon</a:t>
            </a:r>
            <a:endParaRPr/>
          </a:p>
        </p:txBody>
      </p:sp>
      <p:sp>
        <p:nvSpPr>
          <p:cNvPr id="4" name="Content Placeholder 6"/>
          <p:cNvSpPr txBox="1"/>
          <p:nvPr/>
        </p:nvSpPr>
        <p:spPr bwMode="auto">
          <a:xfrm>
            <a:off x="719666" y="1411817"/>
            <a:ext cx="3695701" cy="40350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Система теплоизоляции трубопроводов различного назначения</a:t>
            </a:r>
            <a:endParaRPr lang="ru-RU" sz="1200" b="1">
              <a:solidFill>
                <a:srgbClr val="000000"/>
              </a:solidFill>
              <a:latin typeface="Arial"/>
              <a:cs typeface="Arial"/>
            </a:endParaRPr>
          </a:p>
        </p:txBody>
      </p:sp>
      <p:sp>
        <p:nvSpPr>
          <p:cNvPr id="5" name="TextBox 4"/>
          <p:cNvSpPr txBox="1"/>
          <p:nvPr/>
        </p:nvSpPr>
        <p:spPr bwMode="auto">
          <a:xfrm>
            <a:off x="6096000" y="3238411"/>
            <a:ext cx="3482176" cy="2277547"/>
          </a:xfrm>
          <a:prstGeom prst="rect">
            <a:avLst/>
          </a:prstGeom>
          <a:noFill/>
        </p:spPr>
        <p:txBody>
          <a:bodyPr wrap="square" lIns="0" tIns="0" rIns="0" bIns="0" rtlCol="0">
            <a:spAutoFit/>
          </a:bodyPr>
          <a:lstStyle/>
          <a:p>
            <a:pPr marL="304792" indent="-304792" defTabSz="609585">
              <a:spcAft>
                <a:spcPts val="800"/>
              </a:spcAft>
              <a:buClr>
                <a:srgbClr val="ED1C24"/>
              </a:buClr>
              <a:buFont typeface="+mj-lt"/>
              <a:buAutoNum type="arabicPeriod"/>
              <a:defRPr/>
            </a:pPr>
            <a:r>
              <a:rPr lang="ru-RU" sz="1200">
                <a:solidFill>
                  <a:srgbClr val="191919"/>
                </a:solidFill>
                <a:latin typeface="Arial"/>
              </a:rPr>
              <a:t>Труба</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TAIKOR </a:t>
            </a:r>
            <a:r>
              <a:rPr lang="ru-RU" sz="1200" b="1">
                <a:solidFill>
                  <a:srgbClr val="191919"/>
                </a:solidFill>
                <a:latin typeface="Arial"/>
              </a:rPr>
              <a:t>Primer 140</a:t>
            </a:r>
            <a:r>
              <a:rPr lang="ru-RU" sz="1200">
                <a:solidFill>
                  <a:srgbClr val="191919"/>
                </a:solidFill>
                <a:latin typeface="Arial"/>
              </a:rPr>
              <a:t>. Двухкомпонентный цинконаполненный эпоксидный грунт</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ТЕПЛОИЗОЛЯЦИОННЫЕ СЕГМЕНТЫ ТЕХНОНИКОЛЬ </a:t>
            </a:r>
            <a:r>
              <a:rPr lang="ru-RU" sz="1200" b="1">
                <a:solidFill>
                  <a:srgbClr val="191919"/>
                </a:solidFill>
                <a:latin typeface="Arial"/>
              </a:rPr>
              <a:t>XPS PROF</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Лист из оцинкованной стали</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Стрепп лента ПЭТ</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Пряжка проволочная 16 мм черная</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Мат Ламельный ТЕХНО 35</a:t>
            </a:r>
            <a:endParaRPr/>
          </a:p>
        </p:txBody>
      </p:sp>
      <p:pic>
        <p:nvPicPr>
          <p:cNvPr id="6" name="Рисунок 5"/>
          <p:cNvPicPr>
            <a:picLocks noChangeAspect="1"/>
          </p:cNvPicPr>
          <p:nvPr/>
        </p:nvPicPr>
        <p:blipFill>
          <a:blip r:embed="rId2"/>
          <a:stretch/>
        </p:blipFill>
        <p:spPr bwMode="auto">
          <a:xfrm>
            <a:off x="5913120" y="1356459"/>
            <a:ext cx="5701032" cy="1482661"/>
          </a:xfrm>
          <a:prstGeom prst="rect">
            <a:avLst/>
          </a:prstGeom>
        </p:spPr>
      </p:pic>
      <p:pic>
        <p:nvPicPr>
          <p:cNvPr id="7" name="Picture 2"/>
          <p:cNvPicPr>
            <a:picLocks noChangeAspect="1" noChangeArrowheads="1"/>
          </p:cNvPicPr>
          <p:nvPr/>
        </p:nvPicPr>
        <p:blipFill>
          <a:blip r:embed="rId3"/>
          <a:stretch/>
        </p:blipFill>
        <p:spPr bwMode="auto">
          <a:xfrm>
            <a:off x="631826" y="2346326"/>
            <a:ext cx="3783541" cy="378354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37</a:t>
            </a:fld>
            <a:endParaRPr lang="ru-RU"/>
          </a:p>
        </p:txBody>
      </p:sp>
      <p:sp>
        <p:nvSpPr>
          <p:cNvPr id="3" name="TextBox 2"/>
          <p:cNvSpPr txBox="1"/>
          <p:nvPr/>
        </p:nvSpPr>
        <p:spPr bwMode="auto">
          <a:xfrm>
            <a:off x="3114755" y="1592375"/>
            <a:ext cx="8560779" cy="1918923"/>
          </a:xfrm>
          <a:prstGeom prst="rect">
            <a:avLst/>
          </a:prstGeom>
          <a:noFill/>
        </p:spPr>
        <p:txBody>
          <a:bodyPr wrap="square" lIns="0" tIns="0" rIns="0" bIns="0" rtlCol="0">
            <a:noAutofit/>
          </a:bodyPr>
          <a:lstStyle/>
          <a:p>
            <a:pPr defTabSz="609585">
              <a:lnSpc>
                <a:spcPct val="113999"/>
              </a:lnSpc>
              <a:defRPr/>
            </a:pPr>
            <a:r>
              <a:rPr lang="ru-RU" sz="1450" b="1">
                <a:solidFill>
                  <a:srgbClr val="191919"/>
                </a:solidFill>
                <a:latin typeface="Arial"/>
                <a:cs typeface="Arial"/>
              </a:rPr>
              <a:t>ТЕХНОНИКОЛЬ CARBON </a:t>
            </a:r>
            <a:r>
              <a:rPr lang="ru-RU" sz="1450" b="1">
                <a:solidFill>
                  <a:srgbClr val="E2241D"/>
                </a:solidFill>
                <a:latin typeface="Arial"/>
                <a:cs typeface="Arial"/>
              </a:rPr>
              <a:t>PROF</a:t>
            </a:r>
            <a:r>
              <a:rPr lang="ru-RU" sz="1450" b="1">
                <a:solidFill>
                  <a:srgbClr val="191919"/>
                </a:solidFill>
                <a:latin typeface="Arial"/>
                <a:cs typeface="Arial"/>
              </a:rPr>
              <a:t> ПЦ (полуцилиндры) или С (сегменты)</a:t>
            </a:r>
            <a:endParaRPr/>
          </a:p>
          <a:p>
            <a:pPr defTabSz="609585">
              <a:lnSpc>
                <a:spcPct val="113999"/>
              </a:lnSpc>
              <a:defRPr/>
            </a:pPr>
            <a:r>
              <a:rPr lang="ru-RU" sz="1200">
                <a:solidFill>
                  <a:srgbClr val="191919"/>
                </a:solidFill>
                <a:latin typeface="Arial"/>
                <a:cs typeface="Arial"/>
              </a:rPr>
              <a:t>Рекомендуется применять для тепловой изоляции трубопроводов</a:t>
            </a:r>
            <a:endParaRPr/>
          </a:p>
          <a:p>
            <a:pPr defTabSz="609585">
              <a:lnSpc>
                <a:spcPct val="113999"/>
              </a:lnSpc>
              <a:defRPr/>
            </a:pPr>
            <a:endParaRPr lang="ru-RU" sz="1450">
              <a:solidFill>
                <a:srgbClr val="191919"/>
              </a:solidFill>
              <a:latin typeface="Arial"/>
              <a:cs typeface="Arial"/>
            </a:endParaRPr>
          </a:p>
          <a:p>
            <a:pPr defTabSz="609585">
              <a:lnSpc>
                <a:spcPct val="113999"/>
              </a:lnSpc>
              <a:defRPr/>
            </a:pPr>
            <a:r>
              <a:rPr lang="ru-RU" sz="1450" b="1">
                <a:solidFill>
                  <a:srgbClr val="191919"/>
                </a:solidFill>
                <a:latin typeface="Arial"/>
                <a:cs typeface="Arial"/>
              </a:rPr>
              <a:t>ТЕХНОНИКОЛЬ CARBON </a:t>
            </a:r>
            <a:r>
              <a:rPr lang="ru-RU" sz="1450" b="1">
                <a:solidFill>
                  <a:srgbClr val="E2241D"/>
                </a:solidFill>
                <a:latin typeface="Arial"/>
                <a:cs typeface="Arial"/>
              </a:rPr>
              <a:t>SOLID</a:t>
            </a:r>
            <a:r>
              <a:rPr lang="ru-RU" sz="1450">
                <a:solidFill>
                  <a:srgbClr val="191919"/>
                </a:solidFill>
                <a:latin typeface="Arial"/>
                <a:cs typeface="Arial"/>
              </a:rPr>
              <a:t> </a:t>
            </a:r>
            <a:r>
              <a:rPr lang="ru-RU" sz="1450" b="1">
                <a:solidFill>
                  <a:srgbClr val="191919"/>
                </a:solidFill>
                <a:latin typeface="Arial"/>
                <a:cs typeface="Arial"/>
              </a:rPr>
              <a:t>ПЦ (полуцилиндры) или С (сегменты)</a:t>
            </a:r>
            <a:endParaRPr/>
          </a:p>
          <a:p>
            <a:pPr defTabSz="609585">
              <a:lnSpc>
                <a:spcPct val="113999"/>
              </a:lnSpc>
              <a:defRPr/>
            </a:pPr>
            <a:r>
              <a:rPr lang="ru-RU" sz="1200">
                <a:solidFill>
                  <a:srgbClr val="191919"/>
                </a:solidFill>
                <a:latin typeface="Arial"/>
                <a:cs typeface="Arial"/>
              </a:rPr>
              <a:t>Рекомендуется применять при бесканальной прокладке трубопроводов в грунте, где требуется высокая прочность теплоизоляционного материала на сжатие</a:t>
            </a:r>
            <a:endParaRPr/>
          </a:p>
          <a:p>
            <a:pPr defTabSz="609585">
              <a:lnSpc>
                <a:spcPct val="113999"/>
              </a:lnSpc>
              <a:defRPr/>
            </a:pPr>
            <a:endParaRPr lang="ru-RU" sz="1450">
              <a:solidFill>
                <a:srgbClr val="191919"/>
              </a:solidFill>
              <a:latin typeface="Arial"/>
              <a:cs typeface="Arial"/>
            </a:endParaRPr>
          </a:p>
        </p:txBody>
      </p:sp>
      <p:graphicFrame>
        <p:nvGraphicFramePr>
          <p:cNvPr id="4" name="Таблица 3"/>
          <p:cNvGraphicFramePr>
            <a:graphicFrameLocks noGrp="1"/>
          </p:cNvGraphicFramePr>
          <p:nvPr/>
        </p:nvGraphicFramePr>
        <p:xfrm>
          <a:off x="3138986" y="3210460"/>
          <a:ext cx="8325136" cy="2870248"/>
        </p:xfrm>
        <a:graphic>
          <a:graphicData uri="http://schemas.openxmlformats.org/drawingml/2006/table">
            <a:tbl>
              <a:tblPr/>
              <a:tblGrid>
                <a:gridCol w="3584812">
                  <a:extLst>
                    <a:ext uri="{9D8B030D-6E8A-4147-A177-3AD203B41FA5}">
                      <a16:colId xmlns:a16="http://schemas.microsoft.com/office/drawing/2014/main" val="20000"/>
                    </a:ext>
                  </a:extLst>
                </a:gridCol>
                <a:gridCol w="909851">
                  <a:extLst>
                    <a:ext uri="{9D8B030D-6E8A-4147-A177-3AD203B41FA5}">
                      <a16:colId xmlns:a16="http://schemas.microsoft.com/office/drawing/2014/main" val="20001"/>
                    </a:ext>
                  </a:extLst>
                </a:gridCol>
                <a:gridCol w="791572">
                  <a:extLst>
                    <a:ext uri="{9D8B030D-6E8A-4147-A177-3AD203B41FA5}">
                      <a16:colId xmlns:a16="http://schemas.microsoft.com/office/drawing/2014/main" val="20002"/>
                    </a:ext>
                  </a:extLst>
                </a:gridCol>
                <a:gridCol w="847401">
                  <a:extLst>
                    <a:ext uri="{9D8B030D-6E8A-4147-A177-3AD203B41FA5}">
                      <a16:colId xmlns:a16="http://schemas.microsoft.com/office/drawing/2014/main" val="20003"/>
                    </a:ext>
                  </a:extLst>
                </a:gridCol>
                <a:gridCol w="871960">
                  <a:extLst>
                    <a:ext uri="{9D8B030D-6E8A-4147-A177-3AD203B41FA5}">
                      <a16:colId xmlns:a16="http://schemas.microsoft.com/office/drawing/2014/main" val="20004"/>
                    </a:ext>
                  </a:extLst>
                </a:gridCol>
                <a:gridCol w="1319540">
                  <a:extLst>
                    <a:ext uri="{9D8B030D-6E8A-4147-A177-3AD203B41FA5}">
                      <a16:colId xmlns:a16="http://schemas.microsoft.com/office/drawing/2014/main" val="20005"/>
                    </a:ext>
                  </a:extLst>
                </a:gridCol>
              </a:tblGrid>
              <a:tr h="246120">
                <a:tc>
                  <a:txBody>
                    <a:bodyPr/>
                    <a:lstStyle/>
                    <a:p>
                      <a:pPr algn="l">
                        <a:defRPr/>
                      </a:pPr>
                      <a:r>
                        <a:rPr lang="ru-RU" sz="1100" b="0">
                          <a:solidFill>
                            <a:schemeClr val="bg2"/>
                          </a:solidFill>
                        </a:rPr>
                        <a:t>Наименование показателя</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tc>
                  <a:txBody>
                    <a:bodyPr/>
                    <a:lstStyle/>
                    <a:p>
                      <a:pPr algn="l">
                        <a:defRPr/>
                      </a:pPr>
                      <a:r>
                        <a:rPr lang="ru-RU" sz="1100" b="0">
                          <a:solidFill>
                            <a:schemeClr val="bg2"/>
                          </a:solidFill>
                        </a:rPr>
                        <a:t>Ед. изм.</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tc>
                  <a:txBody>
                    <a:bodyPr/>
                    <a:lstStyle/>
                    <a:p>
                      <a:pPr algn="l">
                        <a:defRPr/>
                      </a:pPr>
                      <a:r>
                        <a:rPr lang="ru-RU" sz="1100" b="0">
                          <a:solidFill>
                            <a:schemeClr val="bg2"/>
                          </a:solidFill>
                        </a:rPr>
                        <a:t>Критерий</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tc>
                  <a:txBody>
                    <a:bodyPr/>
                    <a:lstStyle/>
                    <a:p>
                      <a:pPr algn="ctr">
                        <a:defRPr/>
                      </a:pPr>
                      <a:r>
                        <a:rPr lang="en-US" sz="1100" b="0">
                          <a:solidFill>
                            <a:schemeClr val="bg2"/>
                          </a:solidFill>
                        </a:rPr>
                        <a:t>PROF</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tc>
                  <a:txBody>
                    <a:bodyPr/>
                    <a:lstStyle/>
                    <a:p>
                      <a:pPr algn="ctr">
                        <a:defRPr/>
                      </a:pPr>
                      <a:r>
                        <a:rPr lang="en-US" sz="1100" b="0">
                          <a:solidFill>
                            <a:schemeClr val="bg2"/>
                          </a:solidFill>
                        </a:rPr>
                        <a:t>SOLID</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tc>
                  <a:txBody>
                    <a:bodyPr/>
                    <a:lstStyle/>
                    <a:p>
                      <a:pPr algn="l">
                        <a:defRPr/>
                      </a:pPr>
                      <a:r>
                        <a:rPr lang="ru-RU" sz="1100" b="0">
                          <a:solidFill>
                            <a:schemeClr val="bg2"/>
                          </a:solidFill>
                        </a:rPr>
                        <a:t>Метод испытаний</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extLst>
                  <a:ext uri="{0D108BD9-81ED-4DB2-BD59-A6C34878D82A}">
                    <a16:rowId xmlns:a16="http://schemas.microsoft.com/office/drawing/2014/main" val="10000"/>
                  </a:ext>
                </a:extLst>
              </a:tr>
              <a:tr h="408680">
                <a:tc>
                  <a:txBody>
                    <a:bodyPr/>
                    <a:lstStyle/>
                    <a:p>
                      <a:pPr algn="l">
                        <a:defRPr/>
                      </a:pPr>
                      <a:r>
                        <a:rPr lang="ru-RU" sz="1100" b="0">
                          <a:solidFill>
                            <a:schemeClr val="tx1"/>
                          </a:solidFill>
                        </a:rPr>
                        <a:t>Прочность на сжатие теплоизоляционного слоя при 10% линейной деформации</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кПа</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не менее</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ctr">
                        <a:defRPr/>
                      </a:pPr>
                      <a:r>
                        <a:rPr lang="ru-RU" sz="1100" b="0">
                          <a:solidFill>
                            <a:schemeClr val="tx1"/>
                          </a:solidFill>
                        </a:rPr>
                        <a:t>200</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ctr">
                        <a:defRPr/>
                      </a:pPr>
                      <a:r>
                        <a:rPr lang="ru-RU" sz="1100" b="0">
                          <a:solidFill>
                            <a:schemeClr val="tx1"/>
                          </a:solidFill>
                        </a:rPr>
                        <a:t>500</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ГОСТ 17177-94</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extLst>
                  <a:ext uri="{0D108BD9-81ED-4DB2-BD59-A6C34878D82A}">
                    <a16:rowId xmlns:a16="http://schemas.microsoft.com/office/drawing/2014/main" val="10001"/>
                  </a:ext>
                </a:extLst>
              </a:tr>
              <a:tr h="408680">
                <a:tc>
                  <a:txBody>
                    <a:bodyPr/>
                    <a:lstStyle/>
                    <a:p>
                      <a:pPr algn="l">
                        <a:defRPr/>
                      </a:pPr>
                      <a:r>
                        <a:rPr lang="ru-RU" sz="1100" b="0">
                          <a:solidFill>
                            <a:schemeClr val="tx1"/>
                          </a:solidFill>
                        </a:rPr>
                        <a:t>Теплопроводность утеплителя в сухом</a:t>
                      </a:r>
                      <a:endParaRPr/>
                    </a:p>
                    <a:p>
                      <a:pPr algn="l">
                        <a:defRPr/>
                      </a:pPr>
                      <a:r>
                        <a:rPr lang="ru-RU" sz="1100" b="0">
                          <a:solidFill>
                            <a:schemeClr val="tx1"/>
                          </a:solidFill>
                        </a:rPr>
                        <a:t>состоянии при температуре (25±5) °С*</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Вт/(м⋅К)</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не более</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0,030</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0,032</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ГОСТ 7076-99</a:t>
                      </a:r>
                      <a:endParaRPr/>
                    </a:p>
                    <a:p>
                      <a:pPr algn="l">
                        <a:defRPr/>
                      </a:pPr>
                      <a:r>
                        <a:rPr lang="ru-RU" sz="1100" b="0">
                          <a:solidFill>
                            <a:schemeClr val="tx1"/>
                          </a:solidFill>
                        </a:rPr>
                        <a:t>СП 50.13330.2012</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extLst>
                  <a:ext uri="{0D108BD9-81ED-4DB2-BD59-A6C34878D82A}">
                    <a16:rowId xmlns:a16="http://schemas.microsoft.com/office/drawing/2014/main" val="10002"/>
                  </a:ext>
                </a:extLst>
              </a:tr>
              <a:tr h="304464">
                <a:tc>
                  <a:txBody>
                    <a:bodyPr/>
                    <a:lstStyle/>
                    <a:p>
                      <a:pPr algn="l">
                        <a:defRPr/>
                      </a:pPr>
                      <a:r>
                        <a:rPr lang="ru-RU" sz="1100" b="0">
                          <a:solidFill>
                            <a:schemeClr val="tx1"/>
                          </a:solidFill>
                        </a:rPr>
                        <a:t>Водопоглощение утеплителя за 24 часа, по объему</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не более</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ctr">
                        <a:defRPr/>
                      </a:pPr>
                      <a:r>
                        <a:rPr lang="ru-RU" sz="1100" b="0">
                          <a:solidFill>
                            <a:schemeClr val="tx1"/>
                          </a:solidFill>
                        </a:rPr>
                        <a:t>0.2</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ctr">
                        <a:defRPr/>
                      </a:pPr>
                      <a:r>
                        <a:rPr lang="ru-RU" sz="1100" b="0">
                          <a:solidFill>
                            <a:schemeClr val="tx1"/>
                          </a:solidFill>
                        </a:rPr>
                        <a:t>0.2</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ГОСТ 15588-2014</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extLst>
                  <a:ext uri="{0D108BD9-81ED-4DB2-BD59-A6C34878D82A}">
                    <a16:rowId xmlns:a16="http://schemas.microsoft.com/office/drawing/2014/main" val="10003"/>
                  </a:ext>
                </a:extLst>
              </a:tr>
              <a:tr h="246120">
                <a:tc>
                  <a:txBody>
                    <a:bodyPr/>
                    <a:lstStyle/>
                    <a:p>
                      <a:pPr algn="l">
                        <a:defRPr/>
                      </a:pPr>
                      <a:r>
                        <a:rPr lang="ru-RU" sz="1100" b="0">
                          <a:solidFill>
                            <a:schemeClr val="tx1"/>
                          </a:solidFill>
                        </a:rPr>
                        <a:t>Коэффициент паропроницаемости</a:t>
                      </a: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мг/(м•ч•Па)</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 </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0,014</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0,014</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ГОСТ 25898-2012</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extLst>
                  <a:ext uri="{0D108BD9-81ED-4DB2-BD59-A6C34878D82A}">
                    <a16:rowId xmlns:a16="http://schemas.microsoft.com/office/drawing/2014/main" val="10004"/>
                  </a:ext>
                </a:extLst>
              </a:tr>
              <a:tr h="408680">
                <a:tc>
                  <a:txBody>
                    <a:bodyPr/>
                    <a:lstStyle/>
                    <a:p>
                      <a:pPr algn="l">
                        <a:defRPr/>
                      </a:pPr>
                      <a:r>
                        <a:rPr lang="ru-RU" sz="1100" b="0">
                          <a:solidFill>
                            <a:schemeClr val="tx1"/>
                          </a:solidFill>
                        </a:rPr>
                        <a:t>Температура применения</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°С</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gridSpan="2">
                  <a:txBody>
                    <a:bodyPr/>
                    <a:lstStyle/>
                    <a:p>
                      <a:pPr algn="ctr">
                        <a:defRPr/>
                      </a:pPr>
                      <a:r>
                        <a:rPr lang="ru-RU" sz="1100" b="0">
                          <a:solidFill>
                            <a:schemeClr val="tx1"/>
                          </a:solidFill>
                        </a:rPr>
                        <a:t>от -70 до +75**</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hMerge="1">
                  <a:txBody>
                    <a:bodyPr/>
                    <a:lstStyle/>
                    <a:p>
                      <a:endParaRPr/>
                    </a:p>
                  </a:txBody>
                  <a:tcPr/>
                </a:tc>
                <a:tc>
                  <a:txBody>
                    <a:bodyPr/>
                    <a:lstStyle/>
                    <a:p>
                      <a:pPr algn="l">
                        <a:defRPr/>
                      </a:pPr>
                      <a:r>
                        <a:rPr lang="ru-RU" sz="1100" b="0">
                          <a:solidFill>
                            <a:schemeClr val="tx1"/>
                          </a:solidFill>
                        </a:rPr>
                        <a:t>ТУ 22.21.41-118-72746455-2018</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extLst>
                  <a:ext uri="{0D108BD9-81ED-4DB2-BD59-A6C34878D82A}">
                    <a16:rowId xmlns:a16="http://schemas.microsoft.com/office/drawing/2014/main" val="10005"/>
                  </a:ext>
                </a:extLst>
              </a:tr>
              <a:tr h="246120">
                <a:tc>
                  <a:txBody>
                    <a:bodyPr/>
                    <a:lstStyle/>
                    <a:p>
                      <a:pPr algn="l">
                        <a:defRPr/>
                      </a:pPr>
                      <a:r>
                        <a:rPr lang="ru-RU" sz="1100" b="0">
                          <a:solidFill>
                            <a:schemeClr val="tx1"/>
                          </a:solidFill>
                        </a:rPr>
                        <a:t>Группа горючести</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Г4</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Г4</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ГОСТ 30244-94</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extLst>
                  <a:ext uri="{0D108BD9-81ED-4DB2-BD59-A6C34878D82A}">
                    <a16:rowId xmlns:a16="http://schemas.microsoft.com/office/drawing/2014/main" val="10006"/>
                  </a:ext>
                </a:extLst>
              </a:tr>
              <a:tr h="246120">
                <a:tc>
                  <a:txBody>
                    <a:bodyPr/>
                    <a:lstStyle/>
                    <a:p>
                      <a:pPr algn="l">
                        <a:defRPr/>
                      </a:pPr>
                      <a:r>
                        <a:rPr lang="ru-RU" sz="1100" b="0">
                          <a:solidFill>
                            <a:schemeClr val="tx1"/>
                          </a:solidFill>
                        </a:rPr>
                        <a:t>Группа воспламеняемости</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ctr">
                        <a:defRPr/>
                      </a:pPr>
                      <a:r>
                        <a:rPr lang="ru-RU" sz="1100" b="0">
                          <a:solidFill>
                            <a:schemeClr val="tx1"/>
                          </a:solidFill>
                        </a:rPr>
                        <a:t>В3</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ctr">
                        <a:defRPr/>
                      </a:pPr>
                      <a:r>
                        <a:rPr lang="ru-RU" sz="1100" b="0">
                          <a:solidFill>
                            <a:schemeClr val="tx1"/>
                          </a:solidFill>
                        </a:rPr>
                        <a:t>В3</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lgn="l">
                        <a:defRPr/>
                      </a:pPr>
                      <a:r>
                        <a:rPr lang="ru-RU" sz="1100" b="0">
                          <a:solidFill>
                            <a:schemeClr val="tx1"/>
                          </a:solidFill>
                        </a:rPr>
                        <a:t>ГОСТ 30402-96</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extLst>
                  <a:ext uri="{0D108BD9-81ED-4DB2-BD59-A6C34878D82A}">
                    <a16:rowId xmlns:a16="http://schemas.microsoft.com/office/drawing/2014/main" val="10007"/>
                  </a:ext>
                </a:extLst>
              </a:tr>
              <a:tr h="304464">
                <a:tc>
                  <a:txBody>
                    <a:bodyPr/>
                    <a:lstStyle/>
                    <a:p>
                      <a:pPr algn="l">
                        <a:defRPr/>
                      </a:pPr>
                      <a:r>
                        <a:rPr lang="ru-RU" sz="1100" b="0">
                          <a:solidFill>
                            <a:schemeClr val="tx1"/>
                          </a:solidFill>
                        </a:rPr>
                        <a:t>Группа дымообразующей способности /токсичность</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Д3/ Т3</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ctr">
                        <a:defRPr/>
                      </a:pPr>
                      <a:r>
                        <a:rPr lang="ru-RU" sz="1100" b="0">
                          <a:solidFill>
                            <a:schemeClr val="tx1"/>
                          </a:solidFill>
                        </a:rPr>
                        <a:t>Д3/ Т3</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algn="l">
                        <a:defRPr/>
                      </a:pPr>
                      <a:r>
                        <a:rPr lang="ru-RU" sz="1100" b="0">
                          <a:solidFill>
                            <a:schemeClr val="tx1"/>
                          </a:solidFill>
                        </a:rPr>
                        <a:t>ГОСТ 12.1.044-89</a:t>
                      </a:r>
                      <a:endParaRPr/>
                    </a:p>
                  </a:txBody>
                  <a:tcPr marL="62669" marR="62669" marT="41780" marB="41780"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extLst>
                  <a:ext uri="{0D108BD9-81ED-4DB2-BD59-A6C34878D82A}">
                    <a16:rowId xmlns:a16="http://schemas.microsoft.com/office/drawing/2014/main" val="10008"/>
                  </a:ext>
                </a:extLst>
              </a:tr>
            </a:tbl>
          </a:graphicData>
        </a:graphic>
      </p:graphicFrame>
      <p:pic>
        <p:nvPicPr>
          <p:cNvPr id="5" name="Picture 2" descr="ТЕПЛОИЗОЛЯЦИОННЫЕ СЕГМЕНТЫ И ПОЛУЦИЛИНДРЫ ТЕХНОНИКОЛЬ XPS"/>
          <p:cNvPicPr>
            <a:picLocks noChangeAspect="1" noChangeArrowheads="1"/>
          </p:cNvPicPr>
          <p:nvPr/>
        </p:nvPicPr>
        <p:blipFill>
          <a:blip r:embed="rId2"/>
          <a:srcRect l="9473" r="14863"/>
          <a:stretch/>
        </p:blipFill>
        <p:spPr bwMode="auto">
          <a:xfrm>
            <a:off x="396975" y="1225063"/>
            <a:ext cx="2550485" cy="2949479"/>
          </a:xfrm>
          <a:prstGeom prst="rect">
            <a:avLst/>
          </a:prstGeom>
          <a:noFill/>
        </p:spPr>
      </p:pic>
      <p:sp>
        <p:nvSpPr>
          <p:cNvPr id="6" name="Title 14"/>
          <p:cNvSpPr txBox="1"/>
          <p:nvPr/>
        </p:nvSpPr>
        <p:spPr bwMode="auto">
          <a:xfrm>
            <a:off x="719667" y="267637"/>
            <a:ext cx="8401051" cy="856313"/>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ТЕПЛОИЗОЛЯЦИОННЫЕ СЕГМЕНТЫ И ПОЛУЦИЛИНДРЫ ТЕХНОНИКОЛЬ XPS</a:t>
            </a:r>
            <a:endParaRPr/>
          </a:p>
        </p:txBody>
      </p:sp>
      <p:pic>
        <p:nvPicPr>
          <p:cNvPr id="7" name="Рисунок 6"/>
          <p:cNvPicPr>
            <a:picLocks noChangeAspect="1"/>
          </p:cNvPicPr>
          <p:nvPr/>
        </p:nvPicPr>
        <p:blipFill>
          <a:blip r:embed="rId3"/>
          <a:stretch/>
        </p:blipFill>
        <p:spPr bwMode="auto">
          <a:xfrm>
            <a:off x="52822" y="3597445"/>
            <a:ext cx="3501572" cy="3063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38</a:t>
            </a:fld>
            <a:endParaRPr lang="ru-RU"/>
          </a:p>
        </p:txBody>
      </p:sp>
      <p:sp>
        <p:nvSpPr>
          <p:cNvPr id="3" name="Title 14"/>
          <p:cNvSpPr txBox="1"/>
          <p:nvPr/>
        </p:nvSpPr>
        <p:spPr bwMode="auto">
          <a:xfrm>
            <a:off x="719667" y="267637"/>
            <a:ext cx="8401051" cy="1144180"/>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ТЕПЛОИЗОЛЯЦИОННЫЕ СЕГМЕНТЫ И ПОЛУЦИЛИНДРЫ ТЕХНОНИКОЛЬ XPS</a:t>
            </a:r>
            <a:br>
              <a:rPr lang="ru-RU"/>
            </a:br>
            <a:r>
              <a:rPr lang="ru-RU"/>
              <a:t>ОБЛАСТЬ ПРИМЕНЕНИЯ</a:t>
            </a:r>
            <a:br>
              <a:rPr lang="ru-RU"/>
            </a:br>
            <a:r>
              <a:rPr lang="ru-RU"/>
              <a:t/>
            </a:r>
            <a:br>
              <a:rPr lang="ru-RU"/>
            </a:br>
            <a:endParaRPr lang="ru-RU"/>
          </a:p>
        </p:txBody>
      </p:sp>
      <p:sp>
        <p:nvSpPr>
          <p:cNvPr id="4" name="TextBox 3"/>
          <p:cNvSpPr txBox="1"/>
          <p:nvPr/>
        </p:nvSpPr>
        <p:spPr bwMode="auto">
          <a:xfrm>
            <a:off x="719668" y="1827922"/>
            <a:ext cx="10752665" cy="1441449"/>
          </a:xfrm>
          <a:prstGeom prst="rect">
            <a:avLst/>
          </a:prstGeom>
          <a:noFill/>
        </p:spPr>
        <p:txBody>
          <a:bodyPr wrap="square" lIns="0" tIns="0" rIns="0" bIns="0" rtlCol="0">
            <a:noAutofit/>
          </a:bodyPr>
          <a:lstStyle/>
          <a:p>
            <a:pPr defTabSz="609585">
              <a:lnSpc>
                <a:spcPct val="113999"/>
              </a:lnSpc>
              <a:defRPr/>
            </a:pPr>
            <a:r>
              <a:rPr lang="ru-RU" sz="1200">
                <a:solidFill>
                  <a:srgbClr val="191919"/>
                </a:solidFill>
                <a:latin typeface="Arial"/>
                <a:cs typeface="Arial"/>
              </a:rPr>
              <a:t>Могут использоваться для тепловой изоляции трубопроводов с диаметром от 57 мм до 1420 мм в диапазоне температур от  -70 до +75 С. При этом трубопроводы должны иметь надежное антикоррозионное покрытие в соответствии с действующей нормативной документацией</a:t>
            </a:r>
            <a:endParaRPr/>
          </a:p>
          <a:p>
            <a:pPr defTabSz="609585">
              <a:lnSpc>
                <a:spcPct val="113999"/>
              </a:lnSpc>
              <a:defRPr/>
            </a:pPr>
            <a:endParaRPr lang="ru-RU" sz="1450">
              <a:solidFill>
                <a:srgbClr val="191919"/>
              </a:solidFill>
              <a:latin typeface="Arial"/>
              <a:cs typeface="Arial"/>
            </a:endParaRPr>
          </a:p>
        </p:txBody>
      </p:sp>
      <p:pic>
        <p:nvPicPr>
          <p:cNvPr id="5" name="Рисунок 4"/>
          <p:cNvPicPr>
            <a:picLocks noChangeAspect="1"/>
          </p:cNvPicPr>
          <p:nvPr/>
        </p:nvPicPr>
        <p:blipFill>
          <a:blip r:embed="rId2"/>
          <a:srcRect l="3438" t="4484" r="25000"/>
          <a:stretch/>
        </p:blipFill>
        <p:spPr bwMode="auto">
          <a:xfrm>
            <a:off x="4751917" y="2667432"/>
            <a:ext cx="2573459" cy="1930400"/>
          </a:xfrm>
          <a:prstGeom prst="rect">
            <a:avLst/>
          </a:prstGeom>
        </p:spPr>
      </p:pic>
      <p:pic>
        <p:nvPicPr>
          <p:cNvPr id="6" name="Picture 2" descr="https://images.ru.prom.st/322720094_w640_h640_cid1237591_pid81684844-ee580f93.jpg"/>
          <p:cNvPicPr>
            <a:picLocks noChangeAspect="1" noChangeArrowheads="1"/>
          </p:cNvPicPr>
          <p:nvPr/>
        </p:nvPicPr>
        <p:blipFill>
          <a:blip r:embed="rId3"/>
          <a:stretch/>
        </p:blipFill>
        <p:spPr bwMode="auto">
          <a:xfrm>
            <a:off x="8901772" y="2667432"/>
            <a:ext cx="2570560" cy="1927920"/>
          </a:xfrm>
          <a:prstGeom prst="rect">
            <a:avLst/>
          </a:prstGeom>
          <a:noFill/>
        </p:spPr>
      </p:pic>
      <p:pic>
        <p:nvPicPr>
          <p:cNvPr id="7" name="Picture 4" descr="http://trubamaster.ru/wp-content/uploads/2017/06/izolyaciya-truboprovodov-1.jpg"/>
          <p:cNvPicPr>
            <a:picLocks noChangeAspect="1" noChangeArrowheads="1"/>
          </p:cNvPicPr>
          <p:nvPr/>
        </p:nvPicPr>
        <p:blipFill>
          <a:blip r:embed="rId4"/>
          <a:stretch/>
        </p:blipFill>
        <p:spPr bwMode="auto">
          <a:xfrm>
            <a:off x="748414" y="2664130"/>
            <a:ext cx="2577255" cy="1931223"/>
          </a:xfrm>
          <a:prstGeom prst="rect">
            <a:avLst/>
          </a:prstGeom>
          <a:noFill/>
        </p:spPr>
      </p:pic>
      <p:sp>
        <p:nvSpPr>
          <p:cNvPr id="8" name="TextBox 7"/>
          <p:cNvSpPr txBox="1"/>
          <p:nvPr/>
        </p:nvSpPr>
        <p:spPr bwMode="auto">
          <a:xfrm>
            <a:off x="719667" y="4850509"/>
            <a:ext cx="3359152" cy="1155816"/>
          </a:xfrm>
          <a:prstGeom prst="rect">
            <a:avLst/>
          </a:prstGeom>
          <a:noFill/>
        </p:spPr>
        <p:txBody>
          <a:bodyPr wrap="square" lIns="0" tIns="0" rIns="0" bIns="0" rtlCol="0">
            <a:noAutofit/>
          </a:bodyPr>
          <a:lstStyle/>
          <a:p>
            <a:pPr defTabSz="609585">
              <a:lnSpc>
                <a:spcPct val="113999"/>
              </a:lnSpc>
              <a:spcAft>
                <a:spcPts val="800"/>
              </a:spcAft>
              <a:defRPr/>
            </a:pPr>
            <a:r>
              <a:rPr lang="ru-RU" sz="1450" b="1">
                <a:solidFill>
                  <a:srgbClr val="191919"/>
                </a:solidFill>
                <a:latin typeface="Arial"/>
                <a:cs typeface="Arial"/>
              </a:rPr>
              <a:t>Бытовые трубопроводы, воздухопроводы</a:t>
            </a:r>
            <a:endParaRPr/>
          </a:p>
          <a:p>
            <a:pPr defTabSz="609585">
              <a:lnSpc>
                <a:spcPct val="113999"/>
              </a:lnSpc>
              <a:defRPr/>
            </a:pPr>
            <a:r>
              <a:rPr lang="ru-RU" sz="1200">
                <a:solidFill>
                  <a:srgbClr val="191919"/>
                </a:solidFill>
                <a:latin typeface="Arial"/>
                <a:cs typeface="Arial"/>
              </a:rPr>
              <a:t>Снижение промерзания водопроводных и сан. систем</a:t>
            </a:r>
            <a:endParaRPr/>
          </a:p>
        </p:txBody>
      </p:sp>
      <p:sp>
        <p:nvSpPr>
          <p:cNvPr id="9" name="TextBox 8"/>
          <p:cNvSpPr txBox="1"/>
          <p:nvPr/>
        </p:nvSpPr>
        <p:spPr bwMode="auto">
          <a:xfrm>
            <a:off x="8900672" y="4850509"/>
            <a:ext cx="2571661" cy="1155816"/>
          </a:xfrm>
          <a:prstGeom prst="rect">
            <a:avLst/>
          </a:prstGeom>
          <a:noFill/>
        </p:spPr>
        <p:txBody>
          <a:bodyPr wrap="square" lIns="0" tIns="0" rIns="0" bIns="0" rtlCol="0">
            <a:noAutofit/>
          </a:bodyPr>
          <a:lstStyle/>
          <a:p>
            <a:pPr defTabSz="609585">
              <a:lnSpc>
                <a:spcPct val="113999"/>
              </a:lnSpc>
              <a:spcAft>
                <a:spcPts val="800"/>
              </a:spcAft>
              <a:defRPr/>
            </a:pPr>
            <a:r>
              <a:rPr lang="ru-RU" sz="1450" b="1">
                <a:solidFill>
                  <a:srgbClr val="191919"/>
                </a:solidFill>
                <a:latin typeface="Arial"/>
                <a:cs typeface="Arial"/>
              </a:rPr>
              <a:t>Емкости, резервуары</a:t>
            </a:r>
            <a:endParaRPr/>
          </a:p>
          <a:p>
            <a:pPr defTabSz="609585">
              <a:lnSpc>
                <a:spcPct val="113999"/>
              </a:lnSpc>
              <a:defRPr/>
            </a:pPr>
            <a:r>
              <a:rPr lang="ru-RU" sz="1200">
                <a:solidFill>
                  <a:srgbClr val="191919"/>
                </a:solidFill>
                <a:latin typeface="Arial"/>
                <a:cs typeface="Arial"/>
              </a:rPr>
              <a:t>Комплексное теплоизоляционное решение</a:t>
            </a:r>
            <a:endParaRPr/>
          </a:p>
        </p:txBody>
      </p:sp>
      <p:sp>
        <p:nvSpPr>
          <p:cNvPr id="10" name="TextBox 9"/>
          <p:cNvSpPr txBox="1"/>
          <p:nvPr/>
        </p:nvSpPr>
        <p:spPr bwMode="auto">
          <a:xfrm>
            <a:off x="4751918" y="4850509"/>
            <a:ext cx="3118293" cy="1155816"/>
          </a:xfrm>
          <a:prstGeom prst="rect">
            <a:avLst/>
          </a:prstGeom>
          <a:noFill/>
        </p:spPr>
        <p:txBody>
          <a:bodyPr wrap="square" lIns="0" tIns="0" rIns="0" bIns="0" rtlCol="0">
            <a:noAutofit/>
          </a:bodyPr>
          <a:lstStyle/>
          <a:p>
            <a:pPr defTabSz="609585">
              <a:lnSpc>
                <a:spcPct val="113999"/>
              </a:lnSpc>
              <a:spcAft>
                <a:spcPts val="800"/>
              </a:spcAft>
              <a:defRPr/>
            </a:pPr>
            <a:r>
              <a:rPr lang="ru-RU" sz="1450" b="1">
                <a:solidFill>
                  <a:srgbClr val="191919"/>
                </a:solidFill>
                <a:latin typeface="Arial"/>
                <a:cs typeface="Arial"/>
              </a:rPr>
              <a:t>Магистральные газо-, нефтепроводы</a:t>
            </a:r>
            <a:endParaRPr/>
          </a:p>
          <a:p>
            <a:pPr defTabSz="609585">
              <a:lnSpc>
                <a:spcPct val="113999"/>
              </a:lnSpc>
              <a:defRPr/>
            </a:pPr>
            <a:r>
              <a:rPr lang="ru-RU" sz="1200">
                <a:solidFill>
                  <a:srgbClr val="191919"/>
                </a:solidFill>
                <a:latin typeface="Arial"/>
                <a:cs typeface="Arial"/>
              </a:rPr>
              <a:t>Снижение воздействия на ВМ грунты</a:t>
            </a:r>
            <a:endParaRPr/>
          </a:p>
          <a:p>
            <a:pPr defTabSz="609585">
              <a:lnSpc>
                <a:spcPct val="113999"/>
              </a:lnSpc>
              <a:defRPr/>
            </a:pPr>
            <a:r>
              <a:rPr lang="ru-RU" sz="1200">
                <a:solidFill>
                  <a:srgbClr val="191919"/>
                </a:solidFill>
                <a:latin typeface="Arial"/>
                <a:cs typeface="Arial"/>
              </a:rPr>
              <a:t>Обеспечение распределение температур по трубопроводу</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39</a:t>
            </a:fld>
            <a:endParaRPr lang="ru-RU"/>
          </a:p>
        </p:txBody>
      </p:sp>
      <p:sp>
        <p:nvSpPr>
          <p:cNvPr id="3" name="Title 14"/>
          <p:cNvSpPr txBox="1"/>
          <p:nvPr/>
        </p:nvSpPr>
        <p:spPr bwMode="auto">
          <a:xfrm>
            <a:off x="719667" y="267637"/>
            <a:ext cx="8401051" cy="1232241"/>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ТЕПЛОИЗОЛЯЦИОННЫЕ СЕГМЕНТЫ И ПОЛУЦИЛИНДРЫ ТЕХНОНИКОЛЬ XPS</a:t>
            </a:r>
            <a:br>
              <a:rPr lang="ru-RU"/>
            </a:br>
            <a:r>
              <a:rPr lang="ru-RU"/>
              <a:t>МАРКИРОВКА</a:t>
            </a:r>
            <a:endParaRPr/>
          </a:p>
        </p:txBody>
      </p:sp>
      <p:pic>
        <p:nvPicPr>
          <p:cNvPr id="4" name="Рисунок 3"/>
          <p:cNvPicPr>
            <a:picLocks noChangeAspect="1"/>
          </p:cNvPicPr>
          <p:nvPr/>
        </p:nvPicPr>
        <p:blipFill>
          <a:blip r:embed="rId2"/>
          <a:stretch/>
        </p:blipFill>
        <p:spPr bwMode="auto">
          <a:xfrm>
            <a:off x="7030026" y="1422315"/>
            <a:ext cx="4598708" cy="4023868"/>
          </a:xfrm>
          <a:prstGeom prst="rect">
            <a:avLst/>
          </a:prstGeom>
        </p:spPr>
      </p:pic>
      <p:sp>
        <p:nvSpPr>
          <p:cNvPr id="5" name="TextBox 4"/>
          <p:cNvSpPr txBox="1"/>
          <p:nvPr/>
        </p:nvSpPr>
        <p:spPr bwMode="auto">
          <a:xfrm>
            <a:off x="719667" y="1944359"/>
            <a:ext cx="5464115" cy="584380"/>
          </a:xfrm>
          <a:prstGeom prst="rect">
            <a:avLst/>
          </a:prstGeom>
          <a:noFill/>
        </p:spPr>
        <p:txBody>
          <a:bodyPr wrap="square" lIns="0" tIns="0" rIns="0" bIns="0" rtlCol="0">
            <a:noAutofit/>
          </a:bodyPr>
          <a:lstStyle/>
          <a:p>
            <a:pPr defTabSz="609585">
              <a:lnSpc>
                <a:spcPct val="113999"/>
              </a:lnSpc>
              <a:defRPr/>
            </a:pPr>
            <a:r>
              <a:rPr lang="ru-RU" sz="1600" b="1">
                <a:solidFill>
                  <a:srgbClr val="656565"/>
                </a:solidFill>
                <a:latin typeface="Arial Black"/>
                <a:cs typeface="Arial"/>
              </a:rPr>
              <a:t>ТЕХНОНИКОЛЬ CARBON SOLID» </a:t>
            </a:r>
            <a:endParaRPr/>
          </a:p>
          <a:p>
            <a:pPr defTabSz="609585">
              <a:lnSpc>
                <a:spcPct val="113999"/>
              </a:lnSpc>
              <a:defRPr/>
            </a:pPr>
            <a:r>
              <a:rPr lang="ru-RU" sz="1600" b="1">
                <a:solidFill>
                  <a:srgbClr val="656565"/>
                </a:solidFill>
                <a:latin typeface="Arial Black"/>
                <a:cs typeface="Arial"/>
              </a:rPr>
              <a:t>С-2400.730.80 (10 элем) </a:t>
            </a:r>
            <a:endParaRPr/>
          </a:p>
          <a:p>
            <a:pPr defTabSz="609585">
              <a:lnSpc>
                <a:spcPct val="113999"/>
              </a:lnSpc>
              <a:defRPr/>
            </a:pPr>
            <a:r>
              <a:rPr lang="ru-RU" sz="1600" b="1">
                <a:solidFill>
                  <a:srgbClr val="656565"/>
                </a:solidFill>
                <a:latin typeface="Arial Black"/>
                <a:cs typeface="Arial"/>
              </a:rPr>
              <a:t>ТУ 22.21.41-118-72746455-2018</a:t>
            </a:r>
            <a:endParaRPr/>
          </a:p>
        </p:txBody>
      </p:sp>
      <p:sp>
        <p:nvSpPr>
          <p:cNvPr id="6" name="TextBox 5"/>
          <p:cNvSpPr txBox="1"/>
          <p:nvPr/>
        </p:nvSpPr>
        <p:spPr bwMode="auto">
          <a:xfrm>
            <a:off x="718609" y="3139018"/>
            <a:ext cx="6720416" cy="2320564"/>
          </a:xfrm>
          <a:prstGeom prst="rect">
            <a:avLst/>
          </a:prstGeom>
          <a:noFill/>
        </p:spPr>
        <p:txBody>
          <a:bodyPr wrap="square" lIns="0" tIns="0" rIns="0" bIns="0" rtlCol="0">
            <a:noAutofit/>
          </a:bodyPr>
          <a:lstStyle/>
          <a:p>
            <a:pPr defTabSz="609585">
              <a:lnSpc>
                <a:spcPct val="150000"/>
              </a:lnSpc>
              <a:defRPr/>
            </a:pPr>
            <a:r>
              <a:rPr lang="ru-RU" sz="1200" b="1">
                <a:solidFill>
                  <a:srgbClr val="191919"/>
                </a:solidFill>
                <a:latin typeface="Arial"/>
                <a:cs typeface="Arial"/>
              </a:rPr>
              <a:t>SOLID</a:t>
            </a:r>
            <a:r>
              <a:rPr lang="ru-RU" sz="1200">
                <a:solidFill>
                  <a:srgbClr val="191919"/>
                </a:solidFill>
                <a:latin typeface="Arial"/>
                <a:cs typeface="Arial"/>
              </a:rPr>
              <a:t> - марка сегмента</a:t>
            </a:r>
            <a:endParaRPr/>
          </a:p>
          <a:p>
            <a:pPr defTabSz="609585">
              <a:lnSpc>
                <a:spcPct val="150000"/>
              </a:lnSpc>
              <a:defRPr/>
            </a:pPr>
            <a:r>
              <a:rPr lang="ru-RU" sz="1200" b="1">
                <a:solidFill>
                  <a:srgbClr val="191919"/>
                </a:solidFill>
                <a:latin typeface="Arial"/>
                <a:cs typeface="Arial"/>
              </a:rPr>
              <a:t>С</a:t>
            </a:r>
            <a:r>
              <a:rPr lang="ru-RU" sz="1200">
                <a:solidFill>
                  <a:srgbClr val="191919"/>
                </a:solidFill>
                <a:latin typeface="Arial"/>
                <a:cs typeface="Arial"/>
              </a:rPr>
              <a:t> - наименование изделия - сегмент,</a:t>
            </a:r>
            <a:endParaRPr/>
          </a:p>
          <a:p>
            <a:pPr defTabSz="609585">
              <a:lnSpc>
                <a:spcPct val="150000"/>
              </a:lnSpc>
              <a:defRPr/>
            </a:pPr>
            <a:r>
              <a:rPr lang="ru-RU" sz="1200" b="1">
                <a:solidFill>
                  <a:srgbClr val="191919"/>
                </a:solidFill>
                <a:latin typeface="Arial"/>
                <a:cs typeface="Arial"/>
              </a:rPr>
              <a:t>2400</a:t>
            </a:r>
            <a:r>
              <a:rPr lang="ru-RU" sz="1200">
                <a:solidFill>
                  <a:srgbClr val="191919"/>
                </a:solidFill>
                <a:latin typeface="Arial"/>
                <a:cs typeface="Arial"/>
              </a:rPr>
              <a:t> - длина изделия, мм,</a:t>
            </a:r>
            <a:endParaRPr/>
          </a:p>
          <a:p>
            <a:pPr defTabSz="609585">
              <a:lnSpc>
                <a:spcPct val="150000"/>
              </a:lnSpc>
              <a:defRPr/>
            </a:pPr>
            <a:r>
              <a:rPr lang="ru-RU" sz="1200" b="1">
                <a:solidFill>
                  <a:srgbClr val="191919"/>
                </a:solidFill>
                <a:latin typeface="Arial"/>
                <a:cs typeface="Arial"/>
              </a:rPr>
              <a:t>730</a:t>
            </a:r>
            <a:r>
              <a:rPr lang="ru-RU" sz="1200">
                <a:solidFill>
                  <a:srgbClr val="191919"/>
                </a:solidFill>
                <a:latin typeface="Arial"/>
                <a:cs typeface="Arial"/>
              </a:rPr>
              <a:t> - внутренний диаметр сегмента, мм,</a:t>
            </a:r>
            <a:endParaRPr/>
          </a:p>
          <a:p>
            <a:pPr defTabSz="609585">
              <a:lnSpc>
                <a:spcPct val="150000"/>
              </a:lnSpc>
              <a:defRPr/>
            </a:pPr>
            <a:r>
              <a:rPr lang="ru-RU" sz="1200" b="1">
                <a:solidFill>
                  <a:srgbClr val="191919"/>
                </a:solidFill>
                <a:latin typeface="Arial"/>
                <a:cs typeface="Arial"/>
              </a:rPr>
              <a:t>80</a:t>
            </a:r>
            <a:r>
              <a:rPr lang="ru-RU" sz="1200">
                <a:solidFill>
                  <a:srgbClr val="191919"/>
                </a:solidFill>
                <a:latin typeface="Arial"/>
                <a:cs typeface="Arial"/>
              </a:rPr>
              <a:t> - толщина сегмента, мм</a:t>
            </a:r>
            <a:endParaRPr/>
          </a:p>
          <a:p>
            <a:pPr defTabSz="609585">
              <a:lnSpc>
                <a:spcPct val="150000"/>
              </a:lnSpc>
              <a:defRPr/>
            </a:pPr>
            <a:r>
              <a:rPr lang="ru-RU" sz="1200" b="1">
                <a:solidFill>
                  <a:srgbClr val="191919"/>
                </a:solidFill>
                <a:latin typeface="Arial"/>
                <a:cs typeface="Arial"/>
              </a:rPr>
              <a:t>10 элем </a:t>
            </a:r>
            <a:r>
              <a:rPr lang="ru-RU" sz="1200">
                <a:solidFill>
                  <a:srgbClr val="191919"/>
                </a:solidFill>
                <a:latin typeface="Arial"/>
                <a:cs typeface="Arial"/>
              </a:rPr>
              <a:t>-  требуемое количество элементов для изоляции данного диаметра</a:t>
            </a:r>
            <a:endParaRPr/>
          </a:p>
          <a:p>
            <a:pPr defTabSz="609585">
              <a:lnSpc>
                <a:spcPct val="150000"/>
              </a:lnSpc>
              <a:defRPr/>
            </a:pPr>
            <a:r>
              <a:rPr lang="ru-RU" sz="1200" b="1">
                <a:solidFill>
                  <a:srgbClr val="191919"/>
                </a:solidFill>
                <a:latin typeface="Arial"/>
                <a:cs typeface="Arial"/>
              </a:rPr>
              <a:t>ТУ 22.21.41-118-72746455-2018 </a:t>
            </a:r>
            <a:r>
              <a:rPr lang="ru-RU" sz="1200">
                <a:solidFill>
                  <a:srgbClr val="191919"/>
                </a:solidFill>
                <a:latin typeface="Arial"/>
                <a:cs typeface="Arial"/>
              </a:rPr>
              <a:t>номер настоящих технических условий.</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40</a:t>
            </a:fld>
            <a:endParaRPr lang="ru-RU"/>
          </a:p>
        </p:txBody>
      </p:sp>
      <p:sp>
        <p:nvSpPr>
          <p:cNvPr id="3" name="Title 14"/>
          <p:cNvSpPr txBox="1"/>
          <p:nvPr/>
        </p:nvSpPr>
        <p:spPr bwMode="auto">
          <a:xfrm>
            <a:off x="719667" y="267637"/>
            <a:ext cx="8401051" cy="942793"/>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Крепление полуцилиндров и сегментов XPS ТЕХНОНИКОЛЬ</a:t>
            </a:r>
            <a:endParaRPr/>
          </a:p>
        </p:txBody>
      </p:sp>
      <p:pic>
        <p:nvPicPr>
          <p:cNvPr id="4" name="Рисунок 3"/>
          <p:cNvPicPr>
            <a:picLocks noChangeAspect="1"/>
          </p:cNvPicPr>
          <p:nvPr/>
        </p:nvPicPr>
        <p:blipFill>
          <a:blip r:embed="rId2"/>
          <a:stretch/>
        </p:blipFill>
        <p:spPr bwMode="auto">
          <a:xfrm>
            <a:off x="719666" y="1982477"/>
            <a:ext cx="5051126" cy="3056720"/>
          </a:xfrm>
          <a:prstGeom prst="rect">
            <a:avLst/>
          </a:prstGeom>
        </p:spPr>
      </p:pic>
      <p:sp>
        <p:nvSpPr>
          <p:cNvPr id="5" name="Прямоугольник 4"/>
          <p:cNvSpPr/>
          <p:nvPr/>
        </p:nvSpPr>
        <p:spPr bwMode="auto">
          <a:xfrm>
            <a:off x="6259357" y="1982478"/>
            <a:ext cx="5212977" cy="2699457"/>
          </a:xfrm>
          <a:prstGeom prst="rect">
            <a:avLst/>
          </a:prstGeom>
        </p:spPr>
        <p:txBody>
          <a:bodyPr wrap="square" lIns="0" tIns="0" rIns="0" bIns="0">
            <a:spAutoFit/>
          </a:bodyPr>
          <a:lstStyle/>
          <a:p>
            <a:pPr defTabSz="609585">
              <a:lnSpc>
                <a:spcPct val="113999"/>
              </a:lnSpc>
              <a:spcAft>
                <a:spcPts val="1600"/>
              </a:spcAft>
              <a:defRPr/>
            </a:pPr>
            <a:r>
              <a:rPr lang="ru-RU" sz="1450" b="1">
                <a:solidFill>
                  <a:srgbClr val="000000"/>
                </a:solidFill>
                <a:latin typeface="Arial"/>
                <a:cs typeface="Arial"/>
              </a:rPr>
              <a:t>Для крепления полуцилиндров и сегментов                    </a:t>
            </a:r>
            <a:r>
              <a:rPr lang="en-US" sz="1450" b="1">
                <a:solidFill>
                  <a:srgbClr val="000000"/>
                </a:solidFill>
                <a:latin typeface="Arial"/>
                <a:cs typeface="Arial"/>
              </a:rPr>
              <a:t>XPS </a:t>
            </a:r>
            <a:r>
              <a:rPr lang="ru-RU" sz="1450" b="1">
                <a:solidFill>
                  <a:srgbClr val="000000"/>
                </a:solidFill>
                <a:latin typeface="Arial"/>
                <a:cs typeface="Arial"/>
              </a:rPr>
              <a:t>ТЕХНОНИКОЛЬ применяют:</a:t>
            </a:r>
            <a:endParaRPr/>
          </a:p>
          <a:p>
            <a:pPr marL="228594" indent="-228594" defTabSz="609585">
              <a:lnSpc>
                <a:spcPct val="113999"/>
              </a:lnSpc>
              <a:spcAft>
                <a:spcPts val="800"/>
              </a:spcAft>
              <a:buFont typeface="Wingdings"/>
              <a:buChar char="§"/>
              <a:defRPr/>
            </a:pPr>
            <a:r>
              <a:rPr lang="ru-RU" sz="1200">
                <a:solidFill>
                  <a:srgbClr val="000000"/>
                </a:solidFill>
                <a:latin typeface="Arial"/>
                <a:cs typeface="Arial"/>
              </a:rPr>
              <a:t>бандажи из лент из нержавеющей стали толщиной 0,5 мм и шириной 12-20 мм, которые крепятся пряжками из нержавеющей стали</a:t>
            </a:r>
            <a:endParaRPr/>
          </a:p>
          <a:p>
            <a:pPr marL="228594" indent="-228594" defTabSz="609585">
              <a:lnSpc>
                <a:spcPct val="113999"/>
              </a:lnSpc>
              <a:spcAft>
                <a:spcPts val="800"/>
              </a:spcAft>
              <a:buFont typeface="Wingdings"/>
              <a:buChar char="§"/>
              <a:defRPr/>
            </a:pPr>
            <a:r>
              <a:rPr lang="ru-RU" sz="1200">
                <a:solidFill>
                  <a:srgbClr val="000000"/>
                </a:solidFill>
                <a:latin typeface="Arial"/>
                <a:cs typeface="Arial"/>
              </a:rPr>
              <a:t>бандажи из стальной упаковочной ленты толщиной 0,7 мм и шириной 20 мм, которые крепятся пряжками из оцинкованной стали</a:t>
            </a:r>
            <a:endParaRPr/>
          </a:p>
          <a:p>
            <a:pPr marL="228594" indent="-228594" defTabSz="609585">
              <a:lnSpc>
                <a:spcPct val="113999"/>
              </a:lnSpc>
              <a:spcAft>
                <a:spcPts val="800"/>
              </a:spcAft>
              <a:buFont typeface="Wingdings"/>
              <a:buChar char="§"/>
              <a:defRPr/>
            </a:pPr>
            <a:r>
              <a:rPr lang="ru-RU" sz="1200">
                <a:solidFill>
                  <a:srgbClr val="000000"/>
                </a:solidFill>
                <a:latin typeface="Arial"/>
                <a:cs typeface="Arial"/>
              </a:rPr>
              <a:t>бандажи из упаковочной полиамидной ленты</a:t>
            </a:r>
            <a:endParaRPr/>
          </a:p>
          <a:p>
            <a:pPr defTabSz="609585">
              <a:lnSpc>
                <a:spcPct val="113999"/>
              </a:lnSpc>
              <a:spcAft>
                <a:spcPts val="800"/>
              </a:spcAft>
              <a:defRPr/>
            </a:pPr>
            <a:endParaRPr lang="ru-RU" sz="1600">
              <a:solidFill>
                <a:srgbClr val="000000"/>
              </a:solidFill>
              <a:latin typeface="Arial"/>
              <a:cs typeface="Arial"/>
            </a:endParaRPr>
          </a:p>
          <a:p>
            <a:pPr defTabSz="609585">
              <a:lnSpc>
                <a:spcPct val="113999"/>
              </a:lnSpc>
              <a:spcAft>
                <a:spcPts val="800"/>
              </a:spcAft>
              <a:defRPr/>
            </a:pPr>
            <a:r>
              <a:rPr lang="ru-RU" sz="1450" b="1">
                <a:solidFill>
                  <a:srgbClr val="000000"/>
                </a:solidFill>
                <a:latin typeface="Arial"/>
                <a:cs typeface="Arial"/>
              </a:rPr>
              <a:t>Шаг установки бандажей – 500 мм</a:t>
            </a:r>
            <a:endParaRPr lang="ru-RU" sz="1450" b="1">
              <a:solidFill>
                <a:srgbClr val="191919"/>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41</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ТН-ТЕХИЗОЛЯЦИЯ </a:t>
            </a:r>
            <a:br>
              <a:rPr lang="ru-RU"/>
            </a:br>
            <a:r>
              <a:rPr lang="ru-RU"/>
              <a:t>Трубопровод </a:t>
            </a:r>
            <a:r>
              <a:rPr lang="en-US"/>
              <a:t>PIR</a:t>
            </a:r>
            <a:endParaRPr/>
          </a:p>
        </p:txBody>
      </p:sp>
      <p:sp>
        <p:nvSpPr>
          <p:cNvPr id="4" name="Content Placeholder 6"/>
          <p:cNvSpPr txBox="1"/>
          <p:nvPr/>
        </p:nvSpPr>
        <p:spPr bwMode="auto">
          <a:xfrm>
            <a:off x="719666" y="1411817"/>
            <a:ext cx="3695701" cy="40350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Система криогенной изоляции трубопроводов изделиями </a:t>
            </a:r>
            <a:r>
              <a:rPr lang="ru-RU" sz="1200" b="1">
                <a:solidFill>
                  <a:srgbClr val="000000"/>
                </a:solidFill>
                <a:latin typeface="Arial"/>
                <a:cs typeface="Arial"/>
              </a:rPr>
              <a:t>PIR CRYO</a:t>
            </a:r>
            <a:endParaRPr/>
          </a:p>
        </p:txBody>
      </p:sp>
      <p:sp>
        <p:nvSpPr>
          <p:cNvPr id="5" name="TextBox 4"/>
          <p:cNvSpPr txBox="1"/>
          <p:nvPr/>
        </p:nvSpPr>
        <p:spPr bwMode="auto">
          <a:xfrm>
            <a:off x="6543040" y="2346326"/>
            <a:ext cx="3783541" cy="2954655"/>
          </a:xfrm>
          <a:prstGeom prst="rect">
            <a:avLst/>
          </a:prstGeom>
          <a:noFill/>
        </p:spPr>
        <p:txBody>
          <a:bodyPr wrap="square" lIns="0" tIns="0" rIns="0" bIns="0" rtlCol="0">
            <a:spAutoFit/>
          </a:bodyPr>
          <a:lstStyle/>
          <a:p>
            <a:pPr marL="304792" indent="-304792" defTabSz="609585">
              <a:spcAft>
                <a:spcPts val="800"/>
              </a:spcAft>
              <a:buClr>
                <a:srgbClr val="ED1C24"/>
              </a:buClr>
              <a:buFont typeface="+mj-lt"/>
              <a:buAutoNum type="arabicPeriod"/>
              <a:defRPr/>
            </a:pPr>
            <a:endParaRPr lang="ru-RU" sz="1200">
              <a:solidFill>
                <a:srgbClr val="191919"/>
              </a:solidFill>
              <a:latin typeface="Arial"/>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Металлическая труба</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Теплоизоляционные сегменты и полуцилиндры </a:t>
            </a:r>
            <a:r>
              <a:rPr lang="ru-RU" sz="1200" b="1">
                <a:solidFill>
                  <a:srgbClr val="191919"/>
                </a:solidFill>
                <a:latin typeface="Arial"/>
              </a:rPr>
              <a:t>PIR CRYO</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Металлическая бандажная лента</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Герметик </a:t>
            </a:r>
            <a:r>
              <a:rPr lang="ru-RU" sz="1200" b="1">
                <a:solidFill>
                  <a:srgbClr val="191919"/>
                </a:solidFill>
                <a:latin typeface="Arial"/>
              </a:rPr>
              <a:t>CRYO</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Вторичный паронепроницаемый барьер </a:t>
            </a:r>
            <a:r>
              <a:rPr lang="ru-RU" sz="1200" b="1">
                <a:solidFill>
                  <a:srgbClr val="191919"/>
                </a:solidFill>
                <a:latin typeface="Arial"/>
              </a:rPr>
              <a:t>CRYO</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Лента алюминиевая </a:t>
            </a:r>
            <a:r>
              <a:rPr lang="ru-RU" sz="1200" b="1">
                <a:solidFill>
                  <a:srgbClr val="191919"/>
                </a:solidFill>
                <a:latin typeface="Arial"/>
              </a:rPr>
              <a:t>CRYO</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Первичный паронепроницаемый барьер </a:t>
            </a:r>
            <a:r>
              <a:rPr lang="ru-RU" sz="1200" b="1">
                <a:solidFill>
                  <a:srgbClr val="191919"/>
                </a:solidFill>
                <a:latin typeface="Arial"/>
              </a:rPr>
              <a:t>CRYO</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Профилированный лист</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Герметик для металла </a:t>
            </a:r>
            <a:r>
              <a:rPr lang="ru-RU" sz="1200" b="1">
                <a:solidFill>
                  <a:srgbClr val="191919"/>
                </a:solidFill>
                <a:latin typeface="Arial"/>
              </a:rPr>
              <a:t>CRYO</a:t>
            </a:r>
            <a:endParaRPr/>
          </a:p>
        </p:txBody>
      </p:sp>
      <p:pic>
        <p:nvPicPr>
          <p:cNvPr id="6" name="Picture 2"/>
          <p:cNvPicPr>
            <a:picLocks noChangeAspect="1" noChangeArrowheads="1"/>
          </p:cNvPicPr>
          <p:nvPr/>
        </p:nvPicPr>
        <p:blipFill>
          <a:blip r:embed="rId2"/>
          <a:stretch/>
        </p:blipFill>
        <p:spPr bwMode="auto">
          <a:xfrm>
            <a:off x="524604" y="1388349"/>
            <a:ext cx="4579937" cy="4579937"/>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Прямоугольник 4"/>
          <p:cNvSpPr/>
          <p:nvPr/>
        </p:nvSpPr>
        <p:spPr bwMode="auto">
          <a:xfrm>
            <a:off x="6156200" y="0"/>
            <a:ext cx="6057497" cy="6858000"/>
          </a:xfrm>
          <a:prstGeom prst="rect">
            <a:avLst/>
          </a:prstGeom>
          <a:solidFill>
            <a:srgbClr val="242E40"/>
          </a:solidFill>
          <a:ln w="19050">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ru-RU" sz="2400">
              <a:solidFill>
                <a:srgbClr val="656565"/>
              </a:solidFill>
              <a:latin typeface="Calibri"/>
            </a:endParaRPr>
          </a:p>
        </p:txBody>
      </p:sp>
      <p:pic>
        <p:nvPicPr>
          <p:cNvPr id="6" name="Рисунок 5"/>
          <p:cNvPicPr>
            <a:picLocks noChangeAspect="1"/>
          </p:cNvPicPr>
          <p:nvPr/>
        </p:nvPicPr>
        <p:blipFill>
          <a:blip r:embed="rId2"/>
          <a:stretch/>
        </p:blipFill>
        <p:spPr bwMode="auto">
          <a:xfrm>
            <a:off x="9523604" y="260350"/>
            <a:ext cx="1986907" cy="521280"/>
          </a:xfrm>
          <a:prstGeom prst="rect">
            <a:avLst/>
          </a:prstGeom>
        </p:spPr>
      </p:pic>
      <p:sp>
        <p:nvSpPr>
          <p:cNvPr id="2" name="Текст 1"/>
          <p:cNvSpPr>
            <a:spLocks noGrp="1"/>
          </p:cNvSpPr>
          <p:nvPr>
            <p:ph type="body" idx="1"/>
          </p:nvPr>
        </p:nvSpPr>
        <p:spPr bwMode="auto">
          <a:xfrm>
            <a:off x="6769101" y="1989666"/>
            <a:ext cx="4703233" cy="3746991"/>
          </a:xfrm>
        </p:spPr>
        <p:txBody>
          <a:bodyPr>
            <a:normAutofit/>
          </a:bodyPr>
          <a:lstStyle/>
          <a:p>
            <a:pPr>
              <a:lnSpc>
                <a:spcPct val="100000"/>
              </a:lnSpc>
              <a:defRPr/>
            </a:pPr>
            <a:r>
              <a:rPr lang="ru-RU" sz="2950">
                <a:latin typeface="Arial Black"/>
                <a:cs typeface="Arial"/>
              </a:rPr>
              <a:t>Техническая изоляция </a:t>
            </a:r>
            <a:r>
              <a:rPr lang="ru-RU" sz="2950">
                <a:solidFill>
                  <a:srgbClr val="E2241D"/>
                </a:solidFill>
                <a:latin typeface="Arial Black"/>
                <a:cs typeface="Arial"/>
              </a:rPr>
              <a:t>оборудования</a:t>
            </a:r>
          </a:p>
        </p:txBody>
      </p:sp>
      <p:pic>
        <p:nvPicPr>
          <p:cNvPr id="4" name="Рисунок 3"/>
          <p:cNvPicPr>
            <a:picLocks noChangeAspect="1"/>
          </p:cNvPicPr>
          <p:nvPr/>
        </p:nvPicPr>
        <p:blipFill>
          <a:blip r:embed="rId3"/>
          <a:srcRect r="3441"/>
          <a:stretch/>
        </p:blipFill>
        <p:spPr bwMode="auto">
          <a:xfrm>
            <a:off x="1" y="0"/>
            <a:ext cx="6144768"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43</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ТН-ТЕХИЗОЛЯЦИЯ оборудование</a:t>
            </a:r>
            <a:endParaRPr/>
          </a:p>
        </p:txBody>
      </p:sp>
      <p:sp>
        <p:nvSpPr>
          <p:cNvPr id="4" name="Content Placeholder 6"/>
          <p:cNvSpPr txBox="1"/>
          <p:nvPr/>
        </p:nvSpPr>
        <p:spPr bwMode="auto">
          <a:xfrm>
            <a:off x="719667" y="1056036"/>
            <a:ext cx="3695701" cy="40350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Система тепло- и звукоизоляции оборудования различного назначения</a:t>
            </a:r>
            <a:endParaRPr lang="ru-RU" sz="1200" b="1">
              <a:solidFill>
                <a:srgbClr val="000000"/>
              </a:solidFill>
              <a:latin typeface="Arial"/>
              <a:cs typeface="Arial"/>
            </a:endParaRPr>
          </a:p>
        </p:txBody>
      </p:sp>
      <p:sp>
        <p:nvSpPr>
          <p:cNvPr id="5" name="TextBox 4"/>
          <p:cNvSpPr txBox="1"/>
          <p:nvPr/>
        </p:nvSpPr>
        <p:spPr bwMode="auto">
          <a:xfrm>
            <a:off x="6102487" y="1948740"/>
            <a:ext cx="5376333" cy="1333698"/>
          </a:xfrm>
          <a:prstGeom prst="rect">
            <a:avLst/>
          </a:prstGeom>
          <a:noFill/>
        </p:spPr>
        <p:txBody>
          <a:bodyPr wrap="square" lIns="0" tIns="0" rIns="0" bIns="0" rtlCol="0">
            <a:spAutoFit/>
          </a:bodyPr>
          <a:lstStyle/>
          <a:p>
            <a:pPr marL="304792" indent="-304792" defTabSz="609585">
              <a:spcAft>
                <a:spcPts val="800"/>
              </a:spcAft>
              <a:buClr>
                <a:srgbClr val="ED1C24"/>
              </a:buClr>
              <a:buFont typeface="+mj-lt"/>
              <a:buAutoNum type="arabicPeriod"/>
              <a:defRPr/>
            </a:pPr>
            <a:r>
              <a:rPr lang="ru-RU" sz="1200">
                <a:solidFill>
                  <a:srgbClr val="191919"/>
                </a:solidFill>
                <a:latin typeface="Arial"/>
              </a:rPr>
              <a:t>Корпус аппарата</a:t>
            </a:r>
            <a:endParaRPr/>
          </a:p>
          <a:p>
            <a:pPr marL="304792" indent="-304792" defTabSz="609585">
              <a:spcAft>
                <a:spcPts val="800"/>
              </a:spcAft>
              <a:buClr>
                <a:srgbClr val="ED1C24"/>
              </a:buClr>
              <a:buFont typeface="+mj-lt"/>
              <a:buAutoNum type="arabicPeriod"/>
              <a:defRPr/>
            </a:pPr>
            <a:r>
              <a:rPr lang="ru-RU" sz="1200" b="1">
                <a:solidFill>
                  <a:srgbClr val="191919"/>
                </a:solidFill>
                <a:latin typeface="Arial"/>
              </a:rPr>
              <a:t>Мат прошивной ТЕХНО / Мат ламельный ТЕХНО</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Бандаж</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Защитное покрытие</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Опорные кольца</a:t>
            </a:r>
            <a:endParaRPr/>
          </a:p>
        </p:txBody>
      </p:sp>
      <p:pic>
        <p:nvPicPr>
          <p:cNvPr id="6" name="Picture 2"/>
          <p:cNvPicPr>
            <a:picLocks noChangeAspect="1" noChangeArrowheads="1"/>
          </p:cNvPicPr>
          <p:nvPr/>
        </p:nvPicPr>
        <p:blipFill>
          <a:blip r:embed="rId2"/>
          <a:stretch/>
        </p:blipFill>
        <p:spPr bwMode="auto">
          <a:xfrm>
            <a:off x="585681" y="1100495"/>
            <a:ext cx="3342852" cy="3342852"/>
          </a:xfrm>
          <a:prstGeom prst="rect">
            <a:avLst/>
          </a:prstGeom>
          <a:noFill/>
        </p:spPr>
      </p:pic>
      <p:graphicFrame>
        <p:nvGraphicFramePr>
          <p:cNvPr id="7" name="Таблица 6"/>
          <p:cNvGraphicFramePr>
            <a:graphicFrameLocks noGrp="1"/>
          </p:cNvGraphicFramePr>
          <p:nvPr/>
        </p:nvGraphicFramePr>
        <p:xfrm>
          <a:off x="719666" y="4274012"/>
          <a:ext cx="10752669" cy="1825054"/>
        </p:xfrm>
        <a:graphic>
          <a:graphicData uri="http://schemas.openxmlformats.org/drawingml/2006/table">
            <a:tbl>
              <a:tblPr firstRow="1" bandRow="1">
                <a:tableStyleId>{8A107856-5554-42FB-B03E-39F5DBC370BA}</a:tableStyleId>
              </a:tblPr>
              <a:tblGrid>
                <a:gridCol w="3584223">
                  <a:extLst>
                    <a:ext uri="{9D8B030D-6E8A-4147-A177-3AD203B41FA5}">
                      <a16:colId xmlns:a16="http://schemas.microsoft.com/office/drawing/2014/main" val="20000"/>
                    </a:ext>
                  </a:extLst>
                </a:gridCol>
                <a:gridCol w="3584223">
                  <a:extLst>
                    <a:ext uri="{9D8B030D-6E8A-4147-A177-3AD203B41FA5}">
                      <a16:colId xmlns:a16="http://schemas.microsoft.com/office/drawing/2014/main" val="20001"/>
                    </a:ext>
                  </a:extLst>
                </a:gridCol>
                <a:gridCol w="3584223">
                  <a:extLst>
                    <a:ext uri="{9D8B030D-6E8A-4147-A177-3AD203B41FA5}">
                      <a16:colId xmlns:a16="http://schemas.microsoft.com/office/drawing/2014/main" val="20002"/>
                    </a:ext>
                  </a:extLst>
                </a:gridCol>
              </a:tblGrid>
              <a:tr h="287236">
                <a:tc>
                  <a:txBody>
                    <a:bodyPr/>
                    <a:lstStyle/>
                    <a:p>
                      <a:pPr algn="l">
                        <a:lnSpc>
                          <a:spcPct val="113999"/>
                        </a:lnSpc>
                        <a:defRPr/>
                      </a:pPr>
                      <a:endParaRPr lang="ru-RU" sz="1200">
                        <a:solidFill>
                          <a:schemeClr val="bg2"/>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l">
                        <a:lnSpc>
                          <a:spcPct val="113999"/>
                        </a:lnSpc>
                        <a:defRPr/>
                      </a:pPr>
                      <a:r>
                        <a:rPr lang="ru-RU" sz="1200" b="0">
                          <a:solidFill>
                            <a:schemeClr val="bg2"/>
                          </a:solidFill>
                          <a:latin typeface="Arial"/>
                          <a:cs typeface="Arial"/>
                        </a:rPr>
                        <a:t>Температура до 250 °С</a:t>
                      </a:r>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l">
                        <a:lnSpc>
                          <a:spcPct val="113999"/>
                        </a:lnSpc>
                        <a:defRPr/>
                      </a:pPr>
                      <a:r>
                        <a:rPr lang="ru-RU" sz="1200" b="0">
                          <a:solidFill>
                            <a:schemeClr val="bg2"/>
                          </a:solidFill>
                          <a:latin typeface="Arial"/>
                          <a:cs typeface="Arial"/>
                        </a:rPr>
                        <a:t>Температура свыше 250 °С</a:t>
                      </a:r>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extLst>
                  <a:ext uri="{0D108BD9-81ED-4DB2-BD59-A6C34878D82A}">
                    <a16:rowId xmlns:a16="http://schemas.microsoft.com/office/drawing/2014/main" val="10000"/>
                  </a:ext>
                </a:extLst>
              </a:tr>
              <a:tr h="490897">
                <a:tc>
                  <a:txBody>
                    <a:bodyPr/>
                    <a:lstStyle/>
                    <a:p>
                      <a:pPr algn="l">
                        <a:lnSpc>
                          <a:spcPct val="113999"/>
                        </a:lnSpc>
                        <a:defRPr/>
                      </a:pPr>
                      <a:r>
                        <a:rPr lang="ru-RU" sz="1200">
                          <a:latin typeface="Arial"/>
                          <a:cs typeface="Arial"/>
                        </a:rPr>
                        <a:t>Прямоугольные</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l">
                        <a:lnSpc>
                          <a:spcPct val="113999"/>
                        </a:lnSpc>
                        <a:defRPr/>
                      </a:pPr>
                      <a:r>
                        <a:rPr lang="ru-RU" sz="1200">
                          <a:latin typeface="Arial"/>
                          <a:cs typeface="Arial"/>
                        </a:rPr>
                        <a:t>Мат Ламельный ТЕХНО 35 </a:t>
                      </a:r>
                      <a:br>
                        <a:rPr lang="ru-RU" sz="1200">
                          <a:latin typeface="Arial"/>
                          <a:cs typeface="Arial"/>
                        </a:rPr>
                      </a:br>
                      <a:r>
                        <a:rPr lang="ru-RU" sz="1200">
                          <a:latin typeface="Arial"/>
                          <a:cs typeface="Arial"/>
                        </a:rPr>
                        <a:t>или Плита ТЕХНО Т 60</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l">
                        <a:lnSpc>
                          <a:spcPct val="113999"/>
                        </a:lnSpc>
                        <a:defRPr/>
                      </a:pPr>
                      <a:r>
                        <a:rPr lang="ru-RU" sz="1200">
                          <a:latin typeface="Arial"/>
                          <a:cs typeface="Arial"/>
                        </a:rPr>
                        <a:t>Мат Прошивной ТЕХНО 80 </a:t>
                      </a:r>
                      <a:br>
                        <a:rPr lang="ru-RU" sz="1200">
                          <a:latin typeface="Arial"/>
                          <a:cs typeface="Arial"/>
                        </a:rPr>
                      </a:br>
                      <a:r>
                        <a:rPr lang="ru-RU" sz="1200">
                          <a:latin typeface="Arial"/>
                          <a:cs typeface="Arial"/>
                        </a:rPr>
                        <a:t>или Плита ТЕХНО Т 80</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1"/>
                  </a:ext>
                </a:extLst>
              </a:tr>
              <a:tr h="490897">
                <a:tc>
                  <a:txBody>
                    <a:bodyPr/>
                    <a:lstStyle/>
                    <a:p>
                      <a:pPr algn="l">
                        <a:lnSpc>
                          <a:spcPct val="113999"/>
                        </a:lnSpc>
                        <a:defRPr/>
                      </a:pPr>
                      <a:r>
                        <a:rPr lang="ru-RU" sz="1200">
                          <a:latin typeface="Arial"/>
                          <a:cs typeface="Arial"/>
                        </a:rPr>
                        <a:t>Диаметр до 3000 мм</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l">
                        <a:lnSpc>
                          <a:spcPct val="113999"/>
                        </a:lnSpc>
                        <a:defRPr/>
                      </a:pPr>
                      <a:r>
                        <a:rPr lang="ru-RU" sz="1200">
                          <a:latin typeface="Arial"/>
                          <a:cs typeface="Arial"/>
                        </a:rPr>
                        <a:t>Мат Ламельный ТЕХНО 35 </a:t>
                      </a:r>
                      <a:br>
                        <a:rPr lang="ru-RU" sz="1200">
                          <a:latin typeface="Arial"/>
                          <a:cs typeface="Arial"/>
                        </a:rPr>
                      </a:br>
                      <a:r>
                        <a:rPr lang="ru-RU" sz="1200">
                          <a:latin typeface="Arial"/>
                          <a:cs typeface="Arial"/>
                        </a:rPr>
                        <a:t>или Мат Прошивной ТЕХНО 50</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l">
                        <a:lnSpc>
                          <a:spcPct val="113999"/>
                        </a:lnSpc>
                        <a:defRPr/>
                      </a:pPr>
                      <a:r>
                        <a:rPr lang="ru-RU" sz="1200">
                          <a:latin typeface="Arial"/>
                          <a:cs typeface="Arial"/>
                        </a:rPr>
                        <a:t>Мат Прошивной ТЕХНО 80 </a:t>
                      </a:r>
                      <a:br>
                        <a:rPr lang="ru-RU" sz="1200">
                          <a:latin typeface="Arial"/>
                          <a:cs typeface="Arial"/>
                        </a:rPr>
                      </a:br>
                      <a:r>
                        <a:rPr lang="ru-RU" sz="1200">
                          <a:latin typeface="Arial"/>
                          <a:cs typeface="Arial"/>
                        </a:rPr>
                        <a:t>или Мат Прошивной ТЕХНО 50</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2"/>
                  </a:ext>
                </a:extLst>
              </a:tr>
              <a:tr h="490897">
                <a:tc>
                  <a:txBody>
                    <a:bodyPr/>
                    <a:lstStyle/>
                    <a:p>
                      <a:pPr marL="0" marR="0" lvl="0" indent="0" algn="l" defTabSz="457200">
                        <a:lnSpc>
                          <a:spcPct val="113999"/>
                        </a:lnSpc>
                        <a:spcBef>
                          <a:spcPts val="0"/>
                        </a:spcBef>
                        <a:spcAft>
                          <a:spcPts val="0"/>
                        </a:spcAft>
                        <a:buClrTx/>
                        <a:buSzTx/>
                        <a:buFontTx/>
                        <a:buNone/>
                        <a:defRPr/>
                      </a:pPr>
                      <a:r>
                        <a:rPr lang="ru-RU" sz="1200">
                          <a:latin typeface="Arial"/>
                          <a:cs typeface="Arial"/>
                        </a:rPr>
                        <a:t>Диаметр свыше 3000 мм</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l">
                        <a:lnSpc>
                          <a:spcPct val="113999"/>
                        </a:lnSpc>
                        <a:defRPr/>
                      </a:pPr>
                      <a:r>
                        <a:rPr lang="ru-RU" sz="1200">
                          <a:latin typeface="Arial"/>
                          <a:cs typeface="Arial"/>
                        </a:rPr>
                        <a:t>Мат Ламельный ТЕХНО 35 </a:t>
                      </a:r>
                      <a:br>
                        <a:rPr lang="ru-RU" sz="1200">
                          <a:latin typeface="Arial"/>
                          <a:cs typeface="Arial"/>
                        </a:rPr>
                      </a:br>
                      <a:r>
                        <a:rPr lang="ru-RU" sz="1200">
                          <a:latin typeface="Arial"/>
                          <a:cs typeface="Arial"/>
                        </a:rPr>
                        <a:t>или Плита ТЕХНО Т 60</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l">
                        <a:lnSpc>
                          <a:spcPct val="113999"/>
                        </a:lnSpc>
                        <a:defRPr/>
                      </a:pPr>
                      <a:r>
                        <a:rPr lang="ru-RU" sz="1200">
                          <a:latin typeface="Arial"/>
                          <a:cs typeface="Arial"/>
                        </a:rPr>
                        <a:t>Мат Прошивной ТЕХНО 80 </a:t>
                      </a:r>
                      <a:br>
                        <a:rPr lang="ru-RU" sz="1200">
                          <a:latin typeface="Arial"/>
                          <a:cs typeface="Arial"/>
                        </a:rPr>
                      </a:br>
                      <a:r>
                        <a:rPr lang="ru-RU" sz="1200">
                          <a:latin typeface="Arial"/>
                          <a:cs typeface="Arial"/>
                        </a:rPr>
                        <a:t>или Плита ТЕХНО Т 80</a:t>
                      </a:r>
                      <a:endParaRPr lang="ru-RU" sz="1200">
                        <a:solidFill>
                          <a:schemeClr val="accent5"/>
                        </a:solidFill>
                        <a:latin typeface="Arial"/>
                        <a:cs typeface="Arial"/>
                      </a:endParaRPr>
                    </a:p>
                  </a:txBody>
                  <a:tcPr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44</a:t>
            </a:fld>
            <a:endParaRPr lang="ru-RU"/>
          </a:p>
        </p:txBody>
      </p:sp>
      <p:pic>
        <p:nvPicPr>
          <p:cNvPr id="3" name="Picture 2"/>
          <p:cNvPicPr>
            <a:picLocks noChangeAspect="1" noChangeArrowheads="1"/>
          </p:cNvPicPr>
          <p:nvPr/>
        </p:nvPicPr>
        <p:blipFill>
          <a:blip r:embed="rId2"/>
          <a:srcRect l="2219" t="3306" b="5510"/>
          <a:stretch/>
        </p:blipFill>
        <p:spPr bwMode="auto">
          <a:xfrm>
            <a:off x="692661" y="2366948"/>
            <a:ext cx="3162143" cy="1979339"/>
          </a:xfrm>
          <a:prstGeom prst="rect">
            <a:avLst/>
          </a:prstGeom>
          <a:noFill/>
          <a:ln w="9525">
            <a:noFill/>
            <a:miter lim="800000"/>
            <a:headEnd/>
            <a:tailEnd/>
          </a:ln>
        </p:spPr>
      </p:pic>
      <p:pic>
        <p:nvPicPr>
          <p:cNvPr id="4" name="Picture 3"/>
          <p:cNvPicPr>
            <a:picLocks noChangeAspect="1" noChangeArrowheads="1"/>
          </p:cNvPicPr>
          <p:nvPr/>
        </p:nvPicPr>
        <p:blipFill>
          <a:blip r:embed="rId3"/>
          <a:srcRect l="2219" t="6611" b="5510"/>
          <a:stretch/>
        </p:blipFill>
        <p:spPr bwMode="auto">
          <a:xfrm>
            <a:off x="4313416" y="2367058"/>
            <a:ext cx="3280643" cy="1979119"/>
          </a:xfrm>
          <a:prstGeom prst="rect">
            <a:avLst/>
          </a:prstGeom>
          <a:noFill/>
          <a:ln w="9525">
            <a:noFill/>
            <a:miter lim="800000"/>
            <a:headEnd/>
            <a:tailEnd/>
          </a:ln>
        </p:spPr>
      </p:pic>
      <p:pic>
        <p:nvPicPr>
          <p:cNvPr id="5" name="Picture 4"/>
          <p:cNvPicPr>
            <a:picLocks noChangeAspect="1" noChangeArrowheads="1"/>
          </p:cNvPicPr>
          <p:nvPr/>
        </p:nvPicPr>
        <p:blipFill>
          <a:blip r:embed="rId4"/>
          <a:srcRect l="4530" t="1943" r="3236" b="3885"/>
          <a:stretch/>
        </p:blipFill>
        <p:spPr bwMode="auto">
          <a:xfrm>
            <a:off x="8336645" y="2366949"/>
            <a:ext cx="2910111" cy="1979119"/>
          </a:xfrm>
          <a:prstGeom prst="rect">
            <a:avLst/>
          </a:prstGeom>
          <a:noFill/>
          <a:ln w="9525">
            <a:noFill/>
            <a:miter lim="800000"/>
            <a:headEnd/>
            <a:tailEnd/>
          </a:ln>
        </p:spPr>
      </p:pic>
      <p:sp>
        <p:nvSpPr>
          <p:cNvPr id="6" name="Title 14"/>
          <p:cNvSpPr txBox="1"/>
          <p:nvPr/>
        </p:nvSpPr>
        <p:spPr bwMode="auto">
          <a:xfrm>
            <a:off x="719667" y="267637"/>
            <a:ext cx="8401051" cy="799991"/>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монтаж </a:t>
            </a:r>
            <a:br>
              <a:rPr lang="ru-RU"/>
            </a:br>
            <a:r>
              <a:rPr lang="ru-RU"/>
              <a:t>ТЕХнической изоляции оборудования</a:t>
            </a:r>
            <a:endParaRPr lang="en-US"/>
          </a:p>
        </p:txBody>
      </p:sp>
      <p:sp>
        <p:nvSpPr>
          <p:cNvPr id="7" name="TextBox 6"/>
          <p:cNvSpPr txBox="1">
            <a:spLocks noChangeArrowheads="1"/>
          </p:cNvSpPr>
          <p:nvPr/>
        </p:nvSpPr>
        <p:spPr bwMode="auto">
          <a:xfrm>
            <a:off x="578496" y="1313605"/>
            <a:ext cx="3390475" cy="379656"/>
          </a:xfrm>
          <a:prstGeom prst="rect">
            <a:avLst/>
          </a:prstGeom>
          <a:noFill/>
          <a:ln>
            <a:noFill/>
          </a:ln>
        </p:spPr>
        <p:txBody>
          <a:bodyPr wrap="square">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spcBef>
                <a:spcPts val="0"/>
              </a:spcBef>
              <a:buNone/>
              <a:defRPr/>
            </a:pPr>
            <a:r>
              <a:rPr lang="ru-RU" sz="1850" b="1">
                <a:solidFill>
                  <a:srgbClr val="191919"/>
                </a:solidFill>
              </a:rPr>
              <a:t>1. </a:t>
            </a:r>
            <a:r>
              <a:rPr lang="ru-RU" sz="1200">
                <a:solidFill>
                  <a:srgbClr val="191919"/>
                </a:solidFill>
              </a:rPr>
              <a:t>Установка штырей</a:t>
            </a:r>
            <a:endParaRPr/>
          </a:p>
        </p:txBody>
      </p:sp>
      <p:sp>
        <p:nvSpPr>
          <p:cNvPr id="8" name="TextBox 13"/>
          <p:cNvSpPr txBox="1">
            <a:spLocks noChangeArrowheads="1"/>
          </p:cNvSpPr>
          <p:nvPr/>
        </p:nvSpPr>
        <p:spPr bwMode="auto">
          <a:xfrm>
            <a:off x="4293514" y="1314797"/>
            <a:ext cx="3300545" cy="564322"/>
          </a:xfrm>
          <a:prstGeom prst="rect">
            <a:avLst/>
          </a:prstGeom>
          <a:noFill/>
          <a:ln>
            <a:noFill/>
          </a:ln>
        </p:spPr>
        <p:txBody>
          <a:bodyPr wrap="square">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spcBef>
                <a:spcPts val="0"/>
              </a:spcBef>
              <a:buNone/>
              <a:defRPr/>
            </a:pPr>
            <a:r>
              <a:rPr lang="ru-RU" sz="1850" b="1">
                <a:solidFill>
                  <a:srgbClr val="191919"/>
                </a:solidFill>
              </a:rPr>
              <a:t>2. </a:t>
            </a:r>
            <a:r>
              <a:rPr lang="ru-RU" sz="1200">
                <a:solidFill>
                  <a:srgbClr val="191919"/>
                </a:solidFill>
              </a:rPr>
              <a:t>Навешивание теплоизоляции </a:t>
            </a:r>
            <a:br>
              <a:rPr lang="ru-RU" sz="1200">
                <a:solidFill>
                  <a:srgbClr val="191919"/>
                </a:solidFill>
              </a:rPr>
            </a:br>
            <a:r>
              <a:rPr lang="ru-RU" sz="1200">
                <a:solidFill>
                  <a:srgbClr val="191919"/>
                </a:solidFill>
              </a:rPr>
              <a:t>с фиксацией бандажами</a:t>
            </a:r>
            <a:endParaRPr/>
          </a:p>
        </p:txBody>
      </p:sp>
      <p:sp>
        <p:nvSpPr>
          <p:cNvPr id="9" name="Прямоугольник 8"/>
          <p:cNvSpPr/>
          <p:nvPr/>
        </p:nvSpPr>
        <p:spPr bwMode="auto">
          <a:xfrm>
            <a:off x="643947" y="5269799"/>
            <a:ext cx="3259572" cy="842988"/>
          </a:xfrm>
          <a:prstGeom prst="rect">
            <a:avLst/>
          </a:prstGeom>
        </p:spPr>
        <p:txBody>
          <a:bodyPr wrap="square">
            <a:spAutoFit/>
          </a:bodyPr>
          <a:lstStyle/>
          <a:p>
            <a:pPr defTabSz="609585">
              <a:lnSpc>
                <a:spcPct val="113999"/>
              </a:lnSpc>
              <a:defRPr/>
            </a:pPr>
            <a:r>
              <a:rPr lang="ru-RU" sz="1450" b="1">
                <a:solidFill>
                  <a:srgbClr val="333333"/>
                </a:solidFill>
                <a:latin typeface="Arial"/>
                <a:cs typeface="Arial"/>
              </a:rPr>
              <a:t>Коэффициент монтажного уплотнения мата прошивного ТЕХНО 100 составляет 1,2</a:t>
            </a:r>
            <a:endParaRPr/>
          </a:p>
        </p:txBody>
      </p:sp>
      <p:sp>
        <p:nvSpPr>
          <p:cNvPr id="10" name="TextBox 14"/>
          <p:cNvSpPr txBox="1">
            <a:spLocks noChangeArrowheads="1"/>
          </p:cNvSpPr>
          <p:nvPr/>
        </p:nvSpPr>
        <p:spPr bwMode="auto">
          <a:xfrm>
            <a:off x="7947215" y="1299203"/>
            <a:ext cx="4087247" cy="379656"/>
          </a:xfrm>
          <a:prstGeom prst="rect">
            <a:avLst/>
          </a:prstGeom>
          <a:noFill/>
          <a:ln>
            <a:noFill/>
          </a:ln>
        </p:spPr>
        <p:txBody>
          <a:bodyPr wrap="square">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spcBef>
                <a:spcPts val="0"/>
              </a:spcBef>
              <a:buNone/>
              <a:defRPr/>
            </a:pPr>
            <a:r>
              <a:rPr lang="ru-RU" sz="1850" b="1">
                <a:solidFill>
                  <a:srgbClr val="191919"/>
                </a:solidFill>
              </a:rPr>
              <a:t>3. </a:t>
            </a:r>
            <a:r>
              <a:rPr lang="ru-RU" sz="1200">
                <a:solidFill>
                  <a:srgbClr val="191919"/>
                </a:solidFill>
              </a:rPr>
              <a:t>Устройство покровного слоя</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45</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ТН-ТЕХИЗОЛЯЦИЯ кислород</a:t>
            </a:r>
            <a:endParaRPr/>
          </a:p>
        </p:txBody>
      </p:sp>
      <p:sp>
        <p:nvSpPr>
          <p:cNvPr id="4" name="Content Placeholder 6"/>
          <p:cNvSpPr txBox="1"/>
          <p:nvPr/>
        </p:nvSpPr>
        <p:spPr bwMode="auto">
          <a:xfrm>
            <a:off x="710897" y="1065892"/>
            <a:ext cx="4377571" cy="40350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Система теплоизоляции оборудования и трубопроводов, содержащих сильные окислители (жидкий кислород)</a:t>
            </a:r>
            <a:endParaRPr lang="ru-RU" sz="1200" b="1">
              <a:solidFill>
                <a:srgbClr val="000000"/>
              </a:solidFill>
              <a:latin typeface="Arial"/>
              <a:cs typeface="Arial"/>
            </a:endParaRPr>
          </a:p>
        </p:txBody>
      </p:sp>
      <p:sp>
        <p:nvSpPr>
          <p:cNvPr id="5" name="TextBox 4"/>
          <p:cNvSpPr txBox="1"/>
          <p:nvPr/>
        </p:nvSpPr>
        <p:spPr bwMode="auto">
          <a:xfrm>
            <a:off x="5088467" y="1989667"/>
            <a:ext cx="5698067" cy="759182"/>
          </a:xfrm>
          <a:prstGeom prst="rect">
            <a:avLst/>
          </a:prstGeom>
          <a:noFill/>
        </p:spPr>
        <p:txBody>
          <a:bodyPr wrap="square" lIns="0" tIns="0" rIns="0" bIns="0" rtlCol="0">
            <a:spAutoFit/>
          </a:bodyPr>
          <a:lstStyle/>
          <a:p>
            <a:pPr marL="304792" indent="-304792" defTabSz="609585">
              <a:spcAft>
                <a:spcPts val="800"/>
              </a:spcAft>
              <a:buClr>
                <a:srgbClr val="ED1C24"/>
              </a:buClr>
              <a:buFont typeface="+mj-lt"/>
              <a:buAutoNum type="arabicPeriod"/>
              <a:defRPr/>
            </a:pPr>
            <a:r>
              <a:rPr lang="ru-RU" sz="1200">
                <a:solidFill>
                  <a:srgbClr val="191919"/>
                </a:solidFill>
                <a:latin typeface="Arial"/>
              </a:rPr>
              <a:t>Внутренняя стенка емкости</a:t>
            </a:r>
            <a:endParaRPr/>
          </a:p>
          <a:p>
            <a:pPr marL="304792" indent="-304792" defTabSz="609585">
              <a:spcAft>
                <a:spcPts val="800"/>
              </a:spcAft>
              <a:buClr>
                <a:srgbClr val="ED1C24"/>
              </a:buClr>
              <a:buFont typeface="+mj-lt"/>
              <a:buAutoNum type="arabicPeriod"/>
              <a:defRPr/>
            </a:pPr>
            <a:r>
              <a:rPr lang="ru-RU" sz="1200" b="1">
                <a:solidFill>
                  <a:srgbClr val="191919"/>
                </a:solidFill>
                <a:latin typeface="Arial"/>
              </a:rPr>
              <a:t>Вата минеральная ВМ-70</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Внешняя стенка емкости</a:t>
            </a:r>
            <a:endParaRPr/>
          </a:p>
        </p:txBody>
      </p:sp>
      <p:pic>
        <p:nvPicPr>
          <p:cNvPr id="6" name="Picture 2" descr="ТН-ТЕХИЗОЛЯЦИЯ Кислород"/>
          <p:cNvPicPr>
            <a:picLocks noChangeAspect="1" noChangeArrowheads="1"/>
          </p:cNvPicPr>
          <p:nvPr/>
        </p:nvPicPr>
        <p:blipFill>
          <a:blip r:embed="rId2"/>
          <a:srcRect l="21300" r="22167"/>
          <a:stretch/>
        </p:blipFill>
        <p:spPr bwMode="auto">
          <a:xfrm>
            <a:off x="477072" y="1906342"/>
            <a:ext cx="2407155" cy="425793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46</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Вата Минеральная (ВМ)</a:t>
            </a:r>
            <a:endParaRPr/>
          </a:p>
        </p:txBody>
      </p:sp>
      <p:sp>
        <p:nvSpPr>
          <p:cNvPr id="4" name="Content Placeholder 6"/>
          <p:cNvSpPr txBox="1"/>
          <p:nvPr/>
        </p:nvSpPr>
        <p:spPr bwMode="auto">
          <a:xfrm>
            <a:off x="719665" y="1087958"/>
            <a:ext cx="4481671"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Теплоизоляционный материал, имеющий структуру ваты </a:t>
            </a:r>
            <a:r>
              <a:rPr lang="ru-RU" sz="1200">
                <a:solidFill>
                  <a:srgbClr val="000000"/>
                </a:solidFill>
                <a:latin typeface="Arial"/>
                <a:cs typeface="Arial"/>
              </a:rPr>
              <a:t>и изготовленный из расплава горной породы без использования связующего</a:t>
            </a:r>
            <a:endParaRPr/>
          </a:p>
        </p:txBody>
      </p:sp>
      <p:sp>
        <p:nvSpPr>
          <p:cNvPr id="5" name="Content Placeholder 6"/>
          <p:cNvSpPr txBox="1"/>
          <p:nvPr/>
        </p:nvSpPr>
        <p:spPr bwMode="auto">
          <a:xfrm>
            <a:off x="6432551" y="2818185"/>
            <a:ext cx="5039783" cy="1339277"/>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000000"/>
                </a:solidFill>
                <a:latin typeface="Arial"/>
                <a:cs typeface="Arial"/>
              </a:rPr>
              <a:t>ОБЛАСТЬ ПРИМЕНЕНИЯ</a:t>
            </a:r>
            <a:endParaRPr/>
          </a:p>
          <a:p>
            <a:pPr defTabSz="609585">
              <a:lnSpc>
                <a:spcPct val="113999"/>
              </a:lnSpc>
              <a:spcBef>
                <a:spcPts val="0"/>
              </a:spcBef>
              <a:defRPr/>
            </a:pPr>
            <a:endParaRPr lang="ru-RU" sz="1450">
              <a:solidFill>
                <a:srgbClr val="000000"/>
              </a:solidFill>
              <a:latin typeface="Arial"/>
              <a:cs typeface="Arial"/>
            </a:endParaRPr>
          </a:p>
          <a:p>
            <a:pPr defTabSz="609585">
              <a:lnSpc>
                <a:spcPct val="113999"/>
              </a:lnSpc>
              <a:spcBef>
                <a:spcPts val="0"/>
              </a:spcBef>
              <a:defRPr/>
            </a:pPr>
            <a:r>
              <a:rPr lang="ru-RU" sz="1200">
                <a:solidFill>
                  <a:srgbClr val="000000"/>
                </a:solidFill>
                <a:latin typeface="Arial"/>
                <a:cs typeface="Arial"/>
              </a:rPr>
              <a:t>Минеральная вата может применяться в качестве теплоизоляционного материала в строительстве и промышленности для изоляции поверхностей с температурой от минус 180 °С до плюс 700 °С</a:t>
            </a:r>
            <a:endParaRPr/>
          </a:p>
        </p:txBody>
      </p:sp>
      <p:pic>
        <p:nvPicPr>
          <p:cNvPr id="6" name="Picture 2" descr="Вата Минеральная (ВМ)"/>
          <p:cNvPicPr>
            <a:picLocks noChangeAspect="1" noChangeArrowheads="1"/>
          </p:cNvPicPr>
          <p:nvPr/>
        </p:nvPicPr>
        <p:blipFill>
          <a:blip r:embed="rId2"/>
          <a:srcRect t="21038" b="17480"/>
          <a:stretch/>
        </p:blipFill>
        <p:spPr bwMode="auto">
          <a:xfrm>
            <a:off x="375708" y="2712376"/>
            <a:ext cx="5217979" cy="320805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6156200" y="0"/>
            <a:ext cx="6057497" cy="6858000"/>
          </a:xfrm>
          <a:prstGeom prst="rect">
            <a:avLst/>
          </a:prstGeom>
          <a:solidFill>
            <a:srgbClr val="242E40"/>
          </a:solidFill>
          <a:ln w="19050">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ru-RU" sz="2400">
              <a:solidFill>
                <a:srgbClr val="656565"/>
              </a:solidFill>
              <a:latin typeface="Calibri"/>
            </a:endParaRPr>
          </a:p>
        </p:txBody>
      </p:sp>
      <p:pic>
        <p:nvPicPr>
          <p:cNvPr id="6" name="Рисунок 5"/>
          <p:cNvPicPr>
            <a:picLocks noChangeAspect="1"/>
          </p:cNvPicPr>
          <p:nvPr/>
        </p:nvPicPr>
        <p:blipFill>
          <a:blip r:embed="rId2"/>
          <a:stretch/>
        </p:blipFill>
        <p:spPr bwMode="auto">
          <a:xfrm>
            <a:off x="9523604" y="260350"/>
            <a:ext cx="1986907" cy="521280"/>
          </a:xfrm>
          <a:prstGeom prst="rect">
            <a:avLst/>
          </a:prstGeom>
        </p:spPr>
      </p:pic>
      <p:sp>
        <p:nvSpPr>
          <p:cNvPr id="2" name="Текст 1"/>
          <p:cNvSpPr>
            <a:spLocks noGrp="1"/>
          </p:cNvSpPr>
          <p:nvPr>
            <p:ph type="body" idx="1"/>
          </p:nvPr>
        </p:nvSpPr>
        <p:spPr bwMode="auto">
          <a:xfrm>
            <a:off x="6769101" y="1989666"/>
            <a:ext cx="4703233" cy="3746991"/>
          </a:xfrm>
        </p:spPr>
        <p:txBody>
          <a:bodyPr>
            <a:normAutofit/>
          </a:bodyPr>
          <a:lstStyle/>
          <a:p>
            <a:pPr>
              <a:lnSpc>
                <a:spcPct val="100000"/>
              </a:lnSpc>
              <a:defRPr/>
            </a:pPr>
            <a:r>
              <a:rPr lang="ru-RU" sz="2950">
                <a:latin typeface="Arial Black"/>
                <a:cs typeface="Arial"/>
              </a:rPr>
              <a:t>Техническая изоляция </a:t>
            </a:r>
            <a:r>
              <a:rPr lang="ru-RU" sz="2950" b="0">
                <a:solidFill>
                  <a:srgbClr val="E2241D"/>
                </a:solidFill>
                <a:latin typeface="Arial Black"/>
                <a:cs typeface="Arial"/>
              </a:rPr>
              <a:t>Емкостей и резервуаров</a:t>
            </a:r>
            <a:endParaRPr lang="ru-RU" sz="2950">
              <a:solidFill>
                <a:srgbClr val="E2241D"/>
              </a:solidFill>
              <a:latin typeface="Arial Black"/>
              <a:cs typeface="Arial"/>
            </a:endParaRPr>
          </a:p>
        </p:txBody>
      </p:sp>
      <p:pic>
        <p:nvPicPr>
          <p:cNvPr id="5" name="Рисунок 4"/>
          <p:cNvPicPr>
            <a:picLocks noChangeAspect="1"/>
          </p:cNvPicPr>
          <p:nvPr/>
        </p:nvPicPr>
        <p:blipFill>
          <a:blip r:embed="rId3"/>
          <a:srcRect r="9403"/>
          <a:stretch/>
        </p:blipFill>
        <p:spPr bwMode="auto">
          <a:xfrm>
            <a:off x="0" y="0"/>
            <a:ext cx="621304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48</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ТН-ТЕХИЗОЛЯЦИЯ </a:t>
            </a:r>
            <a:br>
              <a:rPr lang="ru-RU"/>
            </a:br>
            <a:r>
              <a:rPr lang="ru-RU"/>
              <a:t>Емкости и резервуары</a:t>
            </a:r>
            <a:endParaRPr/>
          </a:p>
        </p:txBody>
      </p:sp>
      <p:sp>
        <p:nvSpPr>
          <p:cNvPr id="4" name="Content Placeholder 6"/>
          <p:cNvSpPr txBox="1"/>
          <p:nvPr/>
        </p:nvSpPr>
        <p:spPr bwMode="auto">
          <a:xfrm>
            <a:off x="719666" y="1354719"/>
            <a:ext cx="3788743" cy="40350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Система тепло- и звукоизоляции оборудования различного назначения</a:t>
            </a:r>
            <a:endParaRPr lang="ru-RU" sz="1200" b="1">
              <a:solidFill>
                <a:srgbClr val="000000"/>
              </a:solidFill>
              <a:latin typeface="Arial"/>
              <a:cs typeface="Arial"/>
            </a:endParaRPr>
          </a:p>
        </p:txBody>
      </p:sp>
      <p:sp>
        <p:nvSpPr>
          <p:cNvPr id="5" name="TextBox 4"/>
          <p:cNvSpPr txBox="1"/>
          <p:nvPr/>
        </p:nvSpPr>
        <p:spPr bwMode="auto">
          <a:xfrm>
            <a:off x="5425018" y="1989667"/>
            <a:ext cx="5376333" cy="1333698"/>
          </a:xfrm>
          <a:prstGeom prst="rect">
            <a:avLst/>
          </a:prstGeom>
          <a:noFill/>
        </p:spPr>
        <p:txBody>
          <a:bodyPr wrap="square" lIns="0" tIns="0" rIns="0" bIns="0" rtlCol="0">
            <a:spAutoFit/>
          </a:bodyPr>
          <a:lstStyle/>
          <a:p>
            <a:pPr marL="304792" indent="-304792" defTabSz="609585">
              <a:spcAft>
                <a:spcPts val="800"/>
              </a:spcAft>
              <a:buClr>
                <a:srgbClr val="ED1C24"/>
              </a:buClr>
              <a:buFont typeface="+mj-lt"/>
              <a:buAutoNum type="arabicPeriod"/>
              <a:defRPr/>
            </a:pPr>
            <a:r>
              <a:rPr lang="ru-RU" sz="1200">
                <a:solidFill>
                  <a:srgbClr val="191919"/>
                </a:solidFill>
                <a:latin typeface="Arial"/>
              </a:rPr>
              <a:t>Корпус емкости</a:t>
            </a:r>
            <a:endParaRPr/>
          </a:p>
          <a:p>
            <a:pPr marL="304792" indent="-304792" defTabSz="609585">
              <a:spcAft>
                <a:spcPts val="800"/>
              </a:spcAft>
              <a:buClr>
                <a:srgbClr val="ED1C24"/>
              </a:buClr>
              <a:buFont typeface="+mj-lt"/>
              <a:buAutoNum type="arabicPeriod"/>
              <a:defRPr/>
            </a:pPr>
            <a:r>
              <a:rPr lang="ru-RU" sz="1200" b="1">
                <a:solidFill>
                  <a:srgbClr val="191919"/>
                </a:solidFill>
                <a:latin typeface="Arial"/>
              </a:rPr>
              <a:t>Плита ТЕХНО Т</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Приварные штифты и прижимные шайбы</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Защитное покрытие</a:t>
            </a:r>
            <a:endParaRPr/>
          </a:p>
          <a:p>
            <a:pPr marL="304792" indent="-304792" defTabSz="609585">
              <a:spcAft>
                <a:spcPts val="800"/>
              </a:spcAft>
              <a:buClr>
                <a:srgbClr val="ED1C24"/>
              </a:buClr>
              <a:buFont typeface="+mj-lt"/>
              <a:buAutoNum type="arabicPeriod"/>
              <a:defRPr/>
            </a:pPr>
            <a:r>
              <a:rPr lang="ru-RU" sz="1200">
                <a:solidFill>
                  <a:srgbClr val="191919"/>
                </a:solidFill>
                <a:latin typeface="Arial"/>
              </a:rPr>
              <a:t>Опорные кольца</a:t>
            </a:r>
            <a:endParaRPr/>
          </a:p>
        </p:txBody>
      </p:sp>
      <p:pic>
        <p:nvPicPr>
          <p:cNvPr id="6" name="Picture 2"/>
          <p:cNvPicPr>
            <a:picLocks noChangeAspect="1" noChangeArrowheads="1"/>
          </p:cNvPicPr>
          <p:nvPr/>
        </p:nvPicPr>
        <p:blipFill>
          <a:blip r:embed="rId2"/>
          <a:stretch/>
        </p:blipFill>
        <p:spPr bwMode="auto">
          <a:xfrm>
            <a:off x="719665" y="1922433"/>
            <a:ext cx="2945903" cy="2945903"/>
          </a:xfrm>
          <a:prstGeom prst="rect">
            <a:avLst/>
          </a:prstGeom>
          <a:noFill/>
        </p:spPr>
      </p:pic>
      <p:graphicFrame>
        <p:nvGraphicFramePr>
          <p:cNvPr id="7" name="Таблица 6"/>
          <p:cNvGraphicFramePr>
            <a:graphicFrameLocks noGrp="1"/>
          </p:cNvGraphicFramePr>
          <p:nvPr/>
        </p:nvGraphicFramePr>
        <p:xfrm>
          <a:off x="719667" y="4868335"/>
          <a:ext cx="10752667" cy="1144917"/>
        </p:xfrm>
        <a:graphic>
          <a:graphicData uri="http://schemas.openxmlformats.org/drawingml/2006/table">
            <a:tbl>
              <a:tblPr firstRow="1" bandRow="1">
                <a:tableStyleId>{8A107856-5554-42FB-B03E-39F5DBC370BA}</a:tableStyleId>
              </a:tblPr>
              <a:tblGrid>
                <a:gridCol w="1565599">
                  <a:extLst>
                    <a:ext uri="{9D8B030D-6E8A-4147-A177-3AD203B41FA5}">
                      <a16:colId xmlns:a16="http://schemas.microsoft.com/office/drawing/2014/main" val="20000"/>
                    </a:ext>
                  </a:extLst>
                </a:gridCol>
                <a:gridCol w="4618455">
                  <a:extLst>
                    <a:ext uri="{9D8B030D-6E8A-4147-A177-3AD203B41FA5}">
                      <a16:colId xmlns:a16="http://schemas.microsoft.com/office/drawing/2014/main" val="20001"/>
                    </a:ext>
                  </a:extLst>
                </a:gridCol>
                <a:gridCol w="4568613">
                  <a:extLst>
                    <a:ext uri="{9D8B030D-6E8A-4147-A177-3AD203B41FA5}">
                      <a16:colId xmlns:a16="http://schemas.microsoft.com/office/drawing/2014/main" val="20002"/>
                    </a:ext>
                  </a:extLst>
                </a:gridCol>
              </a:tblGrid>
              <a:tr h="381639">
                <a:tc>
                  <a:txBody>
                    <a:bodyPr/>
                    <a:lstStyle/>
                    <a:p>
                      <a:pPr>
                        <a:defRPr/>
                      </a:pPr>
                      <a:endParaRPr lang="ru-RU" sz="1200" b="0">
                        <a:solidFill>
                          <a:schemeClr val="bg2"/>
                        </a:solidFill>
                        <a:latin typeface="Arial"/>
                        <a:cs typeface="Arial"/>
                      </a:endParaRP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tc>
                  <a:txBody>
                    <a:bodyPr/>
                    <a:lstStyle/>
                    <a:p>
                      <a:pPr>
                        <a:defRPr/>
                      </a:pPr>
                      <a:r>
                        <a:rPr lang="ru-RU" sz="1200" b="0">
                          <a:solidFill>
                            <a:schemeClr val="bg2"/>
                          </a:solidFill>
                          <a:latin typeface="Arial"/>
                          <a:cs typeface="Arial"/>
                        </a:rPr>
                        <a:t>Температура до 550 °С</a:t>
                      </a:r>
                      <a:endParaRP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tc>
                  <a:txBody>
                    <a:bodyPr/>
                    <a:lstStyle/>
                    <a:p>
                      <a:pPr>
                        <a:defRPr/>
                      </a:pPr>
                      <a:r>
                        <a:rPr lang="ru-RU" sz="1200" b="0">
                          <a:solidFill>
                            <a:schemeClr val="bg2"/>
                          </a:solidFill>
                          <a:latin typeface="Arial"/>
                          <a:cs typeface="Arial"/>
                        </a:rPr>
                        <a:t>Температура до 750 °С</a:t>
                      </a:r>
                      <a:endParaRP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242E40"/>
                    </a:solidFill>
                  </a:tcPr>
                </a:tc>
                <a:extLst>
                  <a:ext uri="{0D108BD9-81ED-4DB2-BD59-A6C34878D82A}">
                    <a16:rowId xmlns:a16="http://schemas.microsoft.com/office/drawing/2014/main" val="10000"/>
                  </a:ext>
                </a:extLst>
              </a:tr>
              <a:tr h="381639">
                <a:tc>
                  <a:txBody>
                    <a:bodyPr/>
                    <a:lstStyle/>
                    <a:p>
                      <a:pPr>
                        <a:defRPr/>
                      </a:pPr>
                      <a:r>
                        <a:rPr lang="ru-RU" sz="1200">
                          <a:solidFill>
                            <a:schemeClr val="tx1"/>
                          </a:solidFill>
                          <a:latin typeface="Arial"/>
                          <a:cs typeface="Arial"/>
                        </a:rPr>
                        <a:t>Стенка</a:t>
                      </a:r>
                      <a:endParaRPr lang="ru-RU" sz="1200" b="1">
                        <a:solidFill>
                          <a:schemeClr val="tx1"/>
                        </a:solidFill>
                        <a:latin typeface="Arial"/>
                        <a:cs typeface="Arial"/>
                      </a:endParaRP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a:defRPr/>
                      </a:pPr>
                      <a:r>
                        <a:rPr lang="ru-RU" sz="1200">
                          <a:solidFill>
                            <a:schemeClr val="tx1"/>
                          </a:solidFill>
                          <a:latin typeface="Arial"/>
                          <a:cs typeface="Arial"/>
                        </a:rPr>
                        <a:t>Плита ТЕХНО </a:t>
                      </a:r>
                      <a:r>
                        <a:rPr lang="ru-RU" sz="1200" b="1">
                          <a:solidFill>
                            <a:schemeClr val="tx1"/>
                          </a:solidFill>
                          <a:latin typeface="Arial"/>
                          <a:cs typeface="Arial"/>
                        </a:rPr>
                        <a:t>Т 80 </a:t>
                      </a:r>
                      <a:r>
                        <a:rPr lang="ru-RU" sz="1200">
                          <a:solidFill>
                            <a:schemeClr val="tx1"/>
                          </a:solidFill>
                          <a:latin typeface="Arial"/>
                          <a:cs typeface="Arial"/>
                        </a:rPr>
                        <a:t>или Мат Прошивной ТЕХНО 80</a:t>
                      </a: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tc>
                  <a:txBody>
                    <a:bodyPr/>
                    <a:lstStyle/>
                    <a:p>
                      <a:pPr marL="0" marR="0" lvl="0" indent="0" algn="l" defTabSz="457200">
                        <a:lnSpc>
                          <a:spcPct val="100000"/>
                        </a:lnSpc>
                        <a:spcBef>
                          <a:spcPts val="0"/>
                        </a:spcBef>
                        <a:spcAft>
                          <a:spcPts val="0"/>
                        </a:spcAft>
                        <a:buClrTx/>
                        <a:buSzTx/>
                        <a:buFontTx/>
                        <a:buNone/>
                        <a:defRPr/>
                      </a:pPr>
                      <a:r>
                        <a:rPr lang="ru-RU" sz="1200">
                          <a:solidFill>
                            <a:schemeClr val="tx1"/>
                          </a:solidFill>
                          <a:latin typeface="Arial"/>
                          <a:cs typeface="Arial"/>
                        </a:rPr>
                        <a:t>Плита ТЕХНО </a:t>
                      </a:r>
                      <a:r>
                        <a:rPr lang="ru-RU" sz="1200" b="1">
                          <a:solidFill>
                            <a:schemeClr val="tx1"/>
                          </a:solidFill>
                          <a:latin typeface="Arial"/>
                          <a:cs typeface="Arial"/>
                        </a:rPr>
                        <a:t>Т 150 </a:t>
                      </a:r>
                      <a:r>
                        <a:rPr lang="ru-RU" sz="1200">
                          <a:solidFill>
                            <a:schemeClr val="tx1"/>
                          </a:solidFill>
                          <a:latin typeface="Arial"/>
                          <a:cs typeface="Arial"/>
                        </a:rPr>
                        <a:t>или Мат Прошивной ТЕХНО 100</a:t>
                      </a: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E5E5E5"/>
                    </a:solidFill>
                  </a:tcPr>
                </a:tc>
                <a:extLst>
                  <a:ext uri="{0D108BD9-81ED-4DB2-BD59-A6C34878D82A}">
                    <a16:rowId xmlns:a16="http://schemas.microsoft.com/office/drawing/2014/main" val="10001"/>
                  </a:ext>
                </a:extLst>
              </a:tr>
              <a:tr h="381639">
                <a:tc>
                  <a:txBody>
                    <a:bodyPr/>
                    <a:lstStyle/>
                    <a:p>
                      <a:pPr>
                        <a:defRPr/>
                      </a:pPr>
                      <a:r>
                        <a:rPr lang="ru-RU" sz="1200">
                          <a:solidFill>
                            <a:schemeClr val="tx1"/>
                          </a:solidFill>
                          <a:latin typeface="Arial"/>
                          <a:cs typeface="Arial"/>
                        </a:rPr>
                        <a:t>Кровля</a:t>
                      </a:r>
                      <a:endParaRPr lang="ru-RU" sz="1200" b="1">
                        <a:solidFill>
                          <a:schemeClr val="tx1"/>
                        </a:solidFill>
                        <a:latin typeface="Arial"/>
                        <a:cs typeface="Arial"/>
                      </a:endParaRP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marL="0" marR="0" lvl="0" indent="0" algn="l" defTabSz="457200">
                        <a:lnSpc>
                          <a:spcPct val="100000"/>
                        </a:lnSpc>
                        <a:spcBef>
                          <a:spcPts val="0"/>
                        </a:spcBef>
                        <a:spcAft>
                          <a:spcPts val="0"/>
                        </a:spcAft>
                        <a:buClrTx/>
                        <a:buSzTx/>
                        <a:buFontTx/>
                        <a:buNone/>
                        <a:defRPr/>
                      </a:pPr>
                      <a:r>
                        <a:rPr lang="ru-RU" sz="1200">
                          <a:solidFill>
                            <a:schemeClr val="tx1"/>
                          </a:solidFill>
                          <a:latin typeface="Arial"/>
                          <a:cs typeface="Arial"/>
                        </a:rPr>
                        <a:t>Плита ТЕХНО </a:t>
                      </a:r>
                      <a:r>
                        <a:rPr lang="ru-RU" sz="1200" b="1">
                          <a:solidFill>
                            <a:schemeClr val="tx1"/>
                          </a:solidFill>
                          <a:latin typeface="Arial"/>
                          <a:cs typeface="Arial"/>
                        </a:rPr>
                        <a:t>Т 60 </a:t>
                      </a:r>
                      <a:r>
                        <a:rPr lang="ru-RU" sz="1200">
                          <a:solidFill>
                            <a:schemeClr val="tx1"/>
                          </a:solidFill>
                          <a:latin typeface="Arial"/>
                          <a:cs typeface="Arial"/>
                        </a:rPr>
                        <a:t>или Мат Прошивной ТЕХНО 50</a:t>
                      </a: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tc>
                  <a:txBody>
                    <a:bodyPr/>
                    <a:lstStyle/>
                    <a:p>
                      <a:pPr marL="0" marR="0" lvl="0" indent="0" algn="l" defTabSz="457200">
                        <a:lnSpc>
                          <a:spcPct val="100000"/>
                        </a:lnSpc>
                        <a:spcBef>
                          <a:spcPts val="0"/>
                        </a:spcBef>
                        <a:spcAft>
                          <a:spcPts val="0"/>
                        </a:spcAft>
                        <a:buClrTx/>
                        <a:buSzTx/>
                        <a:buFontTx/>
                        <a:buNone/>
                        <a:defRPr/>
                      </a:pPr>
                      <a:r>
                        <a:rPr lang="ru-RU" sz="1200">
                          <a:solidFill>
                            <a:schemeClr val="tx1"/>
                          </a:solidFill>
                          <a:latin typeface="Arial"/>
                          <a:cs typeface="Arial"/>
                        </a:rPr>
                        <a:t>Плита ТЕХНО </a:t>
                      </a:r>
                      <a:r>
                        <a:rPr lang="ru-RU" sz="1200" b="1">
                          <a:solidFill>
                            <a:schemeClr val="tx1"/>
                          </a:solidFill>
                          <a:latin typeface="Arial"/>
                          <a:cs typeface="Arial"/>
                        </a:rPr>
                        <a:t>Т 150 </a:t>
                      </a:r>
                      <a:r>
                        <a:rPr lang="ru-RU" sz="1200">
                          <a:solidFill>
                            <a:schemeClr val="tx1"/>
                          </a:solidFill>
                          <a:latin typeface="Arial"/>
                          <a:cs typeface="Arial"/>
                        </a:rPr>
                        <a:t>или Мат Прошивной ТЕХНО 100</a:t>
                      </a:r>
                    </a:p>
                  </a:txBody>
                  <a:tcPr anchor="ctr">
                    <a:lnL w="3175" algn="ctr">
                      <a:solidFill>
                        <a:schemeClr val="bg2"/>
                      </a:solidFill>
                    </a:lnL>
                    <a:lnR w="3175" algn="ctr">
                      <a:solidFill>
                        <a:schemeClr val="bg2"/>
                      </a:solidFill>
                    </a:lnR>
                    <a:lnT w="3175" algn="ctr">
                      <a:solidFill>
                        <a:schemeClr val="bg2"/>
                      </a:solidFill>
                    </a:lnT>
                    <a:lnB w="3175" algn="ctr">
                      <a:solidFill>
                        <a:schemeClr val="bg2"/>
                      </a:solidFill>
                    </a:lnB>
                    <a:solidFill>
                      <a:srgbClr val="F2F2F2"/>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49</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Плита техно-т</a:t>
            </a:r>
            <a:endParaRPr/>
          </a:p>
        </p:txBody>
      </p:sp>
      <p:sp>
        <p:nvSpPr>
          <p:cNvPr id="4" name="Content Placeholder 6"/>
          <p:cNvSpPr txBox="1"/>
          <p:nvPr/>
        </p:nvSpPr>
        <p:spPr bwMode="auto">
          <a:xfrm>
            <a:off x="719665" y="1056761"/>
            <a:ext cx="5039787"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Теплоизоляционный материал, произведенный из каменной ваты на основе горных пород базальтовой группы и низкофенольного связующего с добавлением гидрофобизирующих добавок</a:t>
            </a:r>
            <a:endParaRPr/>
          </a:p>
        </p:txBody>
      </p:sp>
      <p:sp>
        <p:nvSpPr>
          <p:cNvPr id="5" name="Content Placeholder 6"/>
          <p:cNvSpPr txBox="1"/>
          <p:nvPr/>
        </p:nvSpPr>
        <p:spPr bwMode="auto">
          <a:xfrm>
            <a:off x="6096000" y="2253251"/>
            <a:ext cx="5376333" cy="3398238"/>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000000"/>
                </a:solidFill>
                <a:latin typeface="Arial"/>
                <a:cs typeface="Arial"/>
              </a:rPr>
              <a:t>ОБЛАСТЬ ПРИМЕНЕНИЯ</a:t>
            </a:r>
            <a:endParaRPr/>
          </a:p>
          <a:p>
            <a:pPr defTabSz="609585">
              <a:lnSpc>
                <a:spcPct val="113999"/>
              </a:lnSpc>
              <a:spcBef>
                <a:spcPts val="0"/>
              </a:spcBef>
              <a:defRPr/>
            </a:pPr>
            <a:endParaRPr lang="ru-RU" sz="1450">
              <a:solidFill>
                <a:srgbClr val="000000"/>
              </a:solidFill>
              <a:latin typeface="Arial"/>
              <a:cs typeface="Arial"/>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Предназначены для тепловой изоляции воздуховодов, газоходов, электрофильтров, резервуаров, бойлеров, технологического оборудования, плоских вертикальных и горизонтальных поверхностей, печей и оборудования инженерных систем в жилищном, гражданском и промышленном строительстве</a:t>
            </a:r>
            <a:endParaRPr/>
          </a:p>
          <a:p>
            <a:pPr marL="228594" indent="-228594" defTabSz="609585">
              <a:lnSpc>
                <a:spcPct val="113999"/>
              </a:lnSpc>
              <a:spcBef>
                <a:spcPts val="0"/>
              </a:spcBef>
              <a:buFont typeface="Wingdings"/>
              <a:buChar char="§"/>
              <a:defRPr/>
            </a:pPr>
            <a:r>
              <a:rPr lang="ru-RU" sz="1200">
                <a:solidFill>
                  <a:srgbClr val="000000"/>
                </a:solidFill>
                <a:latin typeface="Arial"/>
                <a:cs typeface="Arial"/>
              </a:rPr>
              <a:t>Применяется при температуре изолируемых поверхностей до +680°С</a:t>
            </a:r>
            <a:endParaRPr/>
          </a:p>
          <a:p>
            <a:pPr marL="228594" indent="-228594" defTabSz="609585">
              <a:lnSpc>
                <a:spcPct val="113999"/>
              </a:lnSpc>
              <a:spcBef>
                <a:spcPts val="0"/>
              </a:spcBef>
              <a:buFont typeface="Wingdings"/>
              <a:buChar char="§"/>
              <a:defRPr/>
            </a:pPr>
            <a:endParaRPr lang="ru-RU" sz="1450">
              <a:solidFill>
                <a:srgbClr val="000000"/>
              </a:solidFill>
              <a:latin typeface="Arial"/>
              <a:cs typeface="Arial"/>
            </a:endParaRPr>
          </a:p>
          <a:p>
            <a:pPr marL="228594" indent="-228594" defTabSz="609585">
              <a:lnSpc>
                <a:spcPct val="113999"/>
              </a:lnSpc>
              <a:spcBef>
                <a:spcPts val="0"/>
              </a:spcBef>
              <a:buFont typeface="Wingdings"/>
              <a:buChar char="§"/>
              <a:defRPr/>
            </a:pPr>
            <a:endParaRPr lang="ru-RU" sz="1450">
              <a:solidFill>
                <a:srgbClr val="000000"/>
              </a:solidFill>
              <a:latin typeface="Arial"/>
              <a:cs typeface="Arial"/>
            </a:endParaRPr>
          </a:p>
          <a:p>
            <a:pPr defTabSz="609585">
              <a:lnSpc>
                <a:spcPct val="113999"/>
              </a:lnSpc>
              <a:spcBef>
                <a:spcPts val="0"/>
              </a:spcBef>
              <a:defRPr/>
            </a:pPr>
            <a:r>
              <a:rPr lang="ru-RU" sz="1450" b="1">
                <a:solidFill>
                  <a:srgbClr val="000000"/>
                </a:solidFill>
                <a:latin typeface="Arial"/>
                <a:cs typeface="Arial"/>
              </a:rPr>
              <a:t>МОДИФИКАЦИИ</a:t>
            </a:r>
            <a:endParaRPr/>
          </a:p>
          <a:p>
            <a:pPr defTabSz="609585">
              <a:lnSpc>
                <a:spcPct val="113999"/>
              </a:lnSpc>
              <a:spcBef>
                <a:spcPts val="0"/>
              </a:spcBef>
              <a:defRPr/>
            </a:pPr>
            <a:endParaRPr lang="ru-RU" sz="1450" b="1">
              <a:solidFill>
                <a:srgbClr val="000000"/>
              </a:solidFill>
              <a:latin typeface="Arial"/>
              <a:cs typeface="Arial"/>
            </a:endParaRPr>
          </a:p>
          <a:p>
            <a:pPr defTabSz="609585">
              <a:defRPr/>
            </a:pPr>
            <a:r>
              <a:rPr lang="ru-RU" sz="1200">
                <a:solidFill>
                  <a:srgbClr val="191919"/>
                </a:solidFill>
              </a:rPr>
              <a:t>Плиты могут выпускаться без покрытий или с обкладкой (кашировкой) из алюминиевой армированной фольги (маркировка ФА) или стеклохолста (маркировка СХ).</a:t>
            </a:r>
            <a:endParaRPr/>
          </a:p>
        </p:txBody>
      </p:sp>
      <p:pic>
        <p:nvPicPr>
          <p:cNvPr id="6" name="Picture 2" descr="Плита ТЕХНО Т"/>
          <p:cNvPicPr>
            <a:picLocks noChangeAspect="1" noChangeArrowheads="1"/>
          </p:cNvPicPr>
          <p:nvPr/>
        </p:nvPicPr>
        <p:blipFill>
          <a:blip r:embed="rId2"/>
          <a:stretch/>
        </p:blipFill>
        <p:spPr bwMode="auto">
          <a:xfrm>
            <a:off x="353883" y="2163737"/>
            <a:ext cx="4901016" cy="341110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50</a:t>
            </a:fld>
            <a:endParaRPr lang="ru-RU"/>
          </a:p>
        </p:txBody>
      </p:sp>
      <p:sp>
        <p:nvSpPr>
          <p:cNvPr id="3" name="Заголовок 1"/>
          <p:cNvSpPr txBox="1"/>
          <p:nvPr/>
        </p:nvSpPr>
        <p:spPr bwMode="auto">
          <a:xfrm>
            <a:off x="719667" y="267637"/>
            <a:ext cx="8401051" cy="689532"/>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t>Плита техно-т</a:t>
            </a:r>
            <a:br>
              <a:rPr lang="ru-RU"/>
            </a:br>
            <a:r>
              <a:rPr lang="ru-RU"/>
              <a:t>Технические характеристики</a:t>
            </a:r>
            <a:endParaRPr/>
          </a:p>
        </p:txBody>
      </p:sp>
      <p:sp>
        <p:nvSpPr>
          <p:cNvPr id="4" name="Content Placeholder 6"/>
          <p:cNvSpPr txBox="1"/>
          <p:nvPr/>
        </p:nvSpPr>
        <p:spPr bwMode="auto">
          <a:xfrm>
            <a:off x="720724" y="1377020"/>
            <a:ext cx="3359153" cy="61401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Длина: </a:t>
            </a:r>
            <a:r>
              <a:rPr lang="ru-RU" sz="1200">
                <a:solidFill>
                  <a:srgbClr val="000000"/>
                </a:solidFill>
                <a:latin typeface="Arial"/>
                <a:cs typeface="Arial"/>
              </a:rPr>
              <a:t>1200 мм</a:t>
            </a:r>
            <a:endParaRPr/>
          </a:p>
          <a:p>
            <a:pPr defTabSz="609585">
              <a:lnSpc>
                <a:spcPct val="113999"/>
              </a:lnSpc>
              <a:spcBef>
                <a:spcPts val="0"/>
              </a:spcBef>
              <a:defRPr/>
            </a:pPr>
            <a:r>
              <a:rPr lang="ru-RU" sz="1200" b="1">
                <a:solidFill>
                  <a:srgbClr val="000000"/>
                </a:solidFill>
                <a:latin typeface="Arial"/>
                <a:cs typeface="Arial"/>
              </a:rPr>
              <a:t>Ширина:  </a:t>
            </a:r>
            <a:r>
              <a:rPr lang="ru-RU" sz="1200">
                <a:solidFill>
                  <a:srgbClr val="000000"/>
                </a:solidFill>
                <a:latin typeface="Arial"/>
                <a:cs typeface="Arial"/>
              </a:rPr>
              <a:t>600, 1200 мм</a:t>
            </a:r>
            <a:endParaRPr/>
          </a:p>
          <a:p>
            <a:pPr defTabSz="609585">
              <a:lnSpc>
                <a:spcPct val="113999"/>
              </a:lnSpc>
              <a:spcBef>
                <a:spcPts val="0"/>
              </a:spcBef>
              <a:defRPr/>
            </a:pPr>
            <a:r>
              <a:rPr lang="ru-RU" sz="1200" b="1">
                <a:solidFill>
                  <a:srgbClr val="000000"/>
                </a:solidFill>
                <a:latin typeface="Arial"/>
                <a:cs typeface="Arial"/>
              </a:rPr>
              <a:t>Толщина: </a:t>
            </a:r>
            <a:r>
              <a:rPr lang="ru-RU" sz="1200">
                <a:solidFill>
                  <a:srgbClr val="000000"/>
                </a:solidFill>
                <a:latin typeface="Arial"/>
                <a:cs typeface="Arial"/>
              </a:rPr>
              <a:t>50-100 мм</a:t>
            </a:r>
            <a:endParaRPr/>
          </a:p>
        </p:txBody>
      </p:sp>
      <p:graphicFrame>
        <p:nvGraphicFramePr>
          <p:cNvPr id="5" name="Таблица 4"/>
          <p:cNvGraphicFramePr>
            <a:graphicFrameLocks noGrp="1"/>
          </p:cNvGraphicFramePr>
          <p:nvPr/>
        </p:nvGraphicFramePr>
        <p:xfrm>
          <a:off x="719667" y="2340740"/>
          <a:ext cx="10752671" cy="3675616"/>
        </p:xfrm>
        <a:graphic>
          <a:graphicData uri="http://schemas.openxmlformats.org/drawingml/2006/table">
            <a:tbl>
              <a:tblPr firstRow="1" bandRow="1">
                <a:tableStyleId>{8A107856-5554-42FB-B03E-39F5DBC370BA}</a:tableStyleId>
              </a:tblPr>
              <a:tblGrid>
                <a:gridCol w="1960344">
                  <a:extLst>
                    <a:ext uri="{9D8B030D-6E8A-4147-A177-3AD203B41FA5}">
                      <a16:colId xmlns:a16="http://schemas.microsoft.com/office/drawing/2014/main" val="20000"/>
                    </a:ext>
                  </a:extLst>
                </a:gridCol>
                <a:gridCol w="819289">
                  <a:extLst>
                    <a:ext uri="{9D8B030D-6E8A-4147-A177-3AD203B41FA5}">
                      <a16:colId xmlns:a16="http://schemas.microsoft.com/office/drawing/2014/main" val="20001"/>
                    </a:ext>
                  </a:extLst>
                </a:gridCol>
                <a:gridCol w="1273483">
                  <a:extLst>
                    <a:ext uri="{9D8B030D-6E8A-4147-A177-3AD203B41FA5}">
                      <a16:colId xmlns:a16="http://schemas.microsoft.com/office/drawing/2014/main" val="20002"/>
                    </a:ext>
                  </a:extLst>
                </a:gridCol>
                <a:gridCol w="1339911">
                  <a:extLst>
                    <a:ext uri="{9D8B030D-6E8A-4147-A177-3AD203B41FA5}">
                      <a16:colId xmlns:a16="http://schemas.microsoft.com/office/drawing/2014/main" val="20003"/>
                    </a:ext>
                  </a:extLst>
                </a:gridCol>
                <a:gridCol w="1339911">
                  <a:extLst>
                    <a:ext uri="{9D8B030D-6E8A-4147-A177-3AD203B41FA5}">
                      <a16:colId xmlns:a16="http://schemas.microsoft.com/office/drawing/2014/main" val="20004"/>
                    </a:ext>
                  </a:extLst>
                </a:gridCol>
                <a:gridCol w="1339911">
                  <a:extLst>
                    <a:ext uri="{9D8B030D-6E8A-4147-A177-3AD203B41FA5}">
                      <a16:colId xmlns:a16="http://schemas.microsoft.com/office/drawing/2014/main" val="20005"/>
                    </a:ext>
                  </a:extLst>
                </a:gridCol>
                <a:gridCol w="1339911">
                  <a:extLst>
                    <a:ext uri="{9D8B030D-6E8A-4147-A177-3AD203B41FA5}">
                      <a16:colId xmlns:a16="http://schemas.microsoft.com/office/drawing/2014/main" val="20006"/>
                    </a:ext>
                  </a:extLst>
                </a:gridCol>
                <a:gridCol w="1339911">
                  <a:extLst>
                    <a:ext uri="{9D8B030D-6E8A-4147-A177-3AD203B41FA5}">
                      <a16:colId xmlns:a16="http://schemas.microsoft.com/office/drawing/2014/main" val="20007"/>
                    </a:ext>
                  </a:extLst>
                </a:gridCol>
              </a:tblGrid>
              <a:tr h="282435">
                <a:tc>
                  <a:txBody>
                    <a:bodyPr/>
                    <a:lstStyle/>
                    <a:p>
                      <a:pPr>
                        <a:lnSpc>
                          <a:spcPct val="113999"/>
                        </a:lnSpc>
                        <a:defRPr/>
                      </a:pPr>
                      <a:r>
                        <a:rPr lang="ru-RU" sz="1200" b="0">
                          <a:solidFill>
                            <a:schemeClr val="bg2"/>
                          </a:solidFill>
                          <a:latin typeface="Arial"/>
                          <a:cs typeface="Arial"/>
                        </a:rPr>
                        <a:t>Наим. показателя</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ctr">
                        <a:lnSpc>
                          <a:spcPct val="113999"/>
                        </a:lnSpc>
                        <a:defRPr/>
                      </a:pPr>
                      <a:r>
                        <a:rPr lang="ru-RU" sz="1200" b="0">
                          <a:solidFill>
                            <a:schemeClr val="bg2"/>
                          </a:solidFill>
                          <a:latin typeface="Arial"/>
                          <a:cs typeface="Arial"/>
                        </a:rPr>
                        <a:t>Ед.изм</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algn="ctr">
                        <a:lnSpc>
                          <a:spcPct val="113999"/>
                        </a:lnSpc>
                        <a:defRPr/>
                      </a:pPr>
                      <a:r>
                        <a:rPr lang="ru-RU" sz="1200" b="0">
                          <a:solidFill>
                            <a:schemeClr val="bg2"/>
                          </a:solidFill>
                          <a:latin typeface="Arial"/>
                          <a:cs typeface="Arial"/>
                        </a:rPr>
                        <a:t>ТЕХНО Т 40</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Т  60</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Т  80</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Т  100</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Т  120</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tc>
                  <a:txBody>
                    <a:bodyPr/>
                    <a:lstStyle/>
                    <a:p>
                      <a:pPr marL="0" marR="0" indent="0" algn="ctr" defTabSz="914400">
                        <a:lnSpc>
                          <a:spcPct val="113999"/>
                        </a:lnSpc>
                        <a:spcBef>
                          <a:spcPts val="0"/>
                        </a:spcBef>
                        <a:spcAft>
                          <a:spcPts val="0"/>
                        </a:spcAft>
                        <a:buClrTx/>
                        <a:buSzTx/>
                        <a:buFontTx/>
                        <a:buNone/>
                        <a:defRPr/>
                      </a:pPr>
                      <a:r>
                        <a:rPr lang="ru-RU" sz="1200" b="0">
                          <a:solidFill>
                            <a:schemeClr val="bg2"/>
                          </a:solidFill>
                          <a:latin typeface="Arial"/>
                          <a:cs typeface="Arial"/>
                        </a:rPr>
                        <a:t>ТЕХНО Т 150</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solidFill>
                      <a:srgbClr val="242E40"/>
                    </a:solidFill>
                  </a:tcPr>
                </a:tc>
                <a:extLst>
                  <a:ext uri="{0D108BD9-81ED-4DB2-BD59-A6C34878D82A}">
                    <a16:rowId xmlns:a16="http://schemas.microsoft.com/office/drawing/2014/main" val="10000"/>
                  </a:ext>
                </a:extLst>
              </a:tr>
              <a:tr h="282435">
                <a:tc>
                  <a:txBody>
                    <a:bodyPr/>
                    <a:lstStyle/>
                    <a:p>
                      <a:pPr>
                        <a:lnSpc>
                          <a:spcPct val="113999"/>
                        </a:lnSpc>
                        <a:defRPr/>
                      </a:pPr>
                      <a:r>
                        <a:rPr lang="ru-RU" sz="1200">
                          <a:latin typeface="Arial"/>
                          <a:cs typeface="Arial"/>
                        </a:rPr>
                        <a:t>Плотность</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Кг/м</a:t>
                      </a:r>
                      <a:r>
                        <a:rPr lang="ru-RU" sz="1200" baseline="30000">
                          <a:latin typeface="Arial"/>
                          <a:cs typeface="Arial"/>
                        </a:rPr>
                        <a:t>3</a:t>
                      </a:r>
                      <a:endParaRPr lang="ru-RU" sz="1200" baseline="300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40</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60</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80</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100</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120</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latin typeface="Arial"/>
                          <a:cs typeface="Arial"/>
                        </a:rPr>
                        <a:t>150</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1"/>
                  </a:ext>
                </a:extLst>
              </a:tr>
              <a:tr h="699333">
                <a:tc>
                  <a:txBody>
                    <a:bodyPr/>
                    <a:lstStyle/>
                    <a:p>
                      <a:pPr>
                        <a:lnSpc>
                          <a:spcPct val="113999"/>
                        </a:lnSpc>
                        <a:defRPr/>
                      </a:pPr>
                      <a:r>
                        <a:rPr lang="ru-RU" sz="1200">
                          <a:latin typeface="Arial"/>
                          <a:cs typeface="Arial"/>
                        </a:rPr>
                        <a:t>Прочность на сжатие при 10% деформации, не менее</a:t>
                      </a:r>
                      <a:endParaRPr lang="ru-RU" sz="1200">
                        <a:solidFill>
                          <a:schemeClr val="accent5"/>
                        </a:solidFill>
                        <a:latin typeface="Arial"/>
                        <a:ea typeface="+mn-ea"/>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10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15</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20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20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2"/>
                  </a:ext>
                </a:extLst>
              </a:tr>
              <a:tr h="1533131">
                <a:tc>
                  <a:txBody>
                    <a:bodyPr/>
                    <a:lstStyle/>
                    <a:p>
                      <a:pPr>
                        <a:lnSpc>
                          <a:spcPct val="113999"/>
                        </a:lnSpc>
                        <a:defRPr/>
                      </a:pPr>
                      <a:r>
                        <a:rPr lang="ru-RU" sz="1200">
                          <a:latin typeface="Arial"/>
                          <a:cs typeface="Arial"/>
                        </a:rPr>
                        <a:t>Коэффициент теплопроводности при температуре</a:t>
                      </a:r>
                      <a:endParaRPr/>
                    </a:p>
                    <a:p>
                      <a:pPr marL="0" marR="0" lvl="0" indent="0" algn="l" defTabSz="457200">
                        <a:lnSpc>
                          <a:spcPct val="113999"/>
                        </a:lnSpc>
                        <a:spcBef>
                          <a:spcPts val="0"/>
                        </a:spcBef>
                        <a:spcAft>
                          <a:spcPts val="0"/>
                        </a:spcAft>
                        <a:buClrTx/>
                        <a:buSzTx/>
                        <a:buFontTx/>
                        <a:buNone/>
                        <a:defRPr/>
                      </a:pPr>
                      <a:r>
                        <a:rPr lang="ru-RU" sz="1200">
                          <a:latin typeface="Arial"/>
                          <a:cs typeface="Arial"/>
                        </a:rPr>
                        <a:t>25°</a:t>
                      </a:r>
                      <a:endParaRPr/>
                    </a:p>
                    <a:p>
                      <a:pPr>
                        <a:lnSpc>
                          <a:spcPct val="113999"/>
                        </a:lnSpc>
                        <a:defRPr/>
                      </a:pPr>
                      <a:r>
                        <a:rPr lang="ru-RU" sz="1200">
                          <a:latin typeface="Arial"/>
                          <a:cs typeface="Arial"/>
                        </a:rPr>
                        <a:t>50°</a:t>
                      </a:r>
                      <a:endParaRPr/>
                    </a:p>
                    <a:p>
                      <a:pPr>
                        <a:lnSpc>
                          <a:spcPct val="113999"/>
                        </a:lnSpc>
                        <a:defRPr/>
                      </a:pPr>
                      <a:r>
                        <a:rPr lang="ru-RU" sz="1200">
                          <a:latin typeface="Arial"/>
                          <a:cs typeface="Arial"/>
                        </a:rPr>
                        <a:t>125°</a:t>
                      </a:r>
                      <a:endParaRPr/>
                    </a:p>
                    <a:p>
                      <a:pPr>
                        <a:lnSpc>
                          <a:spcPct val="113999"/>
                        </a:lnSpc>
                        <a:defRPr/>
                      </a:pPr>
                      <a:r>
                        <a:rPr lang="ru-RU" sz="1200">
                          <a:latin typeface="Arial"/>
                          <a:cs typeface="Arial"/>
                        </a:rPr>
                        <a:t>300°</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Вт/м*К</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0,038</a:t>
                      </a:r>
                      <a:endParaRPr/>
                    </a:p>
                    <a:p>
                      <a:pPr algn="ctr">
                        <a:lnSpc>
                          <a:spcPct val="113999"/>
                        </a:lnSpc>
                        <a:defRPr/>
                      </a:pPr>
                      <a:r>
                        <a:rPr lang="ru-RU" sz="1200">
                          <a:solidFill>
                            <a:schemeClr val="tx1"/>
                          </a:solidFill>
                          <a:latin typeface="Arial"/>
                          <a:cs typeface="Arial"/>
                        </a:rPr>
                        <a:t>0,043</a:t>
                      </a:r>
                      <a:endParaRPr/>
                    </a:p>
                    <a:p>
                      <a:pPr algn="ctr">
                        <a:lnSpc>
                          <a:spcPct val="113999"/>
                        </a:lnSpc>
                        <a:defRPr/>
                      </a:pPr>
                      <a:r>
                        <a:rPr lang="ru-RU" sz="1200">
                          <a:solidFill>
                            <a:schemeClr val="tx1"/>
                          </a:solidFill>
                          <a:latin typeface="Arial"/>
                          <a:cs typeface="Arial"/>
                        </a:rPr>
                        <a:t>0,057</a:t>
                      </a:r>
                      <a:endParaRPr/>
                    </a:p>
                    <a:p>
                      <a:pPr algn="ctr">
                        <a:lnSpc>
                          <a:spcPct val="113999"/>
                        </a:lnSpc>
                        <a:defRPr/>
                      </a:pPr>
                      <a:r>
                        <a:rPr lang="ru-RU" sz="1200">
                          <a:solidFill>
                            <a:schemeClr val="tx1"/>
                          </a:solidFill>
                          <a:latin typeface="Arial"/>
                          <a:cs typeface="Arial"/>
                        </a:rPr>
                        <a:t>0,116</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0,036</a:t>
                      </a:r>
                      <a:endParaRPr/>
                    </a:p>
                    <a:p>
                      <a:pPr algn="ctr">
                        <a:lnSpc>
                          <a:spcPct val="113999"/>
                        </a:lnSpc>
                        <a:defRPr/>
                      </a:pPr>
                      <a:r>
                        <a:rPr lang="ru-RU" sz="1200">
                          <a:solidFill>
                            <a:schemeClr val="tx1"/>
                          </a:solidFill>
                          <a:latin typeface="Arial"/>
                          <a:cs typeface="Arial"/>
                        </a:rPr>
                        <a:t>0,04</a:t>
                      </a:r>
                      <a:endParaRPr/>
                    </a:p>
                    <a:p>
                      <a:pPr algn="ctr">
                        <a:lnSpc>
                          <a:spcPct val="113999"/>
                        </a:lnSpc>
                        <a:defRPr/>
                      </a:pPr>
                      <a:r>
                        <a:rPr lang="ru-RU" sz="1200">
                          <a:solidFill>
                            <a:schemeClr val="tx1"/>
                          </a:solidFill>
                          <a:latin typeface="Arial"/>
                          <a:cs typeface="Arial"/>
                        </a:rPr>
                        <a:t>0,053</a:t>
                      </a:r>
                      <a:endParaRPr/>
                    </a:p>
                    <a:p>
                      <a:pPr algn="ctr">
                        <a:lnSpc>
                          <a:spcPct val="113999"/>
                        </a:lnSpc>
                        <a:defRPr/>
                      </a:pPr>
                      <a:r>
                        <a:rPr lang="ru-RU" sz="1200">
                          <a:solidFill>
                            <a:schemeClr val="tx1"/>
                          </a:solidFill>
                          <a:latin typeface="Arial"/>
                          <a:cs typeface="Arial"/>
                        </a:rPr>
                        <a:t>0,109</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0,033</a:t>
                      </a:r>
                      <a:endParaRPr/>
                    </a:p>
                    <a:p>
                      <a:pPr algn="ctr">
                        <a:lnSpc>
                          <a:spcPct val="113999"/>
                        </a:lnSpc>
                        <a:defRPr/>
                      </a:pPr>
                      <a:r>
                        <a:rPr lang="ru-RU" sz="1200">
                          <a:solidFill>
                            <a:schemeClr val="tx1"/>
                          </a:solidFill>
                          <a:latin typeface="Arial"/>
                          <a:cs typeface="Arial"/>
                        </a:rPr>
                        <a:t>0,036</a:t>
                      </a:r>
                      <a:endParaRPr/>
                    </a:p>
                    <a:p>
                      <a:pPr algn="ctr">
                        <a:lnSpc>
                          <a:spcPct val="113999"/>
                        </a:lnSpc>
                        <a:defRPr/>
                      </a:pPr>
                      <a:r>
                        <a:rPr lang="ru-RU" sz="1200">
                          <a:solidFill>
                            <a:schemeClr val="tx1"/>
                          </a:solidFill>
                          <a:latin typeface="Arial"/>
                          <a:cs typeface="Arial"/>
                        </a:rPr>
                        <a:t>0,047</a:t>
                      </a:r>
                      <a:endParaRPr/>
                    </a:p>
                    <a:p>
                      <a:pPr algn="ctr">
                        <a:lnSpc>
                          <a:spcPct val="113999"/>
                        </a:lnSpc>
                        <a:defRPr/>
                      </a:pPr>
                      <a:r>
                        <a:rPr lang="ru-RU" sz="1200">
                          <a:solidFill>
                            <a:schemeClr val="tx1"/>
                          </a:solidFill>
                          <a:latin typeface="Arial"/>
                          <a:cs typeface="Arial"/>
                        </a:rPr>
                        <a:t>0,083</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0,033</a:t>
                      </a:r>
                      <a:endParaRPr/>
                    </a:p>
                    <a:p>
                      <a:pPr algn="ctr">
                        <a:lnSpc>
                          <a:spcPct val="113999"/>
                        </a:lnSpc>
                        <a:defRPr/>
                      </a:pPr>
                      <a:r>
                        <a:rPr lang="ru-RU" sz="1200">
                          <a:solidFill>
                            <a:schemeClr val="tx1"/>
                          </a:solidFill>
                          <a:latin typeface="Arial"/>
                          <a:cs typeface="Arial"/>
                        </a:rPr>
                        <a:t>0,037</a:t>
                      </a:r>
                      <a:endParaRPr/>
                    </a:p>
                    <a:p>
                      <a:pPr algn="ctr">
                        <a:lnSpc>
                          <a:spcPct val="113999"/>
                        </a:lnSpc>
                        <a:defRPr/>
                      </a:pPr>
                      <a:r>
                        <a:rPr lang="ru-RU" sz="1200">
                          <a:solidFill>
                            <a:schemeClr val="tx1"/>
                          </a:solidFill>
                          <a:latin typeface="Arial"/>
                          <a:cs typeface="Arial"/>
                        </a:rPr>
                        <a:t>0,046</a:t>
                      </a:r>
                      <a:endParaRPr/>
                    </a:p>
                    <a:p>
                      <a:pPr algn="ctr">
                        <a:lnSpc>
                          <a:spcPct val="113999"/>
                        </a:lnSpc>
                        <a:defRPr/>
                      </a:pPr>
                      <a:r>
                        <a:rPr lang="ru-RU" sz="1200">
                          <a:solidFill>
                            <a:schemeClr val="tx1"/>
                          </a:solidFill>
                          <a:latin typeface="Arial"/>
                          <a:cs typeface="Arial"/>
                        </a:rPr>
                        <a:t>0,079</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0,037</a:t>
                      </a:r>
                      <a:endParaRPr/>
                    </a:p>
                    <a:p>
                      <a:pPr algn="ctr">
                        <a:lnSpc>
                          <a:spcPct val="113999"/>
                        </a:lnSpc>
                        <a:defRPr/>
                      </a:pPr>
                      <a:r>
                        <a:rPr lang="ru-RU" sz="1200">
                          <a:solidFill>
                            <a:schemeClr val="tx1"/>
                          </a:solidFill>
                          <a:latin typeface="Arial"/>
                          <a:cs typeface="Arial"/>
                        </a:rPr>
                        <a:t>0,04</a:t>
                      </a:r>
                      <a:endParaRPr/>
                    </a:p>
                    <a:p>
                      <a:pPr algn="ctr">
                        <a:lnSpc>
                          <a:spcPct val="113999"/>
                        </a:lnSpc>
                        <a:defRPr/>
                      </a:pPr>
                      <a:r>
                        <a:rPr lang="ru-RU" sz="1200">
                          <a:solidFill>
                            <a:schemeClr val="tx1"/>
                          </a:solidFill>
                          <a:latin typeface="Arial"/>
                          <a:cs typeface="Arial"/>
                        </a:rPr>
                        <a:t>0,049</a:t>
                      </a:r>
                      <a:endParaRPr/>
                    </a:p>
                    <a:p>
                      <a:pPr algn="ctr">
                        <a:lnSpc>
                          <a:spcPct val="113999"/>
                        </a:lnSpc>
                        <a:defRPr/>
                      </a:pPr>
                      <a:r>
                        <a:rPr lang="ru-RU" sz="1200">
                          <a:solidFill>
                            <a:schemeClr val="tx1"/>
                          </a:solidFill>
                          <a:latin typeface="Arial"/>
                          <a:cs typeface="Arial"/>
                        </a:rPr>
                        <a:t>0,079</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endParaRPr lang="ru-RU" sz="1200">
                        <a:solidFill>
                          <a:schemeClr val="tx1"/>
                        </a:solidFill>
                        <a:latin typeface="Arial"/>
                        <a:cs typeface="Arial"/>
                      </a:endParaRPr>
                    </a:p>
                    <a:p>
                      <a:pPr algn="ctr">
                        <a:lnSpc>
                          <a:spcPct val="113999"/>
                        </a:lnSpc>
                        <a:defRPr/>
                      </a:pPr>
                      <a:r>
                        <a:rPr lang="ru-RU" sz="1200">
                          <a:solidFill>
                            <a:schemeClr val="tx1"/>
                          </a:solidFill>
                          <a:latin typeface="Arial"/>
                          <a:cs typeface="Arial"/>
                        </a:rPr>
                        <a:t>0,033</a:t>
                      </a:r>
                      <a:endParaRPr/>
                    </a:p>
                    <a:p>
                      <a:pPr algn="ctr">
                        <a:lnSpc>
                          <a:spcPct val="113999"/>
                        </a:lnSpc>
                        <a:defRPr/>
                      </a:pPr>
                      <a:r>
                        <a:rPr lang="ru-RU" sz="1200">
                          <a:solidFill>
                            <a:schemeClr val="tx1"/>
                          </a:solidFill>
                          <a:latin typeface="Arial"/>
                          <a:cs typeface="Arial"/>
                        </a:rPr>
                        <a:t>0,037</a:t>
                      </a:r>
                      <a:endParaRPr/>
                    </a:p>
                    <a:p>
                      <a:pPr algn="ctr">
                        <a:lnSpc>
                          <a:spcPct val="113999"/>
                        </a:lnSpc>
                        <a:defRPr/>
                      </a:pPr>
                      <a:r>
                        <a:rPr lang="ru-RU" sz="1200">
                          <a:solidFill>
                            <a:schemeClr val="tx1"/>
                          </a:solidFill>
                          <a:latin typeface="Arial"/>
                          <a:cs typeface="Arial"/>
                        </a:rPr>
                        <a:t>0,044</a:t>
                      </a:r>
                      <a:endParaRPr/>
                    </a:p>
                    <a:p>
                      <a:pPr algn="ctr">
                        <a:lnSpc>
                          <a:spcPct val="113999"/>
                        </a:lnSpc>
                        <a:defRPr/>
                      </a:pPr>
                      <a:r>
                        <a:rPr lang="ru-RU" sz="1200">
                          <a:solidFill>
                            <a:schemeClr val="tx1"/>
                          </a:solidFill>
                          <a:latin typeface="Arial"/>
                          <a:cs typeface="Arial"/>
                        </a:rPr>
                        <a:t>0,072</a:t>
                      </a: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3"/>
                  </a:ext>
                </a:extLst>
              </a:tr>
              <a:tr h="282435">
                <a:tc>
                  <a:txBody>
                    <a:bodyPr/>
                    <a:lstStyle/>
                    <a:p>
                      <a:pPr>
                        <a:lnSpc>
                          <a:spcPct val="113999"/>
                        </a:lnSpc>
                        <a:defRPr/>
                      </a:pPr>
                      <a:r>
                        <a:rPr lang="ru-RU" sz="1200">
                          <a:latin typeface="Arial"/>
                          <a:cs typeface="Arial"/>
                        </a:rPr>
                        <a:t>Горючесть</a:t>
                      </a:r>
                      <a:endParaRPr lang="ru-RU" sz="1200">
                        <a:solidFill>
                          <a:schemeClr val="accent5"/>
                        </a:solidFill>
                        <a:latin typeface="Arial"/>
                        <a:cs typeface="Arial"/>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Группа</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a:solidFill>
                            <a:schemeClr val="tx1"/>
                          </a:solidFill>
                          <a:latin typeface="Arial"/>
                          <a:cs typeface="Arial"/>
                        </a:rPr>
                        <a:t>НГ (КМ0)</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solidFill>
                            <a:schemeClr val="tx1"/>
                          </a:solidFill>
                          <a:latin typeface="Arial"/>
                          <a:cs typeface="Arial"/>
                        </a:rPr>
                        <a:t>НГ (КМ0)</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solidFill>
                            <a:schemeClr val="tx1"/>
                          </a:solidFill>
                          <a:latin typeface="Arial"/>
                          <a:cs typeface="Arial"/>
                        </a:rPr>
                        <a:t>НГ (КМ0)</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solidFill>
                            <a:schemeClr val="tx1"/>
                          </a:solidFill>
                          <a:latin typeface="Arial"/>
                          <a:cs typeface="Arial"/>
                        </a:rPr>
                        <a:t>НГ (КМ0)</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solidFill>
                            <a:schemeClr val="tx1"/>
                          </a:solidFill>
                          <a:latin typeface="Arial"/>
                          <a:cs typeface="Arial"/>
                        </a:rPr>
                        <a:t>НГ (КМ0)</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a:solidFill>
                            <a:schemeClr val="tx1"/>
                          </a:solidFill>
                          <a:latin typeface="Arial"/>
                          <a:cs typeface="Arial"/>
                        </a:rPr>
                        <a:t>НГ (КМ0)</a:t>
                      </a:r>
                      <a:endParaRPr/>
                    </a:p>
                  </a:txBody>
                  <a:tcPr marL="91443" marR="91443" marT="45713" marB="45713">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4"/>
                  </a:ext>
                </a:extLst>
              </a:tr>
              <a:tr h="490884">
                <a:tc>
                  <a:txBody>
                    <a:bodyPr/>
                    <a:lstStyle/>
                    <a:p>
                      <a:pPr>
                        <a:lnSpc>
                          <a:spcPct val="113999"/>
                        </a:lnSpc>
                        <a:defRPr/>
                      </a:pPr>
                      <a:r>
                        <a:rPr lang="ru-RU" sz="1200">
                          <a:latin typeface="Arial"/>
                          <a:cs typeface="Arial"/>
                        </a:rPr>
                        <a:t>Макс. температура применения</a:t>
                      </a:r>
                      <a:endParaRPr lang="ru-RU" sz="1200">
                        <a:solidFill>
                          <a:schemeClr val="accent5"/>
                        </a:solidFill>
                        <a:latin typeface="Arial"/>
                        <a:cs typeface="Arial"/>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en-US" sz="1200">
                          <a:solidFill>
                            <a:schemeClr val="tx1"/>
                          </a:solidFill>
                          <a:latin typeface="Arial"/>
                          <a:cs typeface="Arial"/>
                        </a:rPr>
                        <a:t>º</a:t>
                      </a:r>
                      <a:r>
                        <a:rPr lang="ru-RU" sz="1200">
                          <a:solidFill>
                            <a:schemeClr val="tx1"/>
                          </a:solidFill>
                          <a:latin typeface="Arial"/>
                          <a:cs typeface="Arial"/>
                        </a:rPr>
                        <a:t>С</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algn="ctr">
                        <a:lnSpc>
                          <a:spcPct val="113999"/>
                        </a:lnSpc>
                        <a:defRPr/>
                      </a:pPr>
                      <a:r>
                        <a:rPr lang="ru-RU" sz="1200" b="1">
                          <a:solidFill>
                            <a:schemeClr val="tx1"/>
                          </a:solidFill>
                          <a:latin typeface="Arial"/>
                          <a:cs typeface="Arial"/>
                        </a:rPr>
                        <a:t>+550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+600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+650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+640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+680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tc>
                  <a:txBody>
                    <a:bodyPr/>
                    <a:lstStyle/>
                    <a:p>
                      <a:pPr marL="0" marR="0" indent="0" algn="ctr" defTabSz="914400">
                        <a:lnSpc>
                          <a:spcPct val="113999"/>
                        </a:lnSpc>
                        <a:spcBef>
                          <a:spcPts val="0"/>
                        </a:spcBef>
                        <a:spcAft>
                          <a:spcPts val="0"/>
                        </a:spcAft>
                        <a:buClrTx/>
                        <a:buSzTx/>
                        <a:buFontTx/>
                        <a:buNone/>
                        <a:defRPr/>
                      </a:pPr>
                      <a:r>
                        <a:rPr lang="ru-RU" sz="1200" b="1">
                          <a:solidFill>
                            <a:schemeClr val="tx1"/>
                          </a:solidFill>
                          <a:latin typeface="Arial"/>
                          <a:cs typeface="Arial"/>
                        </a:rPr>
                        <a:t>+700</a:t>
                      </a:r>
                      <a:endParaRPr/>
                    </a:p>
                  </a:txBody>
                  <a:tcPr marL="91443" marR="91443" marT="45713" marB="45713" anchor="ctr">
                    <a:lnL w="12700" algn="ctr">
                      <a:solidFill>
                        <a:schemeClr val="bg2"/>
                      </a:solidFill>
                    </a:lnL>
                    <a:lnR w="12700" algn="ctr">
                      <a:solidFill>
                        <a:schemeClr val="bg2"/>
                      </a:solidFill>
                    </a:lnR>
                    <a:lnT w="12700" algn="ctr">
                      <a:solidFill>
                        <a:schemeClr val="bg2"/>
                      </a:solidFill>
                    </a:lnT>
                    <a:lnB w="12700" algn="ctr">
                      <a:solidFill>
                        <a:schemeClr val="bg2"/>
                      </a:solidFill>
                    </a:lnB>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51</a:t>
            </a:fld>
            <a:endParaRPr lang="ru-RU"/>
          </a:p>
        </p:txBody>
      </p:sp>
      <p:pic>
        <p:nvPicPr>
          <p:cNvPr id="3" name="Picture 2"/>
          <p:cNvPicPr>
            <a:picLocks noChangeAspect="1" noChangeArrowheads="1"/>
          </p:cNvPicPr>
          <p:nvPr/>
        </p:nvPicPr>
        <p:blipFill>
          <a:blip r:embed="rId2"/>
          <a:srcRect t="4705" b="9411"/>
          <a:stretch/>
        </p:blipFill>
        <p:spPr bwMode="auto">
          <a:xfrm>
            <a:off x="777482" y="1665912"/>
            <a:ext cx="2533609" cy="1747984"/>
          </a:xfrm>
          <a:prstGeom prst="rect">
            <a:avLst/>
          </a:prstGeom>
          <a:noFill/>
          <a:ln w="9525">
            <a:noFill/>
            <a:miter lim="800000"/>
            <a:headEnd/>
            <a:tailEnd/>
          </a:ln>
        </p:spPr>
      </p:pic>
      <p:pic>
        <p:nvPicPr>
          <p:cNvPr id="4" name="Рисунок 2"/>
          <p:cNvPicPr/>
          <p:nvPr/>
        </p:nvPicPr>
        <p:blipFill>
          <a:blip r:embed="rId3"/>
          <a:srcRect t="7632" r="1426" b="34343"/>
          <a:stretch/>
        </p:blipFill>
        <p:spPr bwMode="auto">
          <a:xfrm>
            <a:off x="4606238" y="1755185"/>
            <a:ext cx="6383868" cy="1647052"/>
          </a:xfrm>
          <a:prstGeom prst="rect">
            <a:avLst/>
          </a:prstGeom>
          <a:noFill/>
          <a:ln>
            <a:noFill/>
          </a:ln>
        </p:spPr>
      </p:pic>
      <p:pic>
        <p:nvPicPr>
          <p:cNvPr id="5" name="Рисунок 4"/>
          <p:cNvPicPr>
            <a:picLocks noChangeAspect="1"/>
          </p:cNvPicPr>
          <p:nvPr/>
        </p:nvPicPr>
        <p:blipFill>
          <a:blip r:embed="rId4"/>
          <a:srcRect l="1546" t="5792" r="3864" b="8108"/>
          <a:stretch/>
        </p:blipFill>
        <p:spPr bwMode="auto">
          <a:xfrm>
            <a:off x="8327220" y="4249666"/>
            <a:ext cx="2968789" cy="1802708"/>
          </a:xfrm>
          <a:prstGeom prst="rect">
            <a:avLst/>
          </a:prstGeom>
        </p:spPr>
      </p:pic>
      <p:pic>
        <p:nvPicPr>
          <p:cNvPr id="6" name="Рисунок 5"/>
          <p:cNvPicPr/>
          <p:nvPr/>
        </p:nvPicPr>
        <p:blipFill>
          <a:blip r:embed="rId5"/>
          <a:srcRect l="29243" t="998" r="698" b="13524"/>
          <a:stretch/>
        </p:blipFill>
        <p:spPr bwMode="auto">
          <a:xfrm>
            <a:off x="729976" y="4374866"/>
            <a:ext cx="2968789" cy="1647052"/>
          </a:xfrm>
          <a:prstGeom prst="rect">
            <a:avLst/>
          </a:prstGeom>
        </p:spPr>
      </p:pic>
      <p:pic>
        <p:nvPicPr>
          <p:cNvPr id="7" name="Рисунок 6"/>
          <p:cNvPicPr/>
          <p:nvPr/>
        </p:nvPicPr>
        <p:blipFill>
          <a:blip r:embed="rId6"/>
          <a:srcRect t="1079" r="2816"/>
          <a:stretch/>
        </p:blipFill>
        <p:spPr bwMode="auto">
          <a:xfrm>
            <a:off x="4611606" y="4374866"/>
            <a:ext cx="2968789" cy="1647052"/>
          </a:xfrm>
          <a:prstGeom prst="rect">
            <a:avLst/>
          </a:prstGeom>
        </p:spPr>
      </p:pic>
      <p:sp>
        <p:nvSpPr>
          <p:cNvPr id="8" name="Title 14"/>
          <p:cNvSpPr txBox="1"/>
          <p:nvPr/>
        </p:nvSpPr>
        <p:spPr bwMode="auto">
          <a:xfrm>
            <a:off x="719667" y="267636"/>
            <a:ext cx="8401051" cy="799315"/>
          </a:xfrm>
          <a:prstGeom prst="rect">
            <a:avLst/>
          </a:prstGeom>
        </p:spPr>
        <p:txBody>
          <a:bodyPr vert="horz" wrap="square" lIns="0" tIns="0" rIns="0" bIns="0" rtlCol="0" anchor="t">
            <a:spAutoFit/>
          </a:bodyPr>
          <a:lstStyle>
            <a:defPPr>
              <a:defRPr lang="ru-RU"/>
            </a:defPPr>
            <a:lvl1pPr>
              <a:lnSpc>
                <a:spcPct val="90000"/>
              </a:lnSpc>
              <a:spcBef>
                <a:spcPts val="0"/>
              </a:spcBef>
              <a:buNone/>
              <a:defRPr sz="2600" b="1" i="0" cap="all">
                <a:solidFill>
                  <a:schemeClr val="tx2"/>
                </a:solidFill>
                <a:latin typeface="Arial Black"/>
                <a:ea typeface="+mj-ea"/>
                <a:cs typeface="Arial Black"/>
              </a:defRPr>
            </a:lvl1pPr>
          </a:lstStyle>
          <a:p>
            <a:pPr>
              <a:defRPr/>
            </a:pPr>
            <a:r>
              <a:rPr lang="ru-RU">
                <a:solidFill>
                  <a:srgbClr val="242E40"/>
                </a:solidFill>
              </a:rPr>
              <a:t>Монтаж</a:t>
            </a:r>
            <a:r>
              <a:rPr lang="ru-RU"/>
              <a:t> </a:t>
            </a:r>
            <a:br>
              <a:rPr lang="ru-RU"/>
            </a:br>
            <a:r>
              <a:rPr lang="ru-RU"/>
              <a:t>технической изоляции резервуаров</a:t>
            </a:r>
            <a:endParaRPr lang="en-US"/>
          </a:p>
        </p:txBody>
      </p:sp>
      <p:sp>
        <p:nvSpPr>
          <p:cNvPr id="9" name="TextBox 68"/>
          <p:cNvSpPr txBox="1">
            <a:spLocks noChangeArrowheads="1"/>
          </p:cNvSpPr>
          <p:nvPr/>
        </p:nvSpPr>
        <p:spPr bwMode="auto">
          <a:xfrm>
            <a:off x="729977" y="1123951"/>
            <a:ext cx="3348841" cy="403508"/>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200">
                <a:solidFill>
                  <a:srgbClr val="191919"/>
                </a:solidFill>
              </a:rPr>
              <a:t>Монтаж в 2 или 3 слоя с разбежкой швов не менее 200 мм</a:t>
            </a:r>
            <a:endParaRPr/>
          </a:p>
        </p:txBody>
      </p:sp>
      <p:sp>
        <p:nvSpPr>
          <p:cNvPr id="10" name="TextBox 68"/>
          <p:cNvSpPr txBox="1">
            <a:spLocks noChangeArrowheads="1"/>
          </p:cNvSpPr>
          <p:nvPr/>
        </p:nvSpPr>
        <p:spPr bwMode="auto">
          <a:xfrm>
            <a:off x="4606238" y="1066951"/>
            <a:ext cx="6375660" cy="403508"/>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200">
                <a:solidFill>
                  <a:srgbClr val="191919"/>
                </a:solidFill>
              </a:rPr>
              <a:t>Каждый теплоизоляционный слой фиксируется отдельно </a:t>
            </a:r>
            <a:r>
              <a:rPr lang="en-US" sz="1200">
                <a:solidFill>
                  <a:srgbClr val="191919"/>
                </a:solidFill>
              </a:rPr>
              <a:t/>
            </a:r>
            <a:br>
              <a:rPr lang="en-US" sz="1200">
                <a:solidFill>
                  <a:srgbClr val="191919"/>
                </a:solidFill>
              </a:rPr>
            </a:br>
            <a:r>
              <a:rPr lang="ru-RU" sz="1200">
                <a:solidFill>
                  <a:srgbClr val="191919"/>
                </a:solidFill>
              </a:rPr>
              <a:t>при помощи приварных штифтов и прижимных шайб</a:t>
            </a:r>
            <a:endParaRPr/>
          </a:p>
        </p:txBody>
      </p:sp>
      <p:sp>
        <p:nvSpPr>
          <p:cNvPr id="11" name="TextBox 68"/>
          <p:cNvSpPr txBox="1">
            <a:spLocks noChangeArrowheads="1"/>
          </p:cNvSpPr>
          <p:nvPr/>
        </p:nvSpPr>
        <p:spPr bwMode="auto">
          <a:xfrm>
            <a:off x="725880" y="3732490"/>
            <a:ext cx="3348841" cy="403508"/>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200">
                <a:solidFill>
                  <a:srgbClr val="191919"/>
                </a:solidFill>
              </a:rPr>
              <a:t>Покровный слой крепится при </a:t>
            </a:r>
            <a:br>
              <a:rPr lang="ru-RU" sz="1200">
                <a:solidFill>
                  <a:srgbClr val="191919"/>
                </a:solidFill>
              </a:rPr>
            </a:br>
            <a:r>
              <a:rPr lang="ru-RU" sz="1200">
                <a:solidFill>
                  <a:srgbClr val="191919"/>
                </a:solidFill>
              </a:rPr>
              <a:t>помощи винтов к опорным планкам</a:t>
            </a:r>
            <a:endParaRPr/>
          </a:p>
        </p:txBody>
      </p:sp>
      <p:sp>
        <p:nvSpPr>
          <p:cNvPr id="12" name="TextBox 68"/>
          <p:cNvSpPr txBox="1">
            <a:spLocks noChangeArrowheads="1"/>
          </p:cNvSpPr>
          <p:nvPr/>
        </p:nvSpPr>
        <p:spPr bwMode="auto">
          <a:xfrm>
            <a:off x="4611606" y="3732490"/>
            <a:ext cx="2968788" cy="403508"/>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200">
                <a:solidFill>
                  <a:srgbClr val="191919"/>
                </a:solidFill>
              </a:rPr>
              <a:t>Теплоизоляция на кровле крепится при помощи струн из проволоки</a:t>
            </a:r>
            <a:endParaRPr/>
          </a:p>
        </p:txBody>
      </p:sp>
      <p:sp>
        <p:nvSpPr>
          <p:cNvPr id="13" name="TextBox 68"/>
          <p:cNvSpPr txBox="1">
            <a:spLocks noChangeArrowheads="1"/>
          </p:cNvSpPr>
          <p:nvPr/>
        </p:nvSpPr>
        <p:spPr bwMode="auto">
          <a:xfrm>
            <a:off x="8327220" y="3703883"/>
            <a:ext cx="2968789" cy="403508"/>
          </a:xfrm>
          <a:prstGeom prst="rect">
            <a:avLst/>
          </a:prstGeom>
          <a:noFill/>
          <a:ln>
            <a:noFill/>
          </a:ln>
        </p:spPr>
        <p:txBody>
          <a:bodyPr wrap="square" lIns="0" tIns="0" rIns="0" bIns="0">
            <a:spAutoFit/>
          </a:bodyPr>
          <a:lstStyle>
            <a:lvl1pPr>
              <a:spcBef>
                <a:spcPts val="0"/>
              </a:spcBef>
              <a:buChar char="•"/>
              <a:defRPr sz="3200">
                <a:solidFill>
                  <a:schemeClr val="tx1"/>
                </a:solidFill>
                <a:latin typeface="Arial"/>
                <a:cs typeface="Arial"/>
              </a:defRPr>
            </a:lvl1pPr>
            <a:lvl2pPr marL="742950" indent="-285750">
              <a:spcBef>
                <a:spcPts val="0"/>
              </a:spcBef>
              <a:buChar char="–"/>
              <a:defRPr sz="2800">
                <a:solidFill>
                  <a:schemeClr val="tx1"/>
                </a:solidFill>
                <a:latin typeface="Arial"/>
                <a:cs typeface="Arial"/>
              </a:defRPr>
            </a:lvl2pPr>
            <a:lvl3pPr marL="1143000" indent="-228600">
              <a:spcBef>
                <a:spcPts val="0"/>
              </a:spcBef>
              <a:buChar char="•"/>
              <a:defRPr sz="2400">
                <a:solidFill>
                  <a:schemeClr val="tx1"/>
                </a:solidFill>
                <a:latin typeface="Arial"/>
                <a:cs typeface="Arial"/>
              </a:defRPr>
            </a:lvl3pPr>
            <a:lvl4pPr marL="1600200" indent="-228600">
              <a:spcBef>
                <a:spcPts val="0"/>
              </a:spcBef>
              <a:buChar char="–"/>
              <a:defRPr sz="2000">
                <a:solidFill>
                  <a:schemeClr val="tx1"/>
                </a:solidFill>
                <a:latin typeface="Arial"/>
                <a:cs typeface="Arial"/>
              </a:defRPr>
            </a:lvl4pPr>
            <a:lvl5pPr marL="2057400" indent="-228600">
              <a:spcBef>
                <a:spcPts val="0"/>
              </a:spcBef>
              <a:buChar char="»"/>
              <a:defRPr sz="2000">
                <a:solidFill>
                  <a:schemeClr val="tx1"/>
                </a:solidFill>
                <a:latin typeface="Arial"/>
                <a:cs typeface="Arial"/>
              </a:defRPr>
            </a:lvl5pPr>
            <a:lvl6pPr marL="2514600" indent="-228600">
              <a:spcBef>
                <a:spcPts val="0"/>
              </a:spcBef>
              <a:spcAft>
                <a:spcPts val="0"/>
              </a:spcAft>
              <a:buChar char="»"/>
              <a:defRPr sz="2000">
                <a:solidFill>
                  <a:schemeClr val="tx1"/>
                </a:solidFill>
                <a:latin typeface="Arial"/>
                <a:cs typeface="Arial"/>
              </a:defRPr>
            </a:lvl6pPr>
            <a:lvl7pPr marL="2971800" indent="-228600">
              <a:spcBef>
                <a:spcPts val="0"/>
              </a:spcBef>
              <a:spcAft>
                <a:spcPts val="0"/>
              </a:spcAft>
              <a:buChar char="»"/>
              <a:defRPr sz="2000">
                <a:solidFill>
                  <a:schemeClr val="tx1"/>
                </a:solidFill>
                <a:latin typeface="Arial"/>
                <a:cs typeface="Arial"/>
              </a:defRPr>
            </a:lvl7pPr>
            <a:lvl8pPr marL="3429000" indent="-228600">
              <a:spcBef>
                <a:spcPts val="0"/>
              </a:spcBef>
              <a:spcAft>
                <a:spcPts val="0"/>
              </a:spcAft>
              <a:buChar char="»"/>
              <a:defRPr sz="2000">
                <a:solidFill>
                  <a:schemeClr val="tx1"/>
                </a:solidFill>
                <a:latin typeface="Arial"/>
                <a:cs typeface="Arial"/>
              </a:defRPr>
            </a:lvl8pPr>
            <a:lvl9pPr marL="3886200" indent="-228600">
              <a:spcBef>
                <a:spcPts val="0"/>
              </a:spcBef>
              <a:spcAft>
                <a:spcPts val="0"/>
              </a:spcAft>
              <a:buChar char="»"/>
              <a:defRPr sz="2000">
                <a:solidFill>
                  <a:schemeClr val="tx1"/>
                </a:solidFill>
                <a:latin typeface="Arial"/>
                <a:cs typeface="Arial"/>
              </a:defRPr>
            </a:lvl9pPr>
          </a:lstStyle>
          <a:p>
            <a:pPr defTabSz="609585">
              <a:lnSpc>
                <a:spcPct val="113999"/>
              </a:lnSpc>
              <a:spcBef>
                <a:spcPts val="0"/>
              </a:spcBef>
              <a:buNone/>
              <a:defRPr/>
            </a:pPr>
            <a:r>
              <a:rPr lang="ru-RU" sz="1200">
                <a:solidFill>
                  <a:srgbClr val="191919"/>
                </a:solidFill>
              </a:rPr>
              <a:t>На горизонтальные емкости </a:t>
            </a:r>
            <a:br>
              <a:rPr lang="ru-RU" sz="1200">
                <a:solidFill>
                  <a:srgbClr val="191919"/>
                </a:solidFill>
              </a:rPr>
            </a:br>
            <a:r>
              <a:rPr lang="ru-RU" sz="1200">
                <a:solidFill>
                  <a:srgbClr val="191919"/>
                </a:solidFill>
              </a:rPr>
              <a:t>при помощи бандажа</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6156200" y="0"/>
            <a:ext cx="6057497" cy="6858000"/>
          </a:xfrm>
          <a:prstGeom prst="rect">
            <a:avLst/>
          </a:prstGeom>
          <a:solidFill>
            <a:srgbClr val="242E40"/>
          </a:solidFill>
          <a:ln w="19050">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ru-RU" sz="2400">
              <a:solidFill>
                <a:srgbClr val="656565"/>
              </a:solidFill>
              <a:latin typeface="Calibri"/>
            </a:endParaRPr>
          </a:p>
        </p:txBody>
      </p:sp>
      <p:pic>
        <p:nvPicPr>
          <p:cNvPr id="6" name="Рисунок 5"/>
          <p:cNvPicPr>
            <a:picLocks noChangeAspect="1"/>
          </p:cNvPicPr>
          <p:nvPr/>
        </p:nvPicPr>
        <p:blipFill>
          <a:blip r:embed="rId2"/>
          <a:stretch/>
        </p:blipFill>
        <p:spPr bwMode="auto">
          <a:xfrm>
            <a:off x="9523604" y="260350"/>
            <a:ext cx="1986907" cy="521280"/>
          </a:xfrm>
          <a:prstGeom prst="rect">
            <a:avLst/>
          </a:prstGeom>
        </p:spPr>
      </p:pic>
      <p:sp>
        <p:nvSpPr>
          <p:cNvPr id="2" name="Текст 1"/>
          <p:cNvSpPr>
            <a:spLocks noGrp="1"/>
          </p:cNvSpPr>
          <p:nvPr>
            <p:ph type="body" idx="1"/>
          </p:nvPr>
        </p:nvSpPr>
        <p:spPr bwMode="auto">
          <a:xfrm>
            <a:off x="6769101" y="1989666"/>
            <a:ext cx="4703233" cy="3746991"/>
          </a:xfrm>
        </p:spPr>
        <p:txBody>
          <a:bodyPr>
            <a:normAutofit/>
          </a:bodyPr>
          <a:lstStyle/>
          <a:p>
            <a:pPr>
              <a:defRPr/>
            </a:pPr>
            <a:r>
              <a:rPr lang="ru-RU" sz="2950">
                <a:solidFill>
                  <a:srgbClr val="E2241D"/>
                </a:solidFill>
                <a:latin typeface="Arial Black"/>
              </a:rPr>
              <a:t>РАСЧЕТЫ</a:t>
            </a:r>
            <a:r>
              <a:rPr lang="ru-RU" sz="2950">
                <a:latin typeface="Arial Black"/>
              </a:rPr>
              <a:t> ДЛЯ ТЕХНИЧЕСКОЙ ИЗОЛЯЦИИ</a:t>
            </a:r>
            <a:endParaRPr/>
          </a:p>
        </p:txBody>
      </p:sp>
      <p:pic>
        <p:nvPicPr>
          <p:cNvPr id="7" name="Рисунок 6"/>
          <p:cNvPicPr>
            <a:picLocks noChangeAspect="1"/>
          </p:cNvPicPr>
          <p:nvPr/>
        </p:nvPicPr>
        <p:blipFill>
          <a:blip r:embed="rId3"/>
          <a:srcRect l="14628" r="25527"/>
          <a:stretch/>
        </p:blipFill>
        <p:spPr bwMode="auto">
          <a:xfrm>
            <a:off x="0" y="0"/>
            <a:ext cx="61562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53</a:t>
            </a:fld>
            <a:endParaRPr lang="ru-RU"/>
          </a:p>
        </p:txBody>
      </p:sp>
      <p:sp>
        <p:nvSpPr>
          <p:cNvPr id="3" name="Заголовок 1"/>
          <p:cNvSpPr txBox="1"/>
          <p:nvPr/>
        </p:nvSpPr>
        <p:spPr bwMode="auto">
          <a:xfrm>
            <a:off x="719667" y="267637"/>
            <a:ext cx="8401051" cy="568448"/>
          </a:xfrm>
          <a:prstGeom prst="rect">
            <a:avLst/>
          </a:prstGeom>
        </p:spPr>
        <p:txBody>
          <a:bodyPr vert="horz" wrap="square" lIns="0" tIns="0" rIns="0" bIns="0" rtlCol="0" anchor="t" anchorCtr="0">
            <a:spAutoFit/>
          </a:bodyPr>
          <a:lstStyle>
            <a:lvl1pPr>
              <a:lnSpc>
                <a:spcPct val="90000"/>
              </a:lnSpc>
              <a:spcBef>
                <a:spcPts val="0"/>
              </a:spcBef>
              <a:buNone/>
              <a:defRPr sz="2600" b="1" i="0" cap="all">
                <a:solidFill>
                  <a:srgbClr val="242E40"/>
                </a:solidFill>
                <a:latin typeface="Arial Black"/>
                <a:ea typeface="+mj-ea"/>
                <a:cs typeface="+mj-cs"/>
              </a:defRPr>
            </a:lvl1pPr>
          </a:lstStyle>
          <a:p>
            <a:pPr>
              <a:defRPr/>
            </a:pPr>
            <a:r>
              <a:rPr lang="ru-RU"/>
              <a:t>КАЛЬКУЛЯТОРЫ ТЕХНОНИКОЛЬ</a:t>
            </a:r>
            <a:endParaRPr/>
          </a:p>
        </p:txBody>
      </p:sp>
      <p:sp>
        <p:nvSpPr>
          <p:cNvPr id="4" name="Текст 31"/>
          <p:cNvSpPr txBox="1"/>
          <p:nvPr/>
        </p:nvSpPr>
        <p:spPr bwMode="auto">
          <a:xfrm>
            <a:off x="704851" y="898249"/>
            <a:ext cx="5054600" cy="225767"/>
          </a:xfrm>
          <a:prstGeom prst="rect">
            <a:avLst/>
          </a:prstGeom>
        </p:spPr>
        <p:txBody>
          <a:bodyPr vert="horz" wrap="square" lIns="0" tIns="0" rIns="0" bIns="0" rtlCol="0" anchor="t" anchorCtr="0">
            <a:spAutoFit/>
          </a:bodyPr>
          <a:lstStyle>
            <a:lvl1pPr marL="0" indent="0" algn="l" defTabSz="457200">
              <a:spcBef>
                <a:spcPts val="0"/>
              </a:spcBef>
              <a:buFont typeface=".HelveticaNeueDeskInterface-Regular"/>
              <a:buNone/>
              <a:defRPr sz="1200" b="1" i="0" cap="all" spc="10">
                <a:solidFill>
                  <a:schemeClr val="tx1"/>
                </a:solidFill>
                <a:latin typeface="Arial"/>
                <a:ea typeface="+mn-ea"/>
                <a:cs typeface="+mn-cs"/>
              </a:defRPr>
            </a:lvl1pPr>
            <a:lvl2pPr marL="457200" indent="0" algn="l" defTabSz="457200">
              <a:spcBef>
                <a:spcPts val="0"/>
              </a:spcBef>
              <a:buFont typeface="Arial"/>
              <a:buNone/>
              <a:defRPr sz="2000" b="1" i="0" cap="none">
                <a:solidFill>
                  <a:schemeClr val="tx1"/>
                </a:solidFill>
                <a:latin typeface="Arial"/>
                <a:ea typeface="+mn-ea"/>
                <a:cs typeface="+mn-cs"/>
              </a:defRPr>
            </a:lvl2pPr>
            <a:lvl3pPr marL="914400" indent="0" algn="l" defTabSz="457200">
              <a:spcBef>
                <a:spcPts val="0"/>
              </a:spcBef>
              <a:buFont typeface="Arial"/>
              <a:buNone/>
              <a:defRPr sz="1800" b="1" i="0" cap="none">
                <a:solidFill>
                  <a:schemeClr val="tx1"/>
                </a:solidFill>
                <a:latin typeface="Arial"/>
                <a:ea typeface="+mn-ea"/>
                <a:cs typeface="Arial"/>
              </a:defRPr>
            </a:lvl3pPr>
            <a:lvl4pPr marL="1371600" indent="0" algn="l" defTabSz="457200">
              <a:spcBef>
                <a:spcPts val="0"/>
              </a:spcBef>
              <a:buFont typeface="Arial"/>
              <a:buNone/>
              <a:defRPr sz="1600" b="1" i="0" cap="none">
                <a:solidFill>
                  <a:schemeClr val="tx1"/>
                </a:solidFill>
                <a:latin typeface="Arial"/>
                <a:ea typeface="+mn-ea"/>
                <a:cs typeface="Arial"/>
              </a:defRPr>
            </a:lvl4pPr>
            <a:lvl5pPr marL="1828800" indent="0" algn="l" defTabSz="457200">
              <a:spcBef>
                <a:spcPts val="0"/>
              </a:spcBef>
              <a:buFont typeface="Arial"/>
              <a:buNone/>
              <a:defRPr sz="1600" b="1" i="0" cap="none">
                <a:solidFill>
                  <a:schemeClr val="tx1"/>
                </a:solidFill>
                <a:latin typeface="Arial"/>
                <a:ea typeface="+mn-ea"/>
                <a:cs typeface="Arial"/>
              </a:defRPr>
            </a:lvl5pPr>
            <a:lvl6pPr marL="2286000" indent="0" algn="l" defTabSz="457200">
              <a:spcBef>
                <a:spcPts val="0"/>
              </a:spcBef>
              <a:buFont typeface="Arial"/>
              <a:buNone/>
              <a:defRPr sz="1600" b="1">
                <a:solidFill>
                  <a:schemeClr val="tx1"/>
                </a:solidFill>
                <a:latin typeface="+mn-lt"/>
                <a:ea typeface="+mn-ea"/>
                <a:cs typeface="+mn-cs"/>
              </a:defRPr>
            </a:lvl6pPr>
            <a:lvl7pPr marL="2743200" indent="0" algn="l" defTabSz="457200">
              <a:spcBef>
                <a:spcPts val="0"/>
              </a:spcBef>
              <a:buFont typeface="Arial"/>
              <a:buNone/>
              <a:defRPr sz="1600" b="1">
                <a:solidFill>
                  <a:schemeClr val="tx1"/>
                </a:solidFill>
                <a:latin typeface="+mn-lt"/>
                <a:ea typeface="+mn-ea"/>
                <a:cs typeface="+mn-cs"/>
              </a:defRPr>
            </a:lvl7pPr>
            <a:lvl8pPr marL="3200400" indent="0" algn="l" defTabSz="457200">
              <a:spcBef>
                <a:spcPts val="0"/>
              </a:spcBef>
              <a:buFont typeface="Arial"/>
              <a:buNone/>
              <a:defRPr sz="1600" b="1">
                <a:solidFill>
                  <a:schemeClr val="tx1"/>
                </a:solidFill>
                <a:latin typeface="+mn-lt"/>
                <a:ea typeface="+mn-ea"/>
                <a:cs typeface="+mn-cs"/>
              </a:defRPr>
            </a:lvl8pPr>
            <a:lvl9pPr marL="3657600" indent="0" algn="l" defTabSz="457200">
              <a:spcBef>
                <a:spcPts val="0"/>
              </a:spcBef>
              <a:buFont typeface="Arial"/>
              <a:buNone/>
              <a:defRPr sz="1600" b="1">
                <a:solidFill>
                  <a:schemeClr val="tx1"/>
                </a:solidFill>
                <a:latin typeface="+mn-lt"/>
                <a:ea typeface="+mn-ea"/>
                <a:cs typeface="+mn-cs"/>
              </a:defRPr>
            </a:lvl9pPr>
          </a:lstStyle>
          <a:p>
            <a:pPr defTabSz="609585">
              <a:defRPr/>
            </a:pPr>
            <a:r>
              <a:rPr lang="en-US" sz="1450" u="sng" cap="none" spc="13">
                <a:solidFill>
                  <a:srgbClr val="E2241C"/>
                </a:solidFill>
              </a:rPr>
              <a:t>nav.tn.ru</a:t>
            </a:r>
            <a:r>
              <a:rPr lang="ru-RU" sz="1450" u="sng" cap="none" spc="13">
                <a:solidFill>
                  <a:srgbClr val="E2241C"/>
                </a:solidFill>
              </a:rPr>
              <a:t> </a:t>
            </a:r>
            <a:r>
              <a:rPr lang="en-US" sz="1450" u="sng" cap="none" spc="13">
                <a:solidFill>
                  <a:srgbClr val="E2241C"/>
                </a:solidFill>
              </a:rPr>
              <a:t>/</a:t>
            </a:r>
            <a:r>
              <a:rPr lang="ru-RU" sz="1450" u="sng" cap="none" spc="13">
                <a:solidFill>
                  <a:srgbClr val="E2241C"/>
                </a:solidFill>
              </a:rPr>
              <a:t> Сервисы / Калькуляторы</a:t>
            </a:r>
            <a:endParaRPr/>
          </a:p>
        </p:txBody>
      </p:sp>
      <p:sp>
        <p:nvSpPr>
          <p:cNvPr id="5" name="Content Placeholder 6"/>
          <p:cNvSpPr txBox="1"/>
          <p:nvPr/>
        </p:nvSpPr>
        <p:spPr bwMode="auto">
          <a:xfrm>
            <a:off x="740496" y="1636842"/>
            <a:ext cx="2283019" cy="493277"/>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000000"/>
                </a:solidFill>
                <a:latin typeface="Arial"/>
                <a:cs typeface="Arial"/>
              </a:rPr>
              <a:t>Калькулятор технической изоляции</a:t>
            </a:r>
            <a:endParaRPr/>
          </a:p>
        </p:txBody>
      </p:sp>
      <p:pic>
        <p:nvPicPr>
          <p:cNvPr id="6" name="Рисунок 5"/>
          <p:cNvPicPr>
            <a:picLocks noChangeAspect="1"/>
          </p:cNvPicPr>
          <p:nvPr/>
        </p:nvPicPr>
        <p:blipFill>
          <a:blip r:embed="rId2"/>
          <a:stretch/>
        </p:blipFill>
        <p:spPr bwMode="auto">
          <a:xfrm>
            <a:off x="740496" y="2477560"/>
            <a:ext cx="2343860" cy="3553376"/>
          </a:xfrm>
          <a:prstGeom prst="rect">
            <a:avLst/>
          </a:prstGeom>
          <a:ln>
            <a:solidFill>
              <a:schemeClr val="accent3"/>
            </a:solidFill>
          </a:ln>
        </p:spPr>
      </p:pic>
      <p:pic>
        <p:nvPicPr>
          <p:cNvPr id="7" name="Рисунок 6"/>
          <p:cNvPicPr>
            <a:picLocks noChangeAspect="1"/>
          </p:cNvPicPr>
          <p:nvPr/>
        </p:nvPicPr>
        <p:blipFill>
          <a:blip r:embed="rId3"/>
          <a:stretch/>
        </p:blipFill>
        <p:spPr bwMode="auto">
          <a:xfrm>
            <a:off x="6634576" y="2468541"/>
            <a:ext cx="2420216" cy="3549651"/>
          </a:xfrm>
          <a:prstGeom prst="rect">
            <a:avLst/>
          </a:prstGeom>
          <a:ln>
            <a:solidFill>
              <a:schemeClr val="accent3"/>
            </a:solidFill>
          </a:ln>
        </p:spPr>
      </p:pic>
      <p:pic>
        <p:nvPicPr>
          <p:cNvPr id="8" name="Рисунок 7"/>
          <p:cNvPicPr>
            <a:picLocks noChangeAspect="1"/>
          </p:cNvPicPr>
          <p:nvPr/>
        </p:nvPicPr>
        <p:blipFill>
          <a:blip r:embed="rId4"/>
          <a:stretch/>
        </p:blipFill>
        <p:spPr bwMode="auto">
          <a:xfrm>
            <a:off x="3696615" y="2486581"/>
            <a:ext cx="2325704" cy="3535336"/>
          </a:xfrm>
          <a:prstGeom prst="rect">
            <a:avLst/>
          </a:prstGeom>
          <a:ln>
            <a:solidFill>
              <a:schemeClr val="accent3"/>
            </a:solidFill>
          </a:ln>
        </p:spPr>
      </p:pic>
      <p:sp>
        <p:nvSpPr>
          <p:cNvPr id="9" name="Content Placeholder 6"/>
          <p:cNvSpPr txBox="1"/>
          <p:nvPr/>
        </p:nvSpPr>
        <p:spPr bwMode="auto">
          <a:xfrm>
            <a:off x="3744384" y="1636842"/>
            <a:ext cx="2283019" cy="493277"/>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000000"/>
                </a:solidFill>
                <a:latin typeface="Arial"/>
                <a:cs typeface="Arial"/>
              </a:rPr>
              <a:t>Калькулятор </a:t>
            </a:r>
            <a:endParaRPr/>
          </a:p>
          <a:p>
            <a:pPr defTabSz="609585">
              <a:lnSpc>
                <a:spcPct val="113999"/>
              </a:lnSpc>
              <a:spcBef>
                <a:spcPts val="0"/>
              </a:spcBef>
              <a:defRPr/>
            </a:pPr>
            <a:r>
              <a:rPr lang="ru-RU" sz="1450" b="1">
                <a:solidFill>
                  <a:srgbClr val="000000"/>
                </a:solidFill>
                <a:latin typeface="Arial"/>
                <a:cs typeface="Arial"/>
              </a:rPr>
              <a:t>сегментов </a:t>
            </a:r>
            <a:r>
              <a:rPr lang="en-US" sz="1450" b="1">
                <a:solidFill>
                  <a:srgbClr val="000000"/>
                </a:solidFill>
                <a:latin typeface="Arial"/>
                <a:cs typeface="Arial"/>
              </a:rPr>
              <a:t>XPS</a:t>
            </a:r>
            <a:endParaRPr lang="ru-RU" sz="1450" b="1">
              <a:solidFill>
                <a:srgbClr val="000000"/>
              </a:solidFill>
              <a:latin typeface="Arial"/>
              <a:cs typeface="Arial"/>
            </a:endParaRPr>
          </a:p>
        </p:txBody>
      </p:sp>
      <p:sp>
        <p:nvSpPr>
          <p:cNvPr id="10" name="Content Placeholder 6"/>
          <p:cNvSpPr txBox="1"/>
          <p:nvPr/>
        </p:nvSpPr>
        <p:spPr bwMode="auto">
          <a:xfrm>
            <a:off x="6635124" y="1636841"/>
            <a:ext cx="2283019" cy="493277"/>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656565"/>
                </a:solidFill>
                <a:latin typeface="Arial"/>
                <a:cs typeface="Arial"/>
              </a:rPr>
              <a:t>Калькулятор огнезащиты</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54</a:t>
            </a:fld>
            <a:endParaRPr lang="ru-RU"/>
          </a:p>
        </p:txBody>
      </p:sp>
      <p:pic>
        <p:nvPicPr>
          <p:cNvPr id="3" name="Рисунок 2"/>
          <p:cNvPicPr>
            <a:picLocks noChangeAspect="1"/>
          </p:cNvPicPr>
          <p:nvPr/>
        </p:nvPicPr>
        <p:blipFill>
          <a:blip r:embed="rId2"/>
          <a:srcRect l="6514" r="5111"/>
          <a:stretch/>
        </p:blipFill>
        <p:spPr bwMode="auto">
          <a:xfrm>
            <a:off x="507189" y="1590380"/>
            <a:ext cx="7826172" cy="4809085"/>
          </a:xfrm>
          <a:prstGeom prst="rect">
            <a:avLst/>
          </a:prstGeom>
        </p:spPr>
      </p:pic>
      <p:sp>
        <p:nvSpPr>
          <p:cNvPr id="4" name="Заголовок 1"/>
          <p:cNvSpPr txBox="1"/>
          <p:nvPr/>
        </p:nvSpPr>
        <p:spPr bwMode="auto">
          <a:xfrm>
            <a:off x="719667" y="359077"/>
            <a:ext cx="8401051" cy="360099"/>
          </a:xfrm>
          <a:prstGeom prst="rect">
            <a:avLst/>
          </a:prstGeom>
        </p:spPr>
        <p:txBody>
          <a:bodyPr vert="horz" wrap="square" lIns="0" tIns="0" rIns="0" bIns="0" rtlCol="0" anchor="t" anchorCtr="0">
            <a:spAutoFit/>
          </a:bodyPr>
          <a:lstStyle>
            <a:defPPr>
              <a:defRPr lang="ru-RU"/>
            </a:defPPr>
            <a:lvl1pPr>
              <a:lnSpc>
                <a:spcPct val="90000"/>
              </a:lnSpc>
              <a:spcBef>
                <a:spcPts val="0"/>
              </a:spcBef>
              <a:buNone/>
              <a:defRPr sz="2600" b="1" i="0" cap="all">
                <a:solidFill>
                  <a:srgbClr val="242E40"/>
                </a:solidFill>
                <a:latin typeface="Arial Black"/>
                <a:ea typeface="+mj-ea"/>
                <a:cs typeface="+mj-cs"/>
              </a:defRPr>
            </a:lvl1pPr>
          </a:lstStyle>
          <a:p>
            <a:pPr>
              <a:defRPr/>
            </a:pPr>
            <a:r>
              <a:rPr lang="ru-RU"/>
              <a:t>Калькулятор технической изоляции</a:t>
            </a:r>
            <a:endParaRPr/>
          </a:p>
        </p:txBody>
      </p:sp>
      <p:sp>
        <p:nvSpPr>
          <p:cNvPr id="5" name="Content Placeholder 6"/>
          <p:cNvSpPr txBox="1"/>
          <p:nvPr/>
        </p:nvSpPr>
        <p:spPr bwMode="auto">
          <a:xfrm>
            <a:off x="727073" y="1097169"/>
            <a:ext cx="5039787" cy="493277"/>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cap="all">
                <a:solidFill>
                  <a:srgbClr val="ED1C24"/>
                </a:solidFill>
                <a:latin typeface="Arial"/>
                <a:cs typeface="Arial"/>
              </a:rPr>
              <a:t>Выберите один из 4 способов расчета – </a:t>
            </a:r>
            <a:endParaRPr/>
          </a:p>
          <a:p>
            <a:pPr defTabSz="609585">
              <a:lnSpc>
                <a:spcPct val="113999"/>
              </a:lnSpc>
              <a:spcBef>
                <a:spcPts val="0"/>
              </a:spcBef>
              <a:defRPr/>
            </a:pPr>
            <a:r>
              <a:rPr lang="ru-RU" sz="1450" b="1" cap="all">
                <a:solidFill>
                  <a:srgbClr val="ED1C24"/>
                </a:solidFill>
                <a:latin typeface="Arial"/>
                <a:cs typeface="Arial"/>
              </a:rPr>
              <a:t>в зависимости от условий и задач</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55</a:t>
            </a:fld>
            <a:endParaRPr lang="ru-RU"/>
          </a:p>
        </p:txBody>
      </p:sp>
      <p:pic>
        <p:nvPicPr>
          <p:cNvPr id="3" name="Рисунок 2"/>
          <p:cNvPicPr>
            <a:picLocks noChangeAspect="1"/>
          </p:cNvPicPr>
          <p:nvPr/>
        </p:nvPicPr>
        <p:blipFill>
          <a:blip r:embed="rId2"/>
          <a:srcRect l="6514" r="70688" b="31662"/>
          <a:stretch/>
        </p:blipFill>
        <p:spPr bwMode="auto">
          <a:xfrm>
            <a:off x="497436" y="1257593"/>
            <a:ext cx="2018995" cy="3286420"/>
          </a:xfrm>
          <a:prstGeom prst="rect">
            <a:avLst/>
          </a:prstGeom>
        </p:spPr>
      </p:pic>
      <p:sp>
        <p:nvSpPr>
          <p:cNvPr id="4" name="Заголовок 1"/>
          <p:cNvSpPr txBox="1"/>
          <p:nvPr/>
        </p:nvSpPr>
        <p:spPr bwMode="auto">
          <a:xfrm>
            <a:off x="719667" y="267637"/>
            <a:ext cx="8401051" cy="568448"/>
          </a:xfrm>
          <a:prstGeom prst="rect">
            <a:avLst/>
          </a:prstGeom>
        </p:spPr>
        <p:txBody>
          <a:bodyPr vert="horz" wrap="square" lIns="0" tIns="0" rIns="0" bIns="0" rtlCol="0" anchor="t" anchorCtr="0">
            <a:spAutoFit/>
          </a:bodyPr>
          <a:lstStyle>
            <a:defPPr>
              <a:defRPr lang="ru-RU"/>
            </a:defPPr>
            <a:lvl1pPr>
              <a:lnSpc>
                <a:spcPct val="90000"/>
              </a:lnSpc>
              <a:spcBef>
                <a:spcPts val="0"/>
              </a:spcBef>
              <a:buNone/>
              <a:defRPr sz="2600" b="1" i="0" cap="all">
                <a:solidFill>
                  <a:srgbClr val="242E40"/>
                </a:solidFill>
                <a:latin typeface="Arial Black"/>
                <a:ea typeface="+mj-ea"/>
                <a:cs typeface="+mj-cs"/>
              </a:defRPr>
            </a:lvl1pPr>
          </a:lstStyle>
          <a:p>
            <a:pPr>
              <a:defRPr/>
            </a:pPr>
            <a:r>
              <a:rPr lang="ru-RU"/>
              <a:t>Калькулятор технической изоляции</a:t>
            </a:r>
            <a:endParaRPr/>
          </a:p>
        </p:txBody>
      </p:sp>
      <p:sp>
        <p:nvSpPr>
          <p:cNvPr id="5" name="Content Placeholder 6"/>
          <p:cNvSpPr txBox="1"/>
          <p:nvPr/>
        </p:nvSpPr>
        <p:spPr bwMode="auto">
          <a:xfrm>
            <a:off x="3407830" y="1653407"/>
            <a:ext cx="8064503" cy="1456040"/>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Данный расчет решает проблему выбора оптимальной толщины изоляции для энергосбережения</a:t>
            </a:r>
            <a:r>
              <a:rPr lang="ru-RU" sz="1200">
                <a:solidFill>
                  <a:srgbClr val="000000"/>
                </a:solidFill>
                <a:latin typeface="Arial"/>
                <a:cs typeface="Arial"/>
              </a:rPr>
              <a:t>. При расчете по нормам теплового потока толщина теплоизоляции определяется по ограничению плотности теплового потока через стенку трубопровода/резервуара</a:t>
            </a:r>
            <a:endParaRPr/>
          </a:p>
          <a:p>
            <a:pPr defTabSz="609585">
              <a:lnSpc>
                <a:spcPct val="113999"/>
              </a:lnSpc>
              <a:spcBef>
                <a:spcPts val="0"/>
              </a:spcBef>
              <a:defRPr/>
            </a:pPr>
            <a:endParaRPr lang="ru-RU" sz="1200">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Норма теплопотерь установлена в своде правил СП 61.13330.2012 "Тепловая изоляция оборудования трубопроводов" </a:t>
            </a:r>
            <a:r>
              <a:rPr lang="ru-RU" sz="1200">
                <a:solidFill>
                  <a:srgbClr val="000000"/>
                </a:solidFill>
                <a:latin typeface="Arial"/>
                <a:cs typeface="Arial"/>
              </a:rPr>
              <a:t>(актуализированная редакция СНиП 41-03-2003). Потери тепла зависят от температуры теплоносителя, температуры окружающей среды, типа опор и выбранного изоляционного материала</a:t>
            </a:r>
            <a:endParaRPr/>
          </a:p>
        </p:txBody>
      </p:sp>
      <p:sp>
        <p:nvSpPr>
          <p:cNvPr id="6" name="Content Placeholder 6"/>
          <p:cNvSpPr txBox="1"/>
          <p:nvPr/>
        </p:nvSpPr>
        <p:spPr bwMode="auto">
          <a:xfrm>
            <a:off x="3407835" y="4385122"/>
            <a:ext cx="2688165" cy="660887"/>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ED1C24"/>
                </a:solidFill>
                <a:latin typeface="Arial"/>
                <a:cs typeface="Arial"/>
              </a:rPr>
              <a:t>Изоляционный слой</a:t>
            </a:r>
            <a:endParaRPr/>
          </a:p>
          <a:p>
            <a:pPr defTabSz="609585">
              <a:lnSpc>
                <a:spcPct val="113999"/>
              </a:lnSpc>
              <a:spcBef>
                <a:spcPts val="0"/>
              </a:spcBef>
              <a:defRPr/>
            </a:pPr>
            <a:r>
              <a:rPr lang="ru-RU" sz="1200">
                <a:solidFill>
                  <a:srgbClr val="000000"/>
                </a:solidFill>
                <a:latin typeface="Arial"/>
                <a:cs typeface="Arial"/>
              </a:rPr>
              <a:t>Больше толщина</a:t>
            </a:r>
            <a:endParaRPr/>
          </a:p>
          <a:p>
            <a:pPr defTabSz="609585">
              <a:lnSpc>
                <a:spcPct val="113999"/>
              </a:lnSpc>
              <a:spcBef>
                <a:spcPts val="0"/>
              </a:spcBef>
              <a:defRPr/>
            </a:pPr>
            <a:r>
              <a:rPr lang="ru-RU" sz="1200">
                <a:solidFill>
                  <a:srgbClr val="000000"/>
                </a:solidFill>
                <a:latin typeface="Arial"/>
                <a:cs typeface="Arial"/>
              </a:rPr>
              <a:t>Ниже теплопроводность</a:t>
            </a:r>
            <a:endParaRPr/>
          </a:p>
        </p:txBody>
      </p:sp>
      <p:sp>
        <p:nvSpPr>
          <p:cNvPr id="7" name="Content Placeholder 6"/>
          <p:cNvSpPr txBox="1"/>
          <p:nvPr/>
        </p:nvSpPr>
        <p:spPr bwMode="auto">
          <a:xfrm>
            <a:off x="6603293" y="4385120"/>
            <a:ext cx="2688166" cy="450380"/>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ED1C24"/>
                </a:solidFill>
                <a:latin typeface="Arial"/>
                <a:cs typeface="Arial"/>
              </a:rPr>
              <a:t>Плотность теплового потока</a:t>
            </a:r>
            <a:endParaRPr/>
          </a:p>
          <a:p>
            <a:pPr defTabSz="609585">
              <a:lnSpc>
                <a:spcPct val="113999"/>
              </a:lnSpc>
              <a:spcBef>
                <a:spcPts val="0"/>
              </a:spcBef>
              <a:defRPr/>
            </a:pPr>
            <a:r>
              <a:rPr lang="ru-RU" sz="1200">
                <a:solidFill>
                  <a:srgbClr val="000000"/>
                </a:solidFill>
                <a:latin typeface="Arial"/>
                <a:cs typeface="Arial"/>
              </a:rPr>
              <a:t>Ниже</a:t>
            </a:r>
            <a:endParaRPr/>
          </a:p>
        </p:txBody>
      </p:sp>
      <p:sp>
        <p:nvSpPr>
          <p:cNvPr id="8" name="Content Placeholder 6"/>
          <p:cNvSpPr txBox="1"/>
          <p:nvPr/>
        </p:nvSpPr>
        <p:spPr bwMode="auto">
          <a:xfrm>
            <a:off x="10235537" y="4348455"/>
            <a:ext cx="1410256" cy="450380"/>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450" b="1">
                <a:solidFill>
                  <a:srgbClr val="ED1C24"/>
                </a:solidFill>
                <a:latin typeface="Arial"/>
                <a:cs typeface="Arial"/>
              </a:rPr>
              <a:t>Потери тепла</a:t>
            </a:r>
            <a:endParaRPr/>
          </a:p>
          <a:p>
            <a:pPr defTabSz="609585">
              <a:lnSpc>
                <a:spcPct val="113999"/>
              </a:lnSpc>
              <a:spcBef>
                <a:spcPts val="0"/>
              </a:spcBef>
              <a:defRPr/>
            </a:pPr>
            <a:r>
              <a:rPr lang="ru-RU" sz="1200">
                <a:solidFill>
                  <a:srgbClr val="000000"/>
                </a:solidFill>
                <a:latin typeface="Arial"/>
                <a:cs typeface="Arial"/>
              </a:rPr>
              <a:t>Меньше</a:t>
            </a:r>
            <a:endParaRPr/>
          </a:p>
        </p:txBody>
      </p:sp>
      <p:sp>
        <p:nvSpPr>
          <p:cNvPr id="9" name="Content Placeholder 6"/>
          <p:cNvSpPr txBox="1"/>
          <p:nvPr/>
        </p:nvSpPr>
        <p:spPr bwMode="auto">
          <a:xfrm>
            <a:off x="5707113" y="3716867"/>
            <a:ext cx="559631" cy="1543436"/>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9600" b="1">
                <a:solidFill>
                  <a:srgbClr val="ED1C24"/>
                </a:solidFill>
                <a:latin typeface="Arial"/>
                <a:cs typeface="Arial"/>
              </a:rPr>
              <a:t>»</a:t>
            </a:r>
            <a:endParaRPr/>
          </a:p>
        </p:txBody>
      </p:sp>
      <p:sp>
        <p:nvSpPr>
          <p:cNvPr id="10" name="Content Placeholder 6"/>
          <p:cNvSpPr txBox="1"/>
          <p:nvPr/>
        </p:nvSpPr>
        <p:spPr bwMode="auto">
          <a:xfrm>
            <a:off x="9403718" y="3688753"/>
            <a:ext cx="559631" cy="1543436"/>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9600" b="1">
                <a:solidFill>
                  <a:srgbClr val="ED1C24"/>
                </a:solidFill>
                <a:latin typeface="Arial"/>
                <a:cs typeface="Arial"/>
              </a:rPr>
              <a:t>»</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56</a:t>
            </a:fld>
            <a:endParaRPr lang="ru-RU"/>
          </a:p>
        </p:txBody>
      </p:sp>
      <p:sp>
        <p:nvSpPr>
          <p:cNvPr id="3" name="Заголовок 1"/>
          <p:cNvSpPr txBox="1"/>
          <p:nvPr/>
        </p:nvSpPr>
        <p:spPr bwMode="auto">
          <a:xfrm>
            <a:off x="719667" y="267637"/>
            <a:ext cx="8401051" cy="568448"/>
          </a:xfrm>
          <a:prstGeom prst="rect">
            <a:avLst/>
          </a:prstGeom>
        </p:spPr>
        <p:txBody>
          <a:bodyPr vert="horz" wrap="square" lIns="0" tIns="0" rIns="0" bIns="0" rtlCol="0" anchor="t" anchorCtr="0">
            <a:spAutoFit/>
          </a:bodyPr>
          <a:lstStyle>
            <a:defPPr>
              <a:defRPr lang="ru-RU"/>
            </a:defPPr>
            <a:lvl1pPr>
              <a:lnSpc>
                <a:spcPct val="90000"/>
              </a:lnSpc>
              <a:spcBef>
                <a:spcPts val="0"/>
              </a:spcBef>
              <a:buNone/>
              <a:defRPr sz="2600" b="1" i="0" cap="all">
                <a:solidFill>
                  <a:srgbClr val="242E40"/>
                </a:solidFill>
                <a:latin typeface="Arial Black"/>
                <a:ea typeface="+mj-ea"/>
                <a:cs typeface="+mj-cs"/>
              </a:defRPr>
            </a:lvl1pPr>
          </a:lstStyle>
          <a:p>
            <a:pPr>
              <a:defRPr/>
            </a:pPr>
            <a:r>
              <a:rPr lang="ru-RU"/>
              <a:t>Калькулятор технической изоляции</a:t>
            </a:r>
            <a:endParaRPr/>
          </a:p>
        </p:txBody>
      </p:sp>
      <p:sp>
        <p:nvSpPr>
          <p:cNvPr id="4" name="Content Placeholder 6"/>
          <p:cNvSpPr txBox="1"/>
          <p:nvPr/>
        </p:nvSpPr>
        <p:spPr bwMode="auto">
          <a:xfrm>
            <a:off x="3407830" y="1662180"/>
            <a:ext cx="8064503" cy="3500061"/>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Данный расчет необходим для выполнения норм по безопасности персонала и обязателен для снижения риска получения ожога при контакте с горячей поверхностью. </a:t>
            </a:r>
            <a:endParaRPr/>
          </a:p>
          <a:p>
            <a:pPr defTabSz="609585">
              <a:lnSpc>
                <a:spcPct val="113999"/>
              </a:lnSpc>
              <a:spcBef>
                <a:spcPts val="0"/>
              </a:spcBef>
              <a:defRPr/>
            </a:pPr>
            <a:endParaRPr lang="ru-RU" sz="1200" b="1">
              <a:solidFill>
                <a:srgbClr val="000000"/>
              </a:solidFill>
              <a:latin typeface="Arial"/>
              <a:cs typeface="Arial"/>
            </a:endParaRPr>
          </a:p>
          <a:p>
            <a:pPr defTabSz="609585">
              <a:lnSpc>
                <a:spcPct val="113999"/>
              </a:lnSpc>
              <a:spcBef>
                <a:spcPts val="0"/>
              </a:spcBef>
              <a:spcAft>
                <a:spcPts val="800"/>
              </a:spcAft>
              <a:defRPr/>
            </a:pPr>
            <a:r>
              <a:rPr lang="ru-RU" sz="1200" b="1">
                <a:solidFill>
                  <a:srgbClr val="000000"/>
                </a:solidFill>
                <a:latin typeface="Arial"/>
                <a:cs typeface="Arial"/>
              </a:rPr>
              <a:t>Согласно СП 61.13330.2012 на поверхности изоляции необходимо обеспечить температуру не более:</a:t>
            </a:r>
            <a:endParaRPr/>
          </a:p>
          <a:p>
            <a:pPr marL="304792" indent="-304792" defTabSz="609585">
              <a:lnSpc>
                <a:spcPct val="113999"/>
              </a:lnSpc>
              <a:spcBef>
                <a:spcPts val="0"/>
              </a:spcBef>
              <a:buFont typeface="+mj-lt"/>
              <a:buAutoNum type="alphaUcPeriod"/>
              <a:defRPr/>
            </a:pPr>
            <a:r>
              <a:rPr lang="ru-RU" sz="1200">
                <a:solidFill>
                  <a:srgbClr val="000000"/>
                </a:solidFill>
                <a:latin typeface="Arial"/>
                <a:cs typeface="Arial"/>
              </a:rPr>
              <a:t>В помещении для трубопроводов и оборудования, содержащих вещества с </a:t>
            </a:r>
            <a:r>
              <a:rPr lang="en-US" sz="1200">
                <a:solidFill>
                  <a:srgbClr val="000000"/>
                </a:solidFill>
                <a:latin typeface="Arial"/>
                <a:cs typeface="Arial"/>
              </a:rPr>
              <a:t>t</a:t>
            </a:r>
            <a:r>
              <a:rPr lang="en-US" sz="1200" baseline="30000">
                <a:solidFill>
                  <a:srgbClr val="000000"/>
                </a:solidFill>
                <a:latin typeface="Arial"/>
                <a:cs typeface="Arial"/>
              </a:rPr>
              <a:t>0</a:t>
            </a:r>
            <a:r>
              <a:rPr lang="ru-RU" sz="1200">
                <a:solidFill>
                  <a:srgbClr val="000000"/>
                </a:solidFill>
                <a:latin typeface="Arial"/>
                <a:cs typeface="Arial"/>
              </a:rPr>
              <a:t>:</a:t>
            </a:r>
            <a:endParaRPr/>
          </a:p>
          <a:p>
            <a:pPr marL="1295368" lvl="1" indent="-304792" defTabSz="609585">
              <a:lnSpc>
                <a:spcPct val="113999"/>
              </a:lnSpc>
              <a:spcBef>
                <a:spcPts val="0"/>
              </a:spcBef>
              <a:buFont typeface="Wingdings"/>
              <a:buChar char="§"/>
              <a:defRPr/>
            </a:pPr>
            <a:r>
              <a:rPr lang="ru-RU">
                <a:solidFill>
                  <a:srgbClr val="000000"/>
                </a:solidFill>
                <a:latin typeface="Arial"/>
                <a:cs typeface="Arial"/>
              </a:rPr>
              <a:t>выше 500 С - 55 С</a:t>
            </a:r>
            <a:endParaRPr/>
          </a:p>
          <a:p>
            <a:pPr marL="1295368" lvl="1" indent="-304792" defTabSz="609585">
              <a:lnSpc>
                <a:spcPct val="113999"/>
              </a:lnSpc>
              <a:spcBef>
                <a:spcPts val="0"/>
              </a:spcBef>
              <a:buFont typeface="Wingdings"/>
              <a:buChar char="§"/>
              <a:defRPr/>
            </a:pPr>
            <a:r>
              <a:rPr lang="ru-RU">
                <a:solidFill>
                  <a:srgbClr val="000000"/>
                </a:solidFill>
                <a:latin typeface="Arial"/>
                <a:cs typeface="Arial"/>
              </a:rPr>
              <a:t>от 150 до 500 С - 45 С</a:t>
            </a:r>
            <a:endParaRPr/>
          </a:p>
          <a:p>
            <a:pPr marL="1295368" lvl="1" indent="-304792" defTabSz="609585">
              <a:lnSpc>
                <a:spcPct val="113999"/>
              </a:lnSpc>
              <a:spcBef>
                <a:spcPts val="0"/>
              </a:spcBef>
              <a:buFont typeface="Wingdings"/>
              <a:buChar char="§"/>
              <a:defRPr/>
            </a:pPr>
            <a:r>
              <a:rPr lang="ru-RU">
                <a:solidFill>
                  <a:srgbClr val="000000"/>
                </a:solidFill>
                <a:latin typeface="Arial"/>
                <a:cs typeface="Arial"/>
              </a:rPr>
              <a:t>150 С и ниже - 40 С</a:t>
            </a:r>
            <a:endParaRPr/>
          </a:p>
          <a:p>
            <a:pPr marL="304792" indent="-304792" defTabSz="609585">
              <a:lnSpc>
                <a:spcPct val="113999"/>
              </a:lnSpc>
              <a:spcBef>
                <a:spcPts val="0"/>
              </a:spcBef>
              <a:buFont typeface="+mj-lt"/>
              <a:buAutoNum type="alphaUcPeriod"/>
              <a:defRPr/>
            </a:pPr>
            <a:r>
              <a:rPr lang="ru-RU" sz="1200">
                <a:solidFill>
                  <a:srgbClr val="000000"/>
                </a:solidFill>
                <a:latin typeface="Arial"/>
                <a:cs typeface="Arial"/>
              </a:rPr>
              <a:t>На открытом воздухе:</a:t>
            </a:r>
            <a:endParaRPr/>
          </a:p>
          <a:p>
            <a:pPr marL="1295368" lvl="1" indent="-304792" defTabSz="609585">
              <a:lnSpc>
                <a:spcPct val="113999"/>
              </a:lnSpc>
              <a:spcBef>
                <a:spcPts val="0"/>
              </a:spcBef>
              <a:buFont typeface="Wingdings"/>
              <a:buChar char="§"/>
              <a:defRPr/>
            </a:pPr>
            <a:r>
              <a:rPr lang="ru-RU">
                <a:solidFill>
                  <a:srgbClr val="000000"/>
                </a:solidFill>
                <a:latin typeface="Arial"/>
                <a:cs typeface="Arial"/>
              </a:rPr>
              <a:t>при металлическом покровном слое - 55 С</a:t>
            </a:r>
            <a:endParaRPr/>
          </a:p>
          <a:p>
            <a:pPr marL="1295368" lvl="1" indent="-304792" defTabSz="609585">
              <a:lnSpc>
                <a:spcPct val="113999"/>
              </a:lnSpc>
              <a:spcBef>
                <a:spcPts val="0"/>
              </a:spcBef>
              <a:buFont typeface="Wingdings"/>
              <a:buChar char="§"/>
              <a:defRPr/>
            </a:pPr>
            <a:r>
              <a:rPr lang="ru-RU">
                <a:solidFill>
                  <a:srgbClr val="000000"/>
                </a:solidFill>
                <a:latin typeface="Arial"/>
                <a:cs typeface="Arial"/>
              </a:rPr>
              <a:t>для других видов покрывного слоя - 60 С</a:t>
            </a:r>
            <a:endParaRPr/>
          </a:p>
          <a:p>
            <a:pPr defTabSz="609585">
              <a:lnSpc>
                <a:spcPct val="113999"/>
              </a:lnSpc>
              <a:spcBef>
                <a:spcPts val="0"/>
              </a:spcBef>
              <a:defRPr/>
            </a:pPr>
            <a:endParaRPr lang="ru-RU" sz="1450">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Толщина изоляции </a:t>
            </a:r>
            <a:r>
              <a:rPr lang="ru-RU" sz="1200">
                <a:solidFill>
                  <a:srgbClr val="000000"/>
                </a:solidFill>
                <a:latin typeface="Arial"/>
                <a:cs typeface="Arial"/>
              </a:rPr>
              <a:t>определяется, исходя из разности температур теплоносителя и поверхности, разности температур поверхности и окружающей среды, а также выбранного теплоизоляционного материала. Также результат зависит от величины теплоотдачи от поверхности в окружающий воздух, то есть, от материала покровного слоя.</a:t>
            </a:r>
            <a:endParaRPr/>
          </a:p>
        </p:txBody>
      </p:sp>
      <p:pic>
        <p:nvPicPr>
          <p:cNvPr id="5" name="Рисунок 4"/>
          <p:cNvPicPr>
            <a:picLocks noChangeAspect="1"/>
          </p:cNvPicPr>
          <p:nvPr/>
        </p:nvPicPr>
        <p:blipFill>
          <a:blip r:embed="rId2"/>
          <a:stretch/>
        </p:blipFill>
        <p:spPr bwMode="auto">
          <a:xfrm>
            <a:off x="423168" y="1301323"/>
            <a:ext cx="2120539" cy="39229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57</a:t>
            </a:fld>
            <a:endParaRPr lang="ru-RU"/>
          </a:p>
        </p:txBody>
      </p:sp>
      <p:sp>
        <p:nvSpPr>
          <p:cNvPr id="3" name="Заголовок 1"/>
          <p:cNvSpPr txBox="1"/>
          <p:nvPr/>
        </p:nvSpPr>
        <p:spPr bwMode="auto">
          <a:xfrm>
            <a:off x="719667" y="267637"/>
            <a:ext cx="8401051" cy="568448"/>
          </a:xfrm>
          <a:prstGeom prst="rect">
            <a:avLst/>
          </a:prstGeom>
        </p:spPr>
        <p:txBody>
          <a:bodyPr vert="horz" wrap="square" lIns="0" tIns="0" rIns="0" bIns="0" rtlCol="0" anchor="t" anchorCtr="0">
            <a:spAutoFit/>
          </a:bodyPr>
          <a:lstStyle>
            <a:defPPr>
              <a:defRPr lang="ru-RU"/>
            </a:defPPr>
            <a:lvl1pPr>
              <a:lnSpc>
                <a:spcPct val="90000"/>
              </a:lnSpc>
              <a:spcBef>
                <a:spcPts val="0"/>
              </a:spcBef>
              <a:buNone/>
              <a:defRPr sz="2600" b="1" i="0" cap="all">
                <a:solidFill>
                  <a:srgbClr val="242E40"/>
                </a:solidFill>
                <a:latin typeface="Arial Black"/>
                <a:ea typeface="+mj-ea"/>
                <a:cs typeface="+mj-cs"/>
              </a:defRPr>
            </a:lvl1pPr>
          </a:lstStyle>
          <a:p>
            <a:pPr>
              <a:defRPr/>
            </a:pPr>
            <a:r>
              <a:rPr lang="ru-RU"/>
              <a:t>Калькулятор технической изоляции</a:t>
            </a:r>
            <a:endParaRPr/>
          </a:p>
        </p:txBody>
      </p:sp>
      <p:sp>
        <p:nvSpPr>
          <p:cNvPr id="4" name="Content Placeholder 6"/>
          <p:cNvSpPr txBox="1"/>
          <p:nvPr/>
        </p:nvSpPr>
        <p:spPr bwMode="auto">
          <a:xfrm>
            <a:off x="3407830" y="1679720"/>
            <a:ext cx="8064503" cy="1245534"/>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b="1">
                <a:solidFill>
                  <a:srgbClr val="000000"/>
                </a:solidFill>
                <a:latin typeface="Arial"/>
                <a:cs typeface="Arial"/>
              </a:rPr>
              <a:t>Расчет для предотвращения образования конденсата </a:t>
            </a:r>
            <a:r>
              <a:rPr lang="ru-RU" sz="1200">
                <a:solidFill>
                  <a:srgbClr val="000000"/>
                </a:solidFill>
                <a:latin typeface="Arial"/>
                <a:cs typeface="Arial"/>
              </a:rPr>
              <a:t>на поверхности актуален в том случае, когда температура окружающей среды превышает температуру теплоносителя (то есть, в случае передачи по трубопроводам веществ или газов с низкими температурами) и по своей сути сводится к обеспечению минимально достаточной разницы температуры окружающей среды</a:t>
            </a:r>
            <a:endParaRPr/>
          </a:p>
          <a:p>
            <a:pPr defTabSz="609585">
              <a:lnSpc>
                <a:spcPct val="113999"/>
              </a:lnSpc>
              <a:spcBef>
                <a:spcPts val="0"/>
              </a:spcBef>
              <a:defRPr/>
            </a:pPr>
            <a:endParaRPr lang="ru-RU" sz="1200">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Расчет наиболее актуален для холодных трубопроводов и воздуховодов притяжной вентиляции</a:t>
            </a:r>
            <a:endParaRPr/>
          </a:p>
        </p:txBody>
      </p:sp>
      <p:pic>
        <p:nvPicPr>
          <p:cNvPr id="5" name="Рисунок 4"/>
          <p:cNvPicPr>
            <a:picLocks noChangeAspect="1"/>
          </p:cNvPicPr>
          <p:nvPr/>
        </p:nvPicPr>
        <p:blipFill>
          <a:blip r:embed="rId2"/>
          <a:stretch/>
        </p:blipFill>
        <p:spPr bwMode="auto">
          <a:xfrm>
            <a:off x="513283" y="1513486"/>
            <a:ext cx="1978096" cy="36618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58</a:t>
            </a:fld>
            <a:endParaRPr lang="ru-RU"/>
          </a:p>
        </p:txBody>
      </p:sp>
      <p:sp>
        <p:nvSpPr>
          <p:cNvPr id="3" name="Заголовок 1"/>
          <p:cNvSpPr txBox="1"/>
          <p:nvPr/>
        </p:nvSpPr>
        <p:spPr bwMode="auto">
          <a:xfrm>
            <a:off x="719667" y="267637"/>
            <a:ext cx="8401051" cy="568448"/>
          </a:xfrm>
          <a:prstGeom prst="rect">
            <a:avLst/>
          </a:prstGeom>
        </p:spPr>
        <p:txBody>
          <a:bodyPr vert="horz" wrap="square" lIns="0" tIns="0" rIns="0" bIns="0" rtlCol="0" anchor="t" anchorCtr="0">
            <a:spAutoFit/>
          </a:bodyPr>
          <a:lstStyle>
            <a:defPPr>
              <a:defRPr lang="ru-RU"/>
            </a:defPPr>
            <a:lvl1pPr>
              <a:lnSpc>
                <a:spcPct val="90000"/>
              </a:lnSpc>
              <a:spcBef>
                <a:spcPts val="0"/>
              </a:spcBef>
              <a:buNone/>
              <a:defRPr sz="2600" b="1" i="0" cap="all">
                <a:solidFill>
                  <a:srgbClr val="242E40"/>
                </a:solidFill>
                <a:latin typeface="Arial Black"/>
                <a:ea typeface="+mj-ea"/>
                <a:cs typeface="+mj-cs"/>
              </a:defRPr>
            </a:lvl1pPr>
          </a:lstStyle>
          <a:p>
            <a:pPr>
              <a:defRPr/>
            </a:pPr>
            <a:r>
              <a:rPr lang="ru-RU"/>
              <a:t>Калькулятор технической изоляции</a:t>
            </a:r>
            <a:endParaRPr/>
          </a:p>
        </p:txBody>
      </p:sp>
      <p:sp>
        <p:nvSpPr>
          <p:cNvPr id="4" name="Content Placeholder 6"/>
          <p:cNvSpPr txBox="1"/>
          <p:nvPr/>
        </p:nvSpPr>
        <p:spPr bwMode="auto">
          <a:xfrm>
            <a:off x="3407830" y="1679722"/>
            <a:ext cx="8064503" cy="1035027"/>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defRPr/>
            </a:pPr>
            <a:r>
              <a:rPr lang="ru-RU" sz="1200">
                <a:solidFill>
                  <a:srgbClr val="000000"/>
                </a:solidFill>
                <a:latin typeface="Arial"/>
                <a:cs typeface="Arial"/>
              </a:rPr>
              <a:t>Расчет предназначен для решения проблемы повышения или понижения температуры транспортируемого вещества по трубопроводу. </a:t>
            </a:r>
            <a:endParaRPr/>
          </a:p>
          <a:p>
            <a:pPr defTabSz="609585">
              <a:lnSpc>
                <a:spcPct val="113999"/>
              </a:lnSpc>
              <a:spcBef>
                <a:spcPts val="0"/>
              </a:spcBef>
              <a:defRPr/>
            </a:pPr>
            <a:endParaRPr lang="ru-RU" sz="1200">
              <a:solidFill>
                <a:srgbClr val="000000"/>
              </a:solidFill>
              <a:latin typeface="Arial"/>
              <a:cs typeface="Arial"/>
            </a:endParaRPr>
          </a:p>
          <a:p>
            <a:pPr defTabSz="609585">
              <a:lnSpc>
                <a:spcPct val="113999"/>
              </a:lnSpc>
              <a:spcBef>
                <a:spcPts val="0"/>
              </a:spcBef>
              <a:defRPr/>
            </a:pPr>
            <a:r>
              <a:rPr lang="ru-RU" sz="1200" b="1">
                <a:solidFill>
                  <a:srgbClr val="000000"/>
                </a:solidFill>
                <a:latin typeface="Arial"/>
                <a:cs typeface="Arial"/>
              </a:rPr>
              <a:t>Данный расчет наиболее актуален для технологического оборудования, когда важно сохранение температуры теплоносителя с точностью до градуса</a:t>
            </a:r>
            <a:endParaRPr/>
          </a:p>
        </p:txBody>
      </p:sp>
      <p:pic>
        <p:nvPicPr>
          <p:cNvPr id="5" name="Рисунок 4"/>
          <p:cNvPicPr>
            <a:picLocks noChangeAspect="1"/>
          </p:cNvPicPr>
          <p:nvPr/>
        </p:nvPicPr>
        <p:blipFill>
          <a:blip r:embed="rId2"/>
          <a:stretch/>
        </p:blipFill>
        <p:spPr bwMode="auto">
          <a:xfrm>
            <a:off x="585114" y="1489458"/>
            <a:ext cx="2160901" cy="42637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p:cNvSpPr>
            <a:spLocks noGrp="1"/>
          </p:cNvSpPr>
          <p:nvPr>
            <p:ph type="sldNum" sz="quarter" idx="12"/>
          </p:nvPr>
        </p:nvSpPr>
        <p:spPr bwMode="auto"/>
        <p:txBody>
          <a:bodyPr/>
          <a:lstStyle/>
          <a:p>
            <a:pPr>
              <a:defRPr/>
            </a:pPr>
            <a:fld id="{90D6FB67-C437-4386-BA98-C16BA367CE3E}" type="slidenum">
              <a:rPr lang="ru-RU"/>
              <a:t>59</a:t>
            </a:fld>
            <a:endParaRPr lang="ru-RU"/>
          </a:p>
        </p:txBody>
      </p:sp>
      <p:sp>
        <p:nvSpPr>
          <p:cNvPr id="3" name="Заголовок 1"/>
          <p:cNvSpPr txBox="1"/>
          <p:nvPr/>
        </p:nvSpPr>
        <p:spPr bwMode="auto">
          <a:xfrm>
            <a:off x="719667" y="267637"/>
            <a:ext cx="8401051" cy="568448"/>
          </a:xfrm>
          <a:prstGeom prst="rect">
            <a:avLst/>
          </a:prstGeom>
        </p:spPr>
        <p:txBody>
          <a:bodyPr vert="horz" wrap="square" lIns="0" tIns="0" rIns="0" bIns="0" rtlCol="0" anchor="t" anchorCtr="0">
            <a:spAutoFit/>
          </a:bodyPr>
          <a:lstStyle>
            <a:defPPr>
              <a:defRPr lang="ru-RU"/>
            </a:defPPr>
            <a:lvl1pPr>
              <a:lnSpc>
                <a:spcPct val="90000"/>
              </a:lnSpc>
              <a:spcBef>
                <a:spcPts val="0"/>
              </a:spcBef>
              <a:buNone/>
              <a:defRPr sz="2600" b="1" i="0" cap="all">
                <a:solidFill>
                  <a:srgbClr val="242E40"/>
                </a:solidFill>
                <a:latin typeface="Arial Black"/>
                <a:ea typeface="+mj-ea"/>
                <a:cs typeface="+mj-cs"/>
              </a:defRPr>
            </a:lvl1pPr>
          </a:lstStyle>
          <a:p>
            <a:pPr>
              <a:defRPr/>
            </a:pPr>
            <a:r>
              <a:rPr lang="ru-RU"/>
              <a:t>Калькулятор СЕГМЕНТОВ </a:t>
            </a:r>
            <a:r>
              <a:rPr lang="en-US"/>
              <a:t>XPS</a:t>
            </a:r>
            <a:endParaRPr lang="ru-RU"/>
          </a:p>
        </p:txBody>
      </p:sp>
      <p:sp>
        <p:nvSpPr>
          <p:cNvPr id="4" name="Content Placeholder 6"/>
          <p:cNvSpPr txBox="1"/>
          <p:nvPr/>
        </p:nvSpPr>
        <p:spPr bwMode="auto">
          <a:xfrm>
            <a:off x="719667" y="2497795"/>
            <a:ext cx="8064503" cy="1184491"/>
          </a:xfrm>
          <a:prstGeom prst="rect">
            <a:avLst/>
          </a:prstGeom>
        </p:spPr>
        <p:txBody>
          <a:bodyPr vert="horz" wrap="square" lIns="0" tIns="0" rIns="0" bIns="0" rtlCol="0">
            <a:spAutoFit/>
          </a:bodyPr>
          <a:lstStyle>
            <a:lvl1pPr marL="0" indent="0" algn="l" defTabSz="457200">
              <a:spcBef>
                <a:spcPts val="0"/>
              </a:spcBef>
              <a:buFont typeface=".HelveticaNeueDeskInterface-Regular"/>
              <a:buNone/>
              <a:defRPr sz="1400" b="0" i="0" cap="none">
                <a:solidFill>
                  <a:schemeClr val="accent1"/>
                </a:solidFill>
                <a:latin typeface="Arial"/>
                <a:ea typeface="+mn-ea"/>
                <a:cs typeface="Arial"/>
              </a:defRPr>
            </a:lvl1pPr>
            <a:lvl2pPr marL="742950" indent="-285750" algn="l" defTabSz="457200">
              <a:spcBef>
                <a:spcPts val="0"/>
              </a:spcBef>
              <a:buFont typeface="Arial"/>
              <a:buChar char="–"/>
              <a:defRPr sz="1200" b="0" i="0" cap="none">
                <a:solidFill>
                  <a:schemeClr val="tx1"/>
                </a:solidFill>
                <a:latin typeface="Arial"/>
                <a:ea typeface="+mn-ea"/>
                <a:cs typeface="+mn-cs"/>
              </a:defRPr>
            </a:lvl2pPr>
            <a:lvl3pPr marL="1143000" indent="-228600" algn="l" defTabSz="457200">
              <a:spcBef>
                <a:spcPts val="0"/>
              </a:spcBef>
              <a:buFont typeface="Arial"/>
              <a:buChar char="•"/>
              <a:defRPr sz="1200" b="0" i="0" cap="none">
                <a:solidFill>
                  <a:schemeClr val="tx1"/>
                </a:solidFill>
                <a:latin typeface="Arial"/>
                <a:ea typeface="+mn-ea"/>
                <a:cs typeface="Arial"/>
              </a:defRPr>
            </a:lvl3pPr>
            <a:lvl4pPr marL="1600200" indent="-228600" algn="l" defTabSz="457200">
              <a:spcBef>
                <a:spcPts val="0"/>
              </a:spcBef>
              <a:buFont typeface="Arial"/>
              <a:buChar char="–"/>
              <a:defRPr sz="1200" b="0" i="0" cap="none">
                <a:solidFill>
                  <a:schemeClr val="tx1"/>
                </a:solidFill>
                <a:latin typeface="Arial"/>
                <a:ea typeface="+mn-ea"/>
                <a:cs typeface="Arial"/>
              </a:defRPr>
            </a:lvl4pPr>
            <a:lvl5pPr marL="2057400" indent="-228600" algn="l" defTabSz="457200">
              <a:spcBef>
                <a:spcPts val="0"/>
              </a:spcBef>
              <a:buFont typeface="Arial"/>
              <a:buChar char="»"/>
              <a:defRPr sz="1200" b="0" i="0" cap="none">
                <a:solidFill>
                  <a:schemeClr val="tx1"/>
                </a:solidFill>
                <a:latin typeface="Arial"/>
                <a:ea typeface="+mn-ea"/>
                <a:cs typeface="Arial"/>
              </a:defRPr>
            </a:lvl5pPr>
            <a:lvl6pPr marL="2514600" indent="-228600" algn="l" defTabSz="457200">
              <a:spcBef>
                <a:spcPts val="0"/>
              </a:spcBef>
              <a:buFont typeface="Arial"/>
              <a:buChar char="•"/>
              <a:defRPr sz="1600">
                <a:solidFill>
                  <a:schemeClr val="tx1"/>
                </a:solidFill>
                <a:latin typeface="+mn-lt"/>
                <a:ea typeface="+mn-ea"/>
                <a:cs typeface="+mn-cs"/>
              </a:defRPr>
            </a:lvl6pPr>
            <a:lvl7pPr marL="2971800" indent="-228600" algn="l" defTabSz="457200">
              <a:spcBef>
                <a:spcPts val="0"/>
              </a:spcBef>
              <a:buFont typeface="Arial"/>
              <a:buChar char="•"/>
              <a:defRPr sz="1600">
                <a:solidFill>
                  <a:schemeClr val="tx1"/>
                </a:solidFill>
                <a:latin typeface="+mn-lt"/>
                <a:ea typeface="+mn-ea"/>
                <a:cs typeface="+mn-cs"/>
              </a:defRPr>
            </a:lvl7pPr>
            <a:lvl8pPr marL="3429000" indent="-228600" algn="l" defTabSz="457200">
              <a:spcBef>
                <a:spcPts val="0"/>
              </a:spcBef>
              <a:buFont typeface="Arial"/>
              <a:buChar char="•"/>
              <a:defRPr sz="1600">
                <a:solidFill>
                  <a:schemeClr val="tx1"/>
                </a:solidFill>
                <a:latin typeface="+mn-lt"/>
                <a:ea typeface="+mn-ea"/>
                <a:cs typeface="+mn-cs"/>
              </a:defRPr>
            </a:lvl8pPr>
            <a:lvl9pPr marL="3886200" indent="-228600" algn="l" defTabSz="457200">
              <a:spcBef>
                <a:spcPts val="0"/>
              </a:spcBef>
              <a:buFont typeface="Arial"/>
              <a:buChar char="•"/>
              <a:defRPr sz="1600">
                <a:solidFill>
                  <a:schemeClr val="tx1"/>
                </a:solidFill>
                <a:latin typeface="+mn-lt"/>
                <a:ea typeface="+mn-ea"/>
                <a:cs typeface="+mn-cs"/>
              </a:defRPr>
            </a:lvl9pPr>
          </a:lstStyle>
          <a:p>
            <a:pPr defTabSz="609585">
              <a:lnSpc>
                <a:spcPct val="113999"/>
              </a:lnSpc>
              <a:spcBef>
                <a:spcPts val="0"/>
              </a:spcBef>
              <a:spcAft>
                <a:spcPts val="800"/>
              </a:spcAft>
              <a:defRPr/>
            </a:pPr>
            <a:r>
              <a:rPr lang="ru-RU" sz="1450" b="1">
                <a:solidFill>
                  <a:srgbClr val="000000"/>
                </a:solidFill>
                <a:latin typeface="Arial"/>
                <a:cs typeface="Arial"/>
              </a:rPr>
              <a:t>Простой и быстрый расчет. Необходимо внести данные:</a:t>
            </a:r>
            <a:endParaRPr/>
          </a:p>
          <a:p>
            <a:pPr marL="304792" indent="-304792" defTabSz="609585">
              <a:lnSpc>
                <a:spcPct val="113999"/>
              </a:lnSpc>
              <a:spcBef>
                <a:spcPts val="0"/>
              </a:spcBef>
              <a:buFont typeface="+mj-lt"/>
              <a:buAutoNum type="alphaUcPeriod"/>
              <a:defRPr/>
            </a:pPr>
            <a:r>
              <a:rPr lang="ru-RU" sz="1200">
                <a:solidFill>
                  <a:srgbClr val="000000"/>
                </a:solidFill>
                <a:latin typeface="Arial"/>
                <a:cs typeface="Arial"/>
              </a:rPr>
              <a:t>Материал для изоляции (</a:t>
            </a:r>
            <a:r>
              <a:rPr lang="en-US" sz="1200">
                <a:solidFill>
                  <a:srgbClr val="000000"/>
                </a:solidFill>
                <a:latin typeface="Arial"/>
                <a:cs typeface="Arial"/>
              </a:rPr>
              <a:t>XPS</a:t>
            </a:r>
            <a:r>
              <a:rPr lang="ru-RU" sz="1200">
                <a:solidFill>
                  <a:srgbClr val="000000"/>
                </a:solidFill>
                <a:latin typeface="Arial"/>
                <a:cs typeface="Arial"/>
              </a:rPr>
              <a:t> ТЕХНОНИКОЛЬ </a:t>
            </a:r>
            <a:r>
              <a:rPr lang="en-US" sz="1200">
                <a:solidFill>
                  <a:srgbClr val="000000"/>
                </a:solidFill>
                <a:latin typeface="Arial"/>
                <a:cs typeface="Arial"/>
              </a:rPr>
              <a:t>CARBON </a:t>
            </a:r>
            <a:r>
              <a:rPr lang="en-US" sz="1200">
                <a:solidFill>
                  <a:srgbClr val="ED1C24"/>
                </a:solidFill>
                <a:latin typeface="Arial"/>
                <a:cs typeface="Arial"/>
              </a:rPr>
              <a:t>PROF / SOLID</a:t>
            </a:r>
            <a:r>
              <a:rPr lang="ru-RU" sz="1200">
                <a:solidFill>
                  <a:srgbClr val="000000"/>
                </a:solidFill>
                <a:latin typeface="Arial"/>
                <a:cs typeface="Arial"/>
              </a:rPr>
              <a:t>)</a:t>
            </a:r>
            <a:endParaRPr/>
          </a:p>
          <a:p>
            <a:pPr marL="304792" indent="-304792" defTabSz="609585">
              <a:lnSpc>
                <a:spcPct val="113999"/>
              </a:lnSpc>
              <a:spcBef>
                <a:spcPts val="0"/>
              </a:spcBef>
              <a:buFont typeface="+mj-lt"/>
              <a:buAutoNum type="alphaUcPeriod"/>
              <a:defRPr/>
            </a:pPr>
            <a:r>
              <a:rPr lang="ru-RU" sz="1200">
                <a:solidFill>
                  <a:srgbClr val="000000"/>
                </a:solidFill>
                <a:latin typeface="Arial"/>
                <a:cs typeface="Arial"/>
              </a:rPr>
              <a:t>Внутренний диаметр изделия</a:t>
            </a:r>
            <a:endParaRPr/>
          </a:p>
          <a:p>
            <a:pPr marL="304792" indent="-304792" defTabSz="609585">
              <a:lnSpc>
                <a:spcPct val="113999"/>
              </a:lnSpc>
              <a:spcBef>
                <a:spcPts val="0"/>
              </a:spcBef>
              <a:buFont typeface="+mj-lt"/>
              <a:buAutoNum type="alphaUcPeriod"/>
              <a:defRPr/>
            </a:pPr>
            <a:r>
              <a:rPr lang="ru-RU" sz="1200">
                <a:solidFill>
                  <a:srgbClr val="000000"/>
                </a:solidFill>
                <a:latin typeface="Arial"/>
                <a:cs typeface="Arial"/>
              </a:rPr>
              <a:t>Толщина сегмента </a:t>
            </a:r>
            <a:r>
              <a:rPr lang="en-US" sz="1200">
                <a:solidFill>
                  <a:srgbClr val="000000"/>
                </a:solidFill>
                <a:latin typeface="Arial"/>
                <a:cs typeface="Arial"/>
              </a:rPr>
              <a:t>XPS</a:t>
            </a:r>
            <a:endParaRPr lang="ru-RU" sz="1200">
              <a:solidFill>
                <a:srgbClr val="000000"/>
              </a:solidFill>
              <a:latin typeface="Arial"/>
              <a:cs typeface="Arial"/>
            </a:endParaRPr>
          </a:p>
          <a:p>
            <a:pPr marL="304792" indent="-304792" defTabSz="609585">
              <a:lnSpc>
                <a:spcPct val="113999"/>
              </a:lnSpc>
              <a:spcBef>
                <a:spcPts val="0"/>
              </a:spcBef>
              <a:buFont typeface="+mj-lt"/>
              <a:buAutoNum type="alphaUcPeriod"/>
              <a:defRPr/>
            </a:pPr>
            <a:r>
              <a:rPr lang="ru-RU" sz="1200">
                <a:solidFill>
                  <a:srgbClr val="000000"/>
                </a:solidFill>
                <a:latin typeface="Arial"/>
                <a:cs typeface="Arial"/>
              </a:rPr>
              <a:t>Длина изолируемой конструкции</a:t>
            </a:r>
            <a:endParaRPr/>
          </a:p>
        </p:txBody>
      </p:sp>
      <p:pic>
        <p:nvPicPr>
          <p:cNvPr id="5" name="Рисунок 4"/>
          <p:cNvPicPr>
            <a:picLocks noChangeAspect="1"/>
          </p:cNvPicPr>
          <p:nvPr/>
        </p:nvPicPr>
        <p:blipFill>
          <a:blip r:embed="rId2"/>
          <a:stretch/>
        </p:blipFill>
        <p:spPr bwMode="auto">
          <a:xfrm>
            <a:off x="697146" y="1333724"/>
            <a:ext cx="10752665" cy="944285"/>
          </a:xfrm>
          <a:prstGeom prst="rect">
            <a:avLst/>
          </a:prstGeom>
        </p:spPr>
      </p:pic>
      <p:pic>
        <p:nvPicPr>
          <p:cNvPr id="6" name="Рисунок 5"/>
          <p:cNvPicPr>
            <a:picLocks noChangeAspect="1"/>
          </p:cNvPicPr>
          <p:nvPr/>
        </p:nvPicPr>
        <p:blipFill>
          <a:blip r:embed="rId3"/>
          <a:stretch/>
        </p:blipFill>
        <p:spPr bwMode="auto">
          <a:xfrm>
            <a:off x="496081" y="3911189"/>
            <a:ext cx="11234563" cy="23355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theme/theme1.xml><?xml version="1.0" encoding="utf-8"?>
<a:theme xmlns:a="http://schemas.openxmlformats.org/drawingml/2006/main" name="4_Тема ПЛАШКИ">
  <a:themeElements>
    <a:clrScheme name="TN">
      <a:dk1>
        <a:srgbClr val="000000"/>
      </a:dk1>
      <a:lt1>
        <a:srgbClr val="FFFFFF"/>
      </a:lt1>
      <a:dk2>
        <a:srgbClr val="242E40"/>
      </a:dk2>
      <a:lt2>
        <a:srgbClr val="ECEEF1"/>
      </a:lt2>
      <a:accent1>
        <a:srgbClr val="E30613"/>
      </a:accent1>
      <a:accent2>
        <a:srgbClr val="59606D"/>
      </a:accent2>
      <a:accent3>
        <a:srgbClr val="D1D5DB"/>
      </a:accent3>
      <a:accent4>
        <a:srgbClr val="E3E8C1"/>
      </a:accent4>
      <a:accent5>
        <a:srgbClr val="B9CEA1"/>
      </a:accent5>
      <a:accent6>
        <a:srgbClr val="688778"/>
      </a:accent6>
      <a:hlink>
        <a:srgbClr val="0563C1"/>
      </a:hlink>
      <a:folHlink>
        <a:srgbClr val="E3E8C1"/>
      </a:folHlink>
    </a:clrScheme>
    <a:fontScheme name="Технониколь">
      <a:majorFont>
        <a:latin typeface="Arial Black"/>
        <a:ea typeface="Arial"/>
        <a:cs typeface="Arial"/>
      </a:majorFont>
      <a:minorFont>
        <a:latin typeface="Arial"/>
        <a:ea typeface="Arial"/>
        <a:cs typeface="Arial"/>
      </a:minorFont>
    </a:fontScheme>
    <a:fmtScheme name="Тема 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prstGeom prst="rect">
          <a:avLst/>
        </a:prstGeom>
        <a:noFill/>
      </a:spPr>
      <a:bodyPr/>
      <a:lstStyle/>
    </a:txDef>
  </a:objectDefaults>
  <a:extraClrSchemeLst/>
</a:theme>
</file>

<file path=ppt/theme/theme2.xml><?xml version="1.0" encoding="utf-8"?>
<a:theme xmlns:a="http://schemas.openxmlformats.org/drawingml/2006/main" name="23_Office Theme">
  <a:themeElements>
    <a:clrScheme name="Custom 4">
      <a:dk1>
        <a:srgbClr val="191919"/>
      </a:dk1>
      <a:lt1>
        <a:srgbClr val="656565"/>
      </a:lt1>
      <a:dk2>
        <a:srgbClr val="D9D9D9"/>
      </a:dk2>
      <a:lt2>
        <a:srgbClr val="FFFFFF"/>
      </a:lt2>
      <a:accent1>
        <a:srgbClr val="E2241C"/>
      </a:accent1>
      <a:accent2>
        <a:srgbClr val="B4B4B4"/>
      </a:accent2>
      <a:accent3>
        <a:srgbClr val="A6A6A6"/>
      </a:accent3>
      <a:accent4>
        <a:srgbClr val="808080"/>
      </a:accent4>
      <a:accent5>
        <a:srgbClr val="595959"/>
      </a:accent5>
      <a:accent6>
        <a:srgbClr val="333333"/>
      </a:accent6>
      <a:hlink>
        <a:srgbClr val="000000"/>
      </a:hlink>
      <a:folHlink>
        <a:srgbClr val="656565"/>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Office Theme">
  <a:themeElements>
    <a:clrScheme name="Custom 4">
      <a:dk1>
        <a:srgbClr val="191919"/>
      </a:dk1>
      <a:lt1>
        <a:srgbClr val="656565"/>
      </a:lt1>
      <a:dk2>
        <a:srgbClr val="D9D9D9"/>
      </a:dk2>
      <a:lt2>
        <a:srgbClr val="FFFFFF"/>
      </a:lt2>
      <a:accent1>
        <a:srgbClr val="E2241C"/>
      </a:accent1>
      <a:accent2>
        <a:srgbClr val="B4B4B4"/>
      </a:accent2>
      <a:accent3>
        <a:srgbClr val="A6A6A6"/>
      </a:accent3>
      <a:accent4>
        <a:srgbClr val="808080"/>
      </a:accent4>
      <a:accent5>
        <a:srgbClr val="595959"/>
      </a:accent5>
      <a:accent6>
        <a:srgbClr val="333333"/>
      </a:accent6>
      <a:hlink>
        <a:srgbClr val="000000"/>
      </a:hlink>
      <a:folHlink>
        <a:srgbClr val="656565"/>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4">
    <a:dk1>
      <a:srgbClr val="191919"/>
    </a:dk1>
    <a:lt1>
      <a:srgbClr val="656565"/>
    </a:lt1>
    <a:dk2>
      <a:srgbClr val="D9D9D9"/>
    </a:dk2>
    <a:lt2>
      <a:srgbClr val="FFFFFF"/>
    </a:lt2>
    <a:accent1>
      <a:srgbClr val="E2241C"/>
    </a:accent1>
    <a:accent2>
      <a:srgbClr val="B4B4B4"/>
    </a:accent2>
    <a:accent3>
      <a:srgbClr val="A6A6A6"/>
    </a:accent3>
    <a:accent4>
      <a:srgbClr val="808080"/>
    </a:accent4>
    <a:accent5>
      <a:srgbClr val="595959"/>
    </a:accent5>
    <a:accent6>
      <a:srgbClr val="333333"/>
    </a:accent6>
    <a:hlink>
      <a:srgbClr val="000000"/>
    </a:hlink>
    <a:folHlink>
      <a:srgbClr val="656565"/>
    </a:folHlink>
  </a:clrScheme>
  <a:fontScheme name="Стандартная">
    <a:majorFont>
      <a:latin typeface="Calibri"/>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Override>
</file>

<file path=docProps/app.xml><?xml version="1.0" encoding="utf-8"?>
<Properties xmlns="http://schemas.openxmlformats.org/officeDocument/2006/extended-properties" xmlns:vt="http://schemas.openxmlformats.org/officeDocument/2006/docPropsVTypes">
  <Template/>
  <TotalTime>3</TotalTime>
  <Words>3180</Words>
  <Application>Microsoft Office PowerPoint</Application>
  <DocSecurity>0</DocSecurity>
  <PresentationFormat>Широкоэкранный</PresentationFormat>
  <Paragraphs>803</Paragraphs>
  <Slides>59</Slides>
  <Notes>0</Notes>
  <HiddenSlides>0</HiddenSlides>
  <MMClips>1</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59</vt:i4>
      </vt:variant>
    </vt:vector>
  </HeadingPairs>
  <TitlesOfParts>
    <vt:vector size="67" baseType="lpstr">
      <vt:lpstr>.HelveticaNeueDeskInterface-Regular</vt:lpstr>
      <vt:lpstr>Arial</vt:lpstr>
      <vt:lpstr>Arial Black</vt:lpstr>
      <vt:lpstr>Calibri</vt:lpstr>
      <vt:lpstr>Wingdings</vt:lpstr>
      <vt:lpstr>4_Тема ПЛАШКИ</vt:lpstr>
      <vt:lpstr>23_Office Theme</vt:lpstr>
      <vt:lpstr>5_Office Theme</vt:lpstr>
      <vt:lpstr>Техническая изоляция</vt:lpstr>
      <vt:lpstr>ЗАДАЧИ ТЕХнической ИЗОЛЯЦИИ</vt:lpstr>
      <vt:lpstr>Техническая изоляция  в промышленности</vt:lpstr>
      <vt:lpstr>Техническая изоляция  в системах ОВК</vt:lpstr>
      <vt:lpstr>Значение технической изоляции</vt:lpstr>
      <vt:lpstr>Значение технической изоляции </vt:lpstr>
      <vt:lpstr>Презентация PowerPoint</vt:lpstr>
      <vt:lpstr>Презентация PowerPoint</vt:lpstr>
      <vt:lpstr>Презентация PowerPoint</vt:lpstr>
      <vt:lpstr>Презентация PowerPoint</vt:lpstr>
      <vt:lpstr>Презентация PowerPoint</vt:lpstr>
      <vt:lpstr>МАТЕРИАЛЫ  для технической изоляции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МОНТАЖ ТЕХНИЧЕСКОЙ ИЗОЛЯЦИИ ТРУБОПРОВОДА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Техническая изоляция</dc:title>
  <dc:subject/>
  <dc:creator>Виктория Казанцева</dc:creator>
  <cp:keywords/>
  <dc:description/>
  <cp:lastModifiedBy>Блинова Полина г.Рязань</cp:lastModifiedBy>
  <cp:revision>5</cp:revision>
  <dcterms:created xsi:type="dcterms:W3CDTF">2025-07-10T06:16:18Z</dcterms:created>
  <dcterms:modified xsi:type="dcterms:W3CDTF">2025-12-22T07:14:57Z</dcterms:modified>
  <cp:category/>
  <dc:identifier/>
  <cp:contentStatus/>
  <dc:language/>
  <cp:version/>
</cp:coreProperties>
</file>