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5" r:id="rId2"/>
    <p:sldMasterId id="2147483679" r:id="rId3"/>
  </p:sldMasterIdLst>
  <p:notesMasterIdLst>
    <p:notesMasterId r:id="rId6"/>
  </p:notesMasterIdLst>
  <p:sldIdLst>
    <p:sldId id="301" r:id="rId4"/>
    <p:sldId id="307" r:id="rId5"/>
  </p:sldIdLst>
  <p:sldSz cx="12192000" cy="6858000"/>
  <p:notesSz cx="12192000" cy="6858000"/>
  <p:defaultTextStyle>
    <a:defPPr>
      <a:defRPr lang="ru-RU"/>
    </a:defPPr>
    <a:lvl1pPr marL="0" algn="l" defTabSz="914354">
      <a:defRPr sz="1850">
        <a:solidFill>
          <a:schemeClr val="tx1"/>
        </a:solidFill>
        <a:latin typeface="+mn-lt"/>
        <a:ea typeface="+mn-ea"/>
        <a:cs typeface="+mn-cs"/>
      </a:defRPr>
    </a:lvl1pPr>
    <a:lvl2pPr marL="457178" algn="l" defTabSz="914354">
      <a:defRPr sz="1850">
        <a:solidFill>
          <a:schemeClr val="tx1"/>
        </a:solidFill>
        <a:latin typeface="+mn-lt"/>
        <a:ea typeface="+mn-ea"/>
        <a:cs typeface="+mn-cs"/>
      </a:defRPr>
    </a:lvl2pPr>
    <a:lvl3pPr marL="914354" algn="l" defTabSz="914354">
      <a:defRPr sz="185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>
      <a:defRPr sz="185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>
      <a:defRPr sz="185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>
      <a:defRPr sz="185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>
      <a:defRPr sz="185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>
      <a:defRPr sz="185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>
      <a:defRPr sz="185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3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FECB4D8-DB02-4DC6-A0A2-4F2EBAE1DC90}">
  <a:tblStyle styleId="{1FECB4D8-DB02-4DC6-A0A2-4F2EBAE1DC90}" styleName="Средний стиль 1 — акцент 3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3"/>
              </a:solidFill>
            </a:ln>
          </a:left>
          <a:right>
            <a:ln w="12700">
              <a:solidFill>
                <a:schemeClr val="accent3"/>
              </a:solidFill>
            </a:ln>
          </a:right>
          <a:top>
            <a:ln w="12700">
              <a:solidFill>
                <a:schemeClr val="accent3"/>
              </a:solidFill>
            </a:ln>
          </a:top>
          <a:bottom>
            <a:ln w="12700">
              <a:solidFill>
                <a:schemeClr val="accent3"/>
              </a:solidFill>
            </a:ln>
          </a:bottom>
          <a:insideH>
            <a:ln w="12700">
              <a:solidFill>
                <a:schemeClr val="accent3"/>
              </a:solidFill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  <a:fill>
          <a:solidFill>
            <a:schemeClr val="accent3">
              <a:tint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Средний стиль 1 — акцент 2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2"/>
              </a:solidFill>
            </a:ln>
          </a:left>
          <a:right>
            <a:ln w="12700">
              <a:solidFill>
                <a:schemeClr val="accent2"/>
              </a:solidFill>
            </a:ln>
          </a:right>
          <a:top>
            <a:ln w="12700">
              <a:solidFill>
                <a:schemeClr val="accent2"/>
              </a:solidFill>
            </a:ln>
          </a:top>
          <a:bottom>
            <a:ln w="12700">
              <a:solidFill>
                <a:schemeClr val="accent2"/>
              </a:solidFill>
            </a:ln>
          </a:bottom>
          <a:insideH>
            <a:ln w="12700">
              <a:solidFill>
                <a:schemeClr val="accent2"/>
              </a:solidFill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  <a:fill>
          <a:solidFill>
            <a:schemeClr val="accent2">
              <a:tint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94" autoAdjust="0"/>
    <p:restoredTop sz="94660"/>
  </p:normalViewPr>
  <p:slideViewPr>
    <p:cSldViewPr>
      <p:cViewPr varScale="1">
        <p:scale>
          <a:sx n="61" d="100"/>
          <a:sy n="61" d="100"/>
        </p:scale>
        <p:origin x="1080" y="60"/>
      </p:cViewPr>
      <p:guideLst>
        <p:guide orient="horz" pos="413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953FD-B16A-4D78-B74A-DC20C6689121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59755-8294-4183-9E07-42E249A35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68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611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050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media1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media1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01 - ТИТУЛ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  <p:sp>
        <p:nvSpPr>
          <p:cNvPr id="27" name="Рисунок 26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pPr>
              <a:defRPr/>
            </a:pP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4242552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382713" y="5150717"/>
            <a:ext cx="7887575" cy="901234"/>
          </a:xfrm>
          <a:prstGeom prst="rect">
            <a:avLst/>
          </a:prstGeom>
        </p:spPr>
        <p:txBody>
          <a:bodyPr lIns="36000" tIns="36000" rIns="36000" bIns="36000" anchor="t">
            <a:normAutofit/>
          </a:bodyPr>
          <a:lstStyle>
            <a:lvl1pPr algn="r">
              <a:lnSpc>
                <a:spcPct val="75000"/>
              </a:lnSpc>
              <a:defRPr sz="505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01 - ТИТУЛ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Рисунок 26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pPr>
              <a:defRPr/>
            </a:pP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67906" y="4745171"/>
            <a:ext cx="8611474" cy="1373641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algn="r">
              <a:lnSpc>
                <a:spcPct val="75000"/>
              </a:lnSpc>
              <a:defRPr sz="4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br>
              <a:rPr lang="ru-RU"/>
            </a:br>
            <a:r>
              <a:rPr lang="ru-RU"/>
              <a:t>в две строки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029075" y="6096000"/>
            <a:ext cx="5222875" cy="285750"/>
          </a:xfrm>
          <a:prstGeom prst="rect">
            <a:avLst/>
          </a:prstGeom>
        </p:spPr>
        <p:txBody>
          <a:bodyPr lIns="36000" tIns="36000" rIns="36000" bIns="3600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Спикер </a:t>
            </a:r>
            <a:r>
              <a:rPr lang="en-US"/>
              <a:t>| </a:t>
            </a:r>
            <a:r>
              <a:rPr lang="ru-RU"/>
              <a:t>Дата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01 - ТИТУЛ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4"/>
          </p:nvPr>
        </p:nvSpPr>
        <p:spPr bwMode="auto">
          <a:xfrm>
            <a:off x="0" y="1866900"/>
            <a:ext cx="12192000" cy="4991100"/>
          </a:xfrm>
          <a:prstGeom prst="rect">
            <a:avLst/>
          </a:prstGeom>
          <a:solidFill>
            <a:schemeClr val="tx2"/>
          </a:solidFill>
        </p:spPr>
        <p:txBody>
          <a:bodyPr/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67906" y="4745171"/>
            <a:ext cx="8611474" cy="1373641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algn="r">
              <a:lnSpc>
                <a:spcPct val="75000"/>
              </a:lnSpc>
              <a:defRPr sz="4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br>
              <a:rPr lang="ru-RU"/>
            </a:br>
            <a:r>
              <a:rPr lang="ru-RU"/>
              <a:t>в две строки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029075" y="6096000"/>
            <a:ext cx="5222875" cy="285750"/>
          </a:xfrm>
          <a:prstGeom prst="rect">
            <a:avLst/>
          </a:prstGeom>
        </p:spPr>
        <p:txBody>
          <a:bodyPr lIns="36000" tIns="36000" rIns="36000" bIns="3600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Спикер </a:t>
            </a:r>
            <a:r>
              <a:rPr lang="en-US"/>
              <a:t>| </a:t>
            </a:r>
            <a:r>
              <a:rPr lang="ru-RU"/>
              <a:t>Дата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02- ШМУЦТИТУЛ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олилиния 15"/>
          <p:cNvSpPr/>
          <p:nvPr userDrawn="1"/>
        </p:nvSpPr>
        <p:spPr bwMode="auto"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 extrusionOk="0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 bwMode="auto">
          <a:xfrm>
            <a:off x="6990346" y="0"/>
            <a:ext cx="5201651" cy="6858000"/>
          </a:xfrm>
          <a:prstGeom prst="rect">
            <a:avLst/>
          </a:prstGeom>
          <a:solidFill>
            <a:srgbClr val="F5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/>
        </p:blipFill>
        <p:spPr bwMode="auto"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513401" y="2366483"/>
            <a:ext cx="3868402" cy="821884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spcBef>
                <a:spcPts val="0"/>
              </a:spcBef>
              <a:buNone/>
              <a:defRPr sz="2800" b="1" i="0" cap="all">
                <a:solidFill>
                  <a:schemeClr val="accent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НАЗВАНИЕ НОВОГО РАЗДЕЛА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4"/>
              </a:ext>
            </a:extLst>
          </a:blip>
          <a:stretch/>
        </p:blipFill>
        <p:spPr bwMode="auto"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/>
        </p:blipFill>
        <p:spPr bwMode="auto">
          <a:xfrm>
            <a:off x="11115403" y="561594"/>
            <a:ext cx="266400" cy="53280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>
            <a:cxnSpLocks/>
          </p:cNvCxnSpPr>
          <p:nvPr userDrawn="1"/>
        </p:nvCxnSpPr>
        <p:spPr bwMode="auto">
          <a:xfrm>
            <a:off x="6966284" y="0"/>
            <a:ext cx="24062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7513638" y="3505199"/>
            <a:ext cx="3868737" cy="191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Пояснительный текст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ключите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6"/>
          <p:cNvSpPr>
            <a:spLocks noGrp="1"/>
          </p:cNvSpPr>
          <p:nvPr>
            <p:ph type="pic" sz="quarter" idx="1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71029" y="5327606"/>
            <a:ext cx="8674735" cy="901234"/>
          </a:xfrm>
          <a:prstGeom prst="rect">
            <a:avLst/>
          </a:prstGeom>
        </p:spPr>
        <p:txBody>
          <a:bodyPr lIns="36000" tIns="36000" rIns="36000" bIns="36000" anchor="b"/>
          <a:lstStyle>
            <a:lvl1pPr algn="l">
              <a:defRPr sz="32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ключительный слайд с визитк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6"/>
          <p:cNvSpPr>
            <a:spLocks noGrp="1"/>
          </p:cNvSpPr>
          <p:nvPr>
            <p:ph type="pic" sz="quarter" idx="1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71029" y="5327606"/>
            <a:ext cx="6681749" cy="901234"/>
          </a:xfrm>
          <a:prstGeom prst="rect">
            <a:avLst/>
          </a:prstGeom>
        </p:spPr>
        <p:txBody>
          <a:bodyPr lIns="36000" tIns="36000" rIns="36000" bIns="36000" anchor="b"/>
          <a:lstStyle>
            <a:lvl1pPr algn="l">
              <a:defRPr sz="32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  <a:endParaRPr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388100" y="3857625"/>
            <a:ext cx="5160963" cy="11318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Адресный блок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шаблон, красный, прямоугольный, Прямоугольник&#10;&#10;Автоматически созданное описание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0626559" y="5338351"/>
            <a:ext cx="781200" cy="781200"/>
          </a:xfrm>
          <a:prstGeom prst="rect">
            <a:avLst/>
          </a:prstGeom>
        </p:spPr>
      </p:pic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10631488" y="5327650"/>
            <a:ext cx="793750" cy="795338"/>
          </a:xfrm>
          <a:prstGeom prst="rect">
            <a:avLst/>
          </a:prstGeom>
          <a:solidFill>
            <a:schemeClr val="accent3"/>
          </a:solidFill>
        </p:spPr>
        <p:txBody>
          <a:bodyPr lIns="36000" rIns="36000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200"/>
            </a:lvl1pPr>
          </a:lstStyle>
          <a:p>
            <a:pPr>
              <a:defRPr/>
            </a:pPr>
            <a:r>
              <a:rPr lang="ru-RU"/>
              <a:t>Вставьте</a:t>
            </a:r>
            <a:br>
              <a:rPr lang="ru-RU"/>
            </a:br>
            <a:r>
              <a:rPr lang="en-US"/>
              <a:t>qr-</a:t>
            </a:r>
            <a:r>
              <a:rPr lang="ru-RU"/>
              <a:t>код</a:t>
            </a:r>
            <a:br>
              <a:rPr lang="ru-RU"/>
            </a:br>
            <a:r>
              <a:rPr lang="ru-RU"/>
              <a:t>своей визитки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9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КОРОТКИЙ ЗАГОЛОВОК</a:t>
            </a:r>
            <a:endParaRPr lang="en-US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37299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8170027-7AAD-489F-902B-26FBE4EDE7BE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3729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37299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8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37299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241B2B0-9AF2-453A-B9A7-D1B62C777A21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3729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37299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542320" y="809220"/>
            <a:ext cx="7308299" cy="1080296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r>
              <a:rPr lang="en-US"/>
              <a:t>. </a:t>
            </a:r>
            <a:r>
              <a:rPr lang="ru-RU"/>
              <a:t/>
            </a:r>
            <a:br>
              <a:rPr lang="ru-RU"/>
            </a:br>
            <a:r>
              <a:rPr lang="ru-RU"/>
              <a:t>Когда используется большой объем текста в несколько строк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0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BDF84A8-141E-4BA7-902E-57F4E56B24CA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2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2E07725-5BD2-429B-8B83-DC1F6B204EA8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3"/>
          </p:nvPr>
        </p:nvSpPr>
        <p:spPr bwMode="auto"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03 - Плашка +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9AFB9C6-7751-472B-BA5F-CD64D00474FA}" type="datetime1">
              <a:rPr lang="ru-RU"/>
              <a:t>13.08.2025</a:t>
            </a:fld>
            <a:endParaRPr lang="ru-RU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01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 userDrawn="1"/>
        </p:nvSpPr>
        <p:spPr bwMode="auto"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 extrusionOk="0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613CD07-C3DB-42B5-AEB5-31E0473E9823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01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 userDrawn="1"/>
        </p:nvSpPr>
        <p:spPr bwMode="auto"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 extrusionOk="0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DB4123A-CEBC-4B95-926D-2CC252BBAB83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Текст 11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921600" y="1568730"/>
            <a:ext cx="1998011" cy="530128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1" name="Текст 11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3713389" y="1562546"/>
            <a:ext cx="1998011" cy="51560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6506717" y="1569562"/>
            <a:ext cx="1998011" cy="508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31" name="Текст 21"/>
          <p:cNvSpPr>
            <a:spLocks noGrp="1"/>
          </p:cNvSpPr>
          <p:nvPr>
            <p:ph type="body" sz="quarter" idx="16" hasCustomPrompt="1"/>
          </p:nvPr>
        </p:nvSpPr>
        <p:spPr bwMode="auto">
          <a:xfrm rot="16199999">
            <a:off x="10145385" y="1624781"/>
            <a:ext cx="1985086" cy="413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Вертикальный текст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14930" y="333005"/>
            <a:ext cx="9872845" cy="5685961"/>
          </a:xfrm>
          <a:prstGeom prst="rect">
            <a:avLst/>
          </a:prstGeom>
        </p:spPr>
      </p:pic>
      <p:sp>
        <p:nvSpPr>
          <p:cNvPr id="6" name="Рисунок 18"/>
          <p:cNvSpPr/>
          <p:nvPr userDrawn="1"/>
        </p:nvSpPr>
        <p:spPr bwMode="auto">
          <a:xfrm>
            <a:off x="8693147" y="839034"/>
            <a:ext cx="2627300" cy="3212177"/>
          </a:xfrm>
          <a:custGeom>
            <a:avLst/>
            <a:gdLst>
              <a:gd name="connsiteX0" fmla="*/ 2469161 w 2898455"/>
              <a:gd name="connsiteY0" fmla="*/ 2553505 h 4106902"/>
              <a:gd name="connsiteX1" fmla="*/ 2469161 w 2898455"/>
              <a:gd name="connsiteY1" fmla="*/ 0 h 4106902"/>
              <a:gd name="connsiteX2" fmla="*/ 0 w 2898455"/>
              <a:gd name="connsiteY2" fmla="*/ 0 h 4106902"/>
              <a:gd name="connsiteX3" fmla="*/ 0 w 2898455"/>
              <a:gd name="connsiteY3" fmla="*/ 2706563 h 4106902"/>
              <a:gd name="connsiteX4" fmla="*/ 0 w 2898455"/>
              <a:gd name="connsiteY4" fmla="*/ 2851065 h 4106902"/>
              <a:gd name="connsiteX5" fmla="*/ 0 w 2898455"/>
              <a:gd name="connsiteY5" fmla="*/ 4106902 h 4106902"/>
              <a:gd name="connsiteX6" fmla="*/ 2898456 w 2898455"/>
              <a:gd name="connsiteY6" fmla="*/ 4106902 h 4106902"/>
              <a:gd name="connsiteX7" fmla="*/ 2898456 w 2898455"/>
              <a:gd name="connsiteY7" fmla="*/ 2984159 h 410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8455" h="4106902" extrusionOk="0">
                <a:moveTo>
                  <a:pt x="2469161" y="2553505"/>
                </a:moveTo>
                <a:lnTo>
                  <a:pt x="2469161" y="0"/>
                </a:lnTo>
                <a:lnTo>
                  <a:pt x="0" y="0"/>
                </a:lnTo>
                <a:lnTo>
                  <a:pt x="0" y="2706563"/>
                </a:lnTo>
                <a:lnTo>
                  <a:pt x="0" y="2851065"/>
                </a:lnTo>
                <a:lnTo>
                  <a:pt x="0" y="4106902"/>
                </a:lnTo>
                <a:lnTo>
                  <a:pt x="2898456" y="4106902"/>
                </a:lnTo>
                <a:lnTo>
                  <a:pt x="2898456" y="2984159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01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 userDrawn="1"/>
        </p:nvSpPr>
        <p:spPr bwMode="auto"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 extrusionOk="0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rcRect t="11815"/>
          <a:stretch/>
        </p:blipFill>
        <p:spPr bwMode="auto">
          <a:xfrm>
            <a:off x="768095" y="326002"/>
            <a:ext cx="9308593" cy="596234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613CD07-C3DB-42B5-AEB5-31E0473E9823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02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9914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18" name="Прямоугольник с одним усеченным углом 17"/>
          <p:cNvSpPr/>
          <p:nvPr userDrawn="1"/>
        </p:nvSpPr>
        <p:spPr bwMode="auto"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500"/>
          </a:p>
        </p:txBody>
      </p:sp>
      <p:sp>
        <p:nvSpPr>
          <p:cNvPr id="19" name="Rectangle 6"/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20" name="Rectangle 7"/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21" name="Прямоугольник с одним усеченным углом 20"/>
          <p:cNvSpPr/>
          <p:nvPr userDrawn="1"/>
        </p:nvSpPr>
        <p:spPr bwMode="auto">
          <a:xfrm rot="10800000" flipH="1">
            <a:off x="4182341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500"/>
          </a:p>
        </p:txBody>
      </p:sp>
      <p:sp>
        <p:nvSpPr>
          <p:cNvPr id="22" name="Rectangle 6"/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23" name="Rectangle 7"/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24" name="Прямоугольник с одним усеченным углом 23"/>
          <p:cNvSpPr/>
          <p:nvPr userDrawn="1"/>
        </p:nvSpPr>
        <p:spPr bwMode="auto"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500"/>
          </a:p>
        </p:txBody>
      </p:sp>
      <p:sp>
        <p:nvSpPr>
          <p:cNvPr id="25" name="Rectangle 6"/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26" name="Rectangle 7"/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5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542848" y="2677468"/>
            <a:ext cx="3180497" cy="2769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5" name="Text Placeholder 3"/>
          <p:cNvSpPr>
            <a:spLocks noGrp="1"/>
          </p:cNvSpPr>
          <p:nvPr>
            <p:ph type="body" sz="half" idx="13"/>
          </p:nvPr>
        </p:nvSpPr>
        <p:spPr bwMode="auto">
          <a:xfrm>
            <a:off x="4422838" y="2677468"/>
            <a:ext cx="3179738" cy="2769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6" name="Text Placeholder 3"/>
          <p:cNvSpPr>
            <a:spLocks noGrp="1"/>
          </p:cNvSpPr>
          <p:nvPr>
            <p:ph type="body" sz="half" idx="14"/>
          </p:nvPr>
        </p:nvSpPr>
        <p:spPr bwMode="auto">
          <a:xfrm>
            <a:off x="8314795" y="2677468"/>
            <a:ext cx="3218116" cy="2769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7E81C47-C680-4A0C-A784-0D8FA7747C78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06 - Подзаголовок + фото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4090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E2E3961-A6C7-4E8A-81D1-D291BA037D44}" type="datetime1">
              <a:rPr lang="ru-RU"/>
              <a:t>13.08.2025</a:t>
            </a:fld>
            <a:endParaRPr lang="ru-RU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grpSp>
        <p:nvGrpSpPr>
          <p:cNvPr id="10" name="Группа 9"/>
          <p:cNvGrpSpPr/>
          <p:nvPr userDrawn="1"/>
        </p:nvGrpSpPr>
        <p:grpSpPr bwMode="auto">
          <a:xfrm>
            <a:off x="9032725" y="2065462"/>
            <a:ext cx="2826001" cy="3470725"/>
            <a:chOff x="9047650" y="2065462"/>
            <a:chExt cx="2811602" cy="3470725"/>
          </a:xfrm>
        </p:grpSpPr>
        <p:sp>
          <p:nvSpPr>
            <p:cNvPr id="11" name="Прямоугольник с одним усеченным углом 10"/>
            <p:cNvSpPr/>
            <p:nvPr/>
          </p:nvSpPr>
          <p:spPr bwMode="auto">
            <a:xfrm rot="10800000" flipH="1">
              <a:off x="9047650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2" name="Группа 11"/>
            <p:cNvGrpSpPr/>
            <p:nvPr/>
          </p:nvGrpSpPr>
          <p:grpSpPr bwMode="auto">
            <a:xfrm>
              <a:off x="9047650" y="2065462"/>
              <a:ext cx="2811602" cy="1235723"/>
              <a:chOff x="8043358" y="2065462"/>
              <a:chExt cx="3816798" cy="1235723"/>
            </a:xfrm>
          </p:grpSpPr>
          <p:sp>
            <p:nvSpPr>
              <p:cNvPr id="15" name="Rectangle 6"/>
              <p:cNvSpPr>
                <a:spLocks noChangeArrowheads="1"/>
              </p:cNvSpPr>
              <p:nvPr/>
            </p:nvSpPr>
            <p:spPr bwMode="auto">
              <a:xfrm rot="10800000">
                <a:off x="8043358" y="2065462"/>
                <a:ext cx="3816797" cy="1206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</p:grpSp>
      </p:grpSp>
      <p:grpSp>
        <p:nvGrpSpPr>
          <p:cNvPr id="17" name="Группа 16"/>
          <p:cNvGrpSpPr/>
          <p:nvPr userDrawn="1"/>
        </p:nvGrpSpPr>
        <p:grpSpPr bwMode="auto">
          <a:xfrm>
            <a:off x="289103" y="2065468"/>
            <a:ext cx="2826001" cy="3470719"/>
            <a:chOff x="285929" y="2070382"/>
            <a:chExt cx="2811602" cy="3470719"/>
          </a:xfrm>
        </p:grpSpPr>
        <p:sp>
          <p:nvSpPr>
            <p:cNvPr id="18" name="Прямоугольник с одним усеченным углом 17"/>
            <p:cNvSpPr/>
            <p:nvPr/>
          </p:nvSpPr>
          <p:spPr bwMode="auto">
            <a:xfrm rot="10800000" flipH="1">
              <a:off x="285929" y="3208682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9" name="Группа 18"/>
            <p:cNvGrpSpPr/>
            <p:nvPr/>
          </p:nvGrpSpPr>
          <p:grpSpPr bwMode="auto">
            <a:xfrm>
              <a:off x="285929" y="2070382"/>
              <a:ext cx="2811602" cy="1235718"/>
              <a:chOff x="8043358" y="2065468"/>
              <a:chExt cx="3816798" cy="1235718"/>
            </a:xfrm>
          </p:grpSpPr>
          <p:sp>
            <p:nvSpPr>
              <p:cNvPr id="22" name="Rectangle 6"/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23" name="Rectangle 7"/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</p:grpSp>
      </p:grpSp>
      <p:grpSp>
        <p:nvGrpSpPr>
          <p:cNvPr id="24" name="Группа 23"/>
          <p:cNvGrpSpPr/>
          <p:nvPr userDrawn="1"/>
        </p:nvGrpSpPr>
        <p:grpSpPr bwMode="auto">
          <a:xfrm>
            <a:off x="3206502" y="2065466"/>
            <a:ext cx="2826001" cy="3470721"/>
            <a:chOff x="3281704" y="2065467"/>
            <a:chExt cx="2811602" cy="3470721"/>
          </a:xfrm>
        </p:grpSpPr>
        <p:sp>
          <p:nvSpPr>
            <p:cNvPr id="25" name="Прямоугольник с одним усеченным углом 24"/>
            <p:cNvSpPr/>
            <p:nvPr/>
          </p:nvSpPr>
          <p:spPr bwMode="auto">
            <a:xfrm rot="10800000" flipH="1">
              <a:off x="3281704" y="3203769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26" name="Группа 25"/>
            <p:cNvGrpSpPr/>
            <p:nvPr/>
          </p:nvGrpSpPr>
          <p:grpSpPr bwMode="auto">
            <a:xfrm>
              <a:off x="3281704" y="2065467"/>
              <a:ext cx="2811602" cy="1235720"/>
              <a:chOff x="8043358" y="2065466"/>
              <a:chExt cx="3816798" cy="1235720"/>
            </a:xfrm>
          </p:grpSpPr>
          <p:sp>
            <p:nvSpPr>
              <p:cNvPr id="29" name="Rectangle 6"/>
              <p:cNvSpPr>
                <a:spLocks noChangeArrowheads="1"/>
              </p:cNvSpPr>
              <p:nvPr/>
            </p:nvSpPr>
            <p:spPr bwMode="auto">
              <a:xfrm rot="10800000">
                <a:off x="8043358" y="2065466"/>
                <a:ext cx="3816797" cy="120627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30" name="Rectangle 7"/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</p:grpSp>
      </p:grpSp>
      <p:grpSp>
        <p:nvGrpSpPr>
          <p:cNvPr id="31" name="Группа 30"/>
          <p:cNvGrpSpPr/>
          <p:nvPr userDrawn="1"/>
        </p:nvGrpSpPr>
        <p:grpSpPr bwMode="auto">
          <a:xfrm>
            <a:off x="6121399" y="2065464"/>
            <a:ext cx="2826001" cy="3470723"/>
            <a:chOff x="6135212" y="2065464"/>
            <a:chExt cx="2811602" cy="3470723"/>
          </a:xfrm>
        </p:grpSpPr>
        <p:sp>
          <p:nvSpPr>
            <p:cNvPr id="33" name="Прямоугольник с одним усеченным углом 32"/>
            <p:cNvSpPr/>
            <p:nvPr/>
          </p:nvSpPr>
          <p:spPr bwMode="auto">
            <a:xfrm rot="10800000" flipH="1">
              <a:off x="6135212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34" name="Группа 33"/>
            <p:cNvGrpSpPr/>
            <p:nvPr/>
          </p:nvGrpSpPr>
          <p:grpSpPr bwMode="auto">
            <a:xfrm>
              <a:off x="6135212" y="2065464"/>
              <a:ext cx="2811602" cy="1235722"/>
              <a:chOff x="8043358" y="2065464"/>
              <a:chExt cx="3816798" cy="1235722"/>
            </a:xfrm>
          </p:grpSpPr>
          <p:sp>
            <p:nvSpPr>
              <p:cNvPr id="37" name="Rectangle 6"/>
              <p:cNvSpPr>
                <a:spLocks noChangeArrowheads="1"/>
              </p:cNvSpPr>
              <p:nvPr/>
            </p:nvSpPr>
            <p:spPr bwMode="auto">
              <a:xfrm rot="10800000">
                <a:off x="8043358" y="2065464"/>
                <a:ext cx="3816797" cy="120627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38" name="Rectangle 7"/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</p:grpSp>
      </p:grpSp>
      <p:sp>
        <p:nvSpPr>
          <p:cNvPr id="42" name="Текст 17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48145" y="2404380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3" name="Текст 20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548145" y="3491898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44" name="Текст 17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3468720" y="2406802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5" name="Текст 2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3468720" y="3494320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48" name="Текст 17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6386790" y="2404380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9" name="Текст 20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386790" y="3491898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52" name="Текст 17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9298119" y="2404380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53" name="Текст 20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9298119" y="3491898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Рисунок 5"/>
          <p:cNvSpPr/>
          <p:nvPr/>
        </p:nvSpPr>
        <p:spPr bwMode="auto">
          <a:xfrm>
            <a:off x="287338" y="627796"/>
            <a:ext cx="11578894" cy="5572977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 extrusionOk="0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46" name="Текст 5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56561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8" name="Текст 5"/>
          <p:cNvSpPr>
            <a:spLocks noGrp="1"/>
          </p:cNvSpPr>
          <p:nvPr>
            <p:ph type="body" sz="quarter" idx="36" hasCustomPrompt="1"/>
          </p:nvPr>
        </p:nvSpPr>
        <p:spPr bwMode="auto">
          <a:xfrm>
            <a:off x="3453964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6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9" name="Текст 5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632518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53" name="Текст 5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9218563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54" name="Текст 11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565615" y="2719697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2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56" name="Текст 11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3453964" y="2713512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6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57" name="Текст 11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6325185" y="2720529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59" name="Текст 11"/>
          <p:cNvSpPr>
            <a:spLocks noGrp="1"/>
          </p:cNvSpPr>
          <p:nvPr>
            <p:ph type="body" sz="quarter" idx="42" hasCustomPrompt="1"/>
          </p:nvPr>
        </p:nvSpPr>
        <p:spPr bwMode="auto">
          <a:xfrm>
            <a:off x="9218563" y="2714345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tx2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60" name="Text Placeholder 3"/>
          <p:cNvSpPr>
            <a:spLocks noGrp="1"/>
          </p:cNvSpPr>
          <p:nvPr>
            <p:ph type="body" sz="half" idx="22"/>
          </p:nvPr>
        </p:nvSpPr>
        <p:spPr bwMode="auto">
          <a:xfrm>
            <a:off x="3453964" y="3753371"/>
            <a:ext cx="2545289" cy="1661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/>
              <a:buChar char="§"/>
              <a:defRPr sz="1200" b="0" i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1" name="Text Placeholder 3"/>
          <p:cNvSpPr>
            <a:spLocks noGrp="1"/>
          </p:cNvSpPr>
          <p:nvPr>
            <p:ph type="body" sz="half" idx="23"/>
          </p:nvPr>
        </p:nvSpPr>
        <p:spPr bwMode="auto">
          <a:xfrm>
            <a:off x="6325185" y="3753371"/>
            <a:ext cx="2545289" cy="1661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/>
              <a:buChar char="§"/>
              <a:defRPr sz="1200" b="0" i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2" name="Text Placeholder 3"/>
          <p:cNvSpPr>
            <a:spLocks noGrp="1"/>
          </p:cNvSpPr>
          <p:nvPr>
            <p:ph type="body" sz="half" idx="24"/>
          </p:nvPr>
        </p:nvSpPr>
        <p:spPr bwMode="auto">
          <a:xfrm>
            <a:off x="9218563" y="3753371"/>
            <a:ext cx="2545289" cy="1661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/>
              <a:buChar char="§"/>
              <a:defRPr sz="1200" b="0" i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3" name="Text Placeholder 3"/>
          <p:cNvSpPr>
            <a:spLocks noGrp="1"/>
          </p:cNvSpPr>
          <p:nvPr>
            <p:ph type="body" sz="half" idx="21"/>
          </p:nvPr>
        </p:nvSpPr>
        <p:spPr bwMode="auto">
          <a:xfrm>
            <a:off x="565615" y="3753371"/>
            <a:ext cx="2545289" cy="1661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/>
              <a:buChar char="§"/>
              <a:defRPr sz="1200" b="0" i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A44CA0-3C0A-46AC-89CD-DB3A09BEFD59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Рисунок 5"/>
          <p:cNvSpPr/>
          <p:nvPr/>
        </p:nvSpPr>
        <p:spPr bwMode="auto">
          <a:xfrm>
            <a:off x="287338" y="627796"/>
            <a:ext cx="11578894" cy="5572977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 extrusionOk="0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A44CA0-3C0A-46AC-89CD-DB3A09BEFD59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06 - Подзаголовок + фото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4090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D4D78CA-4BA5-4CAD-993D-83ACFA01BED8}" type="datetime1">
              <a:rPr lang="ru-RU"/>
              <a:t>13.08.2025</a:t>
            </a:fld>
            <a:endParaRPr lang="ru-RU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18" name="Текст 17"/>
          <p:cNvSpPr>
            <a:spLocks noGrp="1"/>
          </p:cNvSpPr>
          <p:nvPr userDrawn="1">
            <p:ph type="body" sz="quarter" idx="13" hasCustomPrompt="1"/>
          </p:nvPr>
        </p:nvSpPr>
        <p:spPr bwMode="auto">
          <a:xfrm>
            <a:off x="549734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1" name="Текст 20"/>
          <p:cNvSpPr>
            <a:spLocks noGrp="1"/>
          </p:cNvSpPr>
          <p:nvPr userDrawn="1">
            <p:ph type="body" sz="quarter" idx="14" hasCustomPrompt="1"/>
          </p:nvPr>
        </p:nvSpPr>
        <p:spPr bwMode="auto">
          <a:xfrm>
            <a:off x="549734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2" name="Текст 17"/>
          <p:cNvSpPr>
            <a:spLocks noGrp="1"/>
          </p:cNvSpPr>
          <p:nvPr userDrawn="1">
            <p:ph type="body" sz="quarter" idx="15" hasCustomPrompt="1"/>
          </p:nvPr>
        </p:nvSpPr>
        <p:spPr bwMode="auto">
          <a:xfrm>
            <a:off x="3473850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3" name="Текст 20"/>
          <p:cNvSpPr>
            <a:spLocks noGrp="1"/>
          </p:cNvSpPr>
          <p:nvPr userDrawn="1">
            <p:ph type="body" sz="quarter" idx="16" hasCustomPrompt="1"/>
          </p:nvPr>
        </p:nvSpPr>
        <p:spPr bwMode="auto">
          <a:xfrm>
            <a:off x="3473850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6" name="Текст 17"/>
          <p:cNvSpPr>
            <a:spLocks noGrp="1"/>
          </p:cNvSpPr>
          <p:nvPr userDrawn="1">
            <p:ph type="body" sz="quarter" idx="17" hasCustomPrompt="1"/>
          </p:nvPr>
        </p:nvSpPr>
        <p:spPr bwMode="auto">
          <a:xfrm>
            <a:off x="6402523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7" name="Текст 20"/>
          <p:cNvSpPr>
            <a:spLocks noGrp="1"/>
          </p:cNvSpPr>
          <p:nvPr userDrawn="1">
            <p:ph type="body" sz="quarter" idx="18" hasCustomPrompt="1"/>
          </p:nvPr>
        </p:nvSpPr>
        <p:spPr bwMode="auto">
          <a:xfrm>
            <a:off x="6402523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33" name="Текст 30"/>
          <p:cNvSpPr>
            <a:spLocks noGrp="1"/>
          </p:cNvSpPr>
          <p:nvPr userDrawn="1">
            <p:ph type="body" sz="quarter" idx="20" hasCustomPrompt="1"/>
          </p:nvPr>
        </p:nvSpPr>
        <p:spPr bwMode="auto">
          <a:xfrm>
            <a:off x="10153943" y="4095971"/>
            <a:ext cx="1488323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34" name="Текст 28"/>
          <p:cNvSpPr>
            <a:spLocks noGrp="1"/>
          </p:cNvSpPr>
          <p:nvPr userDrawn="1">
            <p:ph type="body" sz="quarter" idx="19" hasCustomPrompt="1"/>
          </p:nvPr>
        </p:nvSpPr>
        <p:spPr bwMode="auto">
          <a:xfrm>
            <a:off x="9286858" y="3612562"/>
            <a:ext cx="993588" cy="1329595"/>
          </a:xfrm>
        </p:spPr>
        <p:txBody>
          <a:bodyPr/>
          <a:lstStyle>
            <a:lvl1pPr>
              <a:defRPr sz="9600" b="1" i="0">
                <a:solidFill>
                  <a:schemeClr val="accent1"/>
                </a:solidFill>
                <a:latin typeface="Arial Black"/>
              </a:defRPr>
            </a:lvl1pPr>
            <a:lvl2pPr>
              <a:defRPr b="1" i="0">
                <a:latin typeface="Arial"/>
              </a:defRPr>
            </a:lvl2pPr>
            <a:lvl3pPr>
              <a:defRPr b="1" i="0">
                <a:latin typeface="Arial"/>
              </a:defRPr>
            </a:lvl3pPr>
            <a:lvl4pPr>
              <a:defRPr b="1" i="0">
                <a:latin typeface="Arial"/>
              </a:defRPr>
            </a:lvl4pPr>
            <a:lvl5pPr>
              <a:defRPr b="1" i="0">
                <a:latin typeface="Arial"/>
              </a:defRPr>
            </a:lvl5pPr>
          </a:lstStyle>
          <a:p>
            <a:pPr lvl="0">
              <a:defRPr/>
            </a:pPr>
            <a:r>
              <a:rPr lang="ru-RU"/>
              <a:t>0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02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Рисунок 14"/>
          <p:cNvSpPr>
            <a:spLocks noGrp="1"/>
          </p:cNvSpPr>
          <p:nvPr>
            <p:ph type="pic" sz="quarter" idx="13" hasCustomPrompt="1"/>
          </p:nvPr>
        </p:nvSpPr>
        <p:spPr bwMode="auto">
          <a:xfrm flipH="1">
            <a:off x="287338" y="2719137"/>
            <a:ext cx="11569062" cy="3481638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47068" extrusionOk="0">
                <a:moveTo>
                  <a:pt x="0" y="0"/>
                </a:moveTo>
                <a:lnTo>
                  <a:pt x="6615120" y="1"/>
                </a:lnTo>
                <a:lnTo>
                  <a:pt x="7228103" y="600918"/>
                </a:lnTo>
                <a:lnTo>
                  <a:pt x="11565653" y="612950"/>
                </a:lnTo>
                <a:lnTo>
                  <a:pt x="11565653" y="3547068"/>
                </a:lnTo>
                <a:lnTo>
                  <a:pt x="0" y="353702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252000" tIns="1260000">
            <a:no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Вставить </a:t>
            </a:r>
            <a:br>
              <a:rPr lang="ru-RU"/>
            </a:br>
            <a:r>
              <a:rPr lang="ru-RU"/>
              <a:t>рисунок</a:t>
            </a:r>
            <a:endParaRPr/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9914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2A3E2B5-48D7-45C5-A66B-D2B962922FBC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6_02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Рисунок 14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287338" y="2675593"/>
            <a:ext cx="11569062" cy="3525181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4154883 w 11565653"/>
              <a:gd name="connsiteY2" fmla="*/ 60979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44359 h 3591427"/>
              <a:gd name="connsiteX1" fmla="*/ 3524488 w 11565653"/>
              <a:gd name="connsiteY1" fmla="*/ 0 h 3591427"/>
              <a:gd name="connsiteX2" fmla="*/ 4154883 w 11565653"/>
              <a:gd name="connsiteY2" fmla="*/ 654149 h 3591427"/>
              <a:gd name="connsiteX3" fmla="*/ 11565653 w 11565653"/>
              <a:gd name="connsiteY3" fmla="*/ 657309 h 3591427"/>
              <a:gd name="connsiteX4" fmla="*/ 11565653 w 11565653"/>
              <a:gd name="connsiteY4" fmla="*/ 3591427 h 3591427"/>
              <a:gd name="connsiteX5" fmla="*/ 0 w 11565653"/>
              <a:gd name="connsiteY5" fmla="*/ 3581379 h 3591427"/>
              <a:gd name="connsiteX6" fmla="*/ 0 w 11565653"/>
              <a:gd name="connsiteY6" fmla="*/ 44359 h 3591427"/>
              <a:gd name="connsiteX0" fmla="*/ 0 w 11583065"/>
              <a:gd name="connsiteY0" fmla="*/ 0 h 3591429"/>
              <a:gd name="connsiteX1" fmla="*/ 3541900 w 11583065"/>
              <a:gd name="connsiteY1" fmla="*/ 2 h 3591429"/>
              <a:gd name="connsiteX2" fmla="*/ 4172295 w 11583065"/>
              <a:gd name="connsiteY2" fmla="*/ 654151 h 3591429"/>
              <a:gd name="connsiteX3" fmla="*/ 11583065 w 11583065"/>
              <a:gd name="connsiteY3" fmla="*/ 657311 h 3591429"/>
              <a:gd name="connsiteX4" fmla="*/ 11583065 w 11583065"/>
              <a:gd name="connsiteY4" fmla="*/ 3591429 h 3591429"/>
              <a:gd name="connsiteX5" fmla="*/ 17412 w 11583065"/>
              <a:gd name="connsiteY5" fmla="*/ 3581381 h 3591429"/>
              <a:gd name="connsiteX6" fmla="*/ 0 w 11583065"/>
              <a:gd name="connsiteY6" fmla="*/ 0 h 3591429"/>
              <a:gd name="connsiteX0" fmla="*/ 0 w 11565653"/>
              <a:gd name="connsiteY0" fmla="*/ 0 h 3591429"/>
              <a:gd name="connsiteX1" fmla="*/ 3524488 w 11565653"/>
              <a:gd name="connsiteY1" fmla="*/ 2 h 3591429"/>
              <a:gd name="connsiteX2" fmla="*/ 4154883 w 11565653"/>
              <a:gd name="connsiteY2" fmla="*/ 654151 h 3591429"/>
              <a:gd name="connsiteX3" fmla="*/ 11565653 w 11565653"/>
              <a:gd name="connsiteY3" fmla="*/ 657311 h 3591429"/>
              <a:gd name="connsiteX4" fmla="*/ 11565653 w 11565653"/>
              <a:gd name="connsiteY4" fmla="*/ 3591429 h 3591429"/>
              <a:gd name="connsiteX5" fmla="*/ 0 w 11565653"/>
              <a:gd name="connsiteY5" fmla="*/ 3581381 h 3591429"/>
              <a:gd name="connsiteX6" fmla="*/ 0 w 11565653"/>
              <a:gd name="connsiteY6" fmla="*/ 0 h 359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91429" extrusionOk="0">
                <a:moveTo>
                  <a:pt x="0" y="0"/>
                </a:moveTo>
                <a:lnTo>
                  <a:pt x="3524488" y="2"/>
                </a:lnTo>
                <a:lnTo>
                  <a:pt x="4154883" y="654151"/>
                </a:lnTo>
                <a:lnTo>
                  <a:pt x="11565653" y="657311"/>
                </a:lnTo>
                <a:lnTo>
                  <a:pt x="11565653" y="3591429"/>
                </a:lnTo>
                <a:lnTo>
                  <a:pt x="0" y="3581381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Вставить </a:t>
            </a:r>
            <a:br>
              <a:rPr lang="ru-RU"/>
            </a:br>
            <a:r>
              <a:rPr lang="ru-RU"/>
              <a:t>рисунок</a:t>
            </a:r>
            <a:endParaRPr/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9914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6703F4F-C025-49C4-8480-AC1413EDCB4A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7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 bwMode="auto">
          <a:xfrm>
            <a:off x="287338" y="316588"/>
            <a:ext cx="6388591" cy="58771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с одним усеченным углом 39"/>
          <p:cNvSpPr/>
          <p:nvPr userDrawn="1"/>
        </p:nvSpPr>
        <p:spPr bwMode="auto">
          <a:xfrm rot="10800000" flipH="1">
            <a:off x="6756850" y="316588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982B89A-7DF6-46B4-B709-0DD93520BE01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7" y="817090"/>
            <a:ext cx="4385128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05 - Заголовок + фото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36496" y="419504"/>
            <a:ext cx="3963942" cy="1080296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заголовок</a:t>
            </a:r>
            <a:br>
              <a:rPr lang="ru-RU"/>
            </a:br>
            <a:r>
              <a:rPr lang="ru-RU"/>
              <a:t>в несколько коротких слов</a:t>
            </a:r>
            <a:endParaRPr lang="en-US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37299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A47ED10-93BD-4481-BC1A-51FC3180F03D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3729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37299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9" name="Строим и  запускаем  новые заводы"/>
          <p:cNvSpPr txBox="1"/>
          <p:nvPr userDrawn="1"/>
        </p:nvSpPr>
        <p:spPr bwMode="auto">
          <a:xfrm>
            <a:off x="5817545" y="2301885"/>
            <a:ext cx="2147616" cy="1053964"/>
          </a:xfrm>
          <a:prstGeom prst="rect">
            <a:avLst/>
          </a:prstGeom>
        </p:spPr>
        <p:txBody>
          <a:bodyPr vert="horz" wrap="square" lIns="36000" tIns="56219" rIns="36000" bIns="36000" rtlCol="0">
            <a:spAutoFit/>
          </a:bodyPr>
          <a:lstStyle>
            <a:defPPr>
              <a:defRPr lang="ru-RU"/>
            </a:defPPr>
            <a:lvl1pPr marL="7701" marR="3081">
              <a:lnSpc>
                <a:spcPct val="90000"/>
              </a:lnSpc>
              <a:spcBef>
                <a:spcPts val="443"/>
              </a:spcBef>
              <a:defRPr sz="1800" b="1">
                <a:solidFill>
                  <a:schemeClr val="accent3">
                    <a:lumMod val="50000"/>
                  </a:schemeClr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>
                <a:solidFill>
                  <a:schemeClr val="bg1"/>
                </a:solidFill>
              </a:rPr>
              <a:t>СТРОИМ </a:t>
            </a:r>
            <a:br>
              <a:rPr lang="ru-RU">
                <a:solidFill>
                  <a:schemeClr val="bg1"/>
                </a:solidFill>
              </a:rPr>
            </a:br>
            <a:r>
              <a:rPr lang="ru-RU">
                <a:solidFill>
                  <a:schemeClr val="bg1"/>
                </a:solidFill>
              </a:rPr>
              <a:t>И ЗАПУСКАЕМ НОВЫЕ ЗАВОДЫ</a:t>
            </a:r>
            <a:endParaRPr/>
          </a:p>
        </p:txBody>
      </p:sp>
      <p:sp>
        <p:nvSpPr>
          <p:cNvPr id="10" name="Прямоугольник с одним усеченным углом 20"/>
          <p:cNvSpPr/>
          <p:nvPr userDrawn="1"/>
        </p:nvSpPr>
        <p:spPr bwMode="auto">
          <a:xfrm rot="10800000" flipH="1">
            <a:off x="4878079" y="2184399"/>
            <a:ext cx="6978958" cy="3711983"/>
          </a:xfrm>
          <a:prstGeom prst="snip1Rect">
            <a:avLst>
              <a:gd name="adj" fmla="val 175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5287989" y="816231"/>
            <a:ext cx="711862" cy="304699"/>
          </a:xfrm>
        </p:spPr>
        <p:txBody>
          <a:bodyPr wrap="square"/>
          <a:lstStyle>
            <a:lvl1pPr>
              <a:spcBef>
                <a:spcPts val="0"/>
              </a:spcBef>
              <a:spcAft>
                <a:spcPts val="0"/>
              </a:spcAft>
              <a:defRPr sz="2200" b="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5" name="Текст 14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5734364" y="295837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/>
              <a:buNone/>
              <a:defRPr/>
            </a:pPr>
            <a:r>
              <a:rPr lang="ru-RU"/>
              <a:t>Перечисление</a:t>
            </a:r>
            <a:endParaRPr/>
          </a:p>
        </p:txBody>
      </p:sp>
      <p:sp>
        <p:nvSpPr>
          <p:cNvPr id="26" name="Текст 1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5761877" y="450505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/>
              <a:buNone/>
              <a:defRPr/>
            </a:pPr>
            <a:r>
              <a:rPr lang="ru-RU"/>
              <a:t>Перечисление</a:t>
            </a:r>
            <a:endParaRPr/>
          </a:p>
        </p:txBody>
      </p:sp>
      <p:sp>
        <p:nvSpPr>
          <p:cNvPr id="28" name="Текст 14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8871193" y="2973035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/>
              <a:buNone/>
              <a:defRPr/>
            </a:pPr>
            <a:r>
              <a:rPr lang="ru-RU"/>
              <a:t>Перечисление</a:t>
            </a:r>
            <a:endParaRPr/>
          </a:p>
        </p:txBody>
      </p:sp>
      <p:sp>
        <p:nvSpPr>
          <p:cNvPr id="29" name="Текст 14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8871193" y="4505051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/>
              <a:buNone/>
              <a:defRPr/>
            </a:pPr>
            <a:r>
              <a:rPr lang="ru-RU"/>
              <a:t>Перечисление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02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9914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D26449C-EA90-46B1-BE49-DEF18492313C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4" name="Рисунок 9"/>
          <p:cNvSpPr/>
          <p:nvPr userDrawn="1"/>
        </p:nvSpPr>
        <p:spPr bwMode="auto"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 extrusionOk="0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9B9335-B39C-4DBF-AB3E-3E079AD578A5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/>
          <p:cNvSpPr/>
          <p:nvPr userDrawn="1"/>
        </p:nvSpPr>
        <p:spPr bwMode="auto"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 bwMode="auto"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2DD7D6D-DD4B-4044-AB2C-806F6561C3DD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/>
          <p:cNvSpPr/>
          <p:nvPr userDrawn="1"/>
        </p:nvSpPr>
        <p:spPr bwMode="auto">
          <a:xfrm rot="10800000" flipH="1">
            <a:off x="291155" y="3865756"/>
            <a:ext cx="11565883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 bwMode="auto">
          <a:xfrm>
            <a:off x="536496" y="873776"/>
            <a:ext cx="5450101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1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A83DAE-26A2-4975-9143-0386D7E4159E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2" name="Рисунок 5"/>
          <p:cNvSpPr/>
          <p:nvPr userDrawn="1"/>
        </p:nvSpPr>
        <p:spPr bwMode="auto"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 extrusionOk="0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3"/>
          </p:nvPr>
        </p:nvSpPr>
        <p:spPr bwMode="auto"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3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 bwMode="auto">
          <a:xfrm>
            <a:off x="6096000" y="1057458"/>
            <a:ext cx="5743037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4"/>
          </p:nvPr>
        </p:nvSpPr>
        <p:spPr bwMode="auto"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Прямоугольник 1"/>
          <p:cNvSpPr/>
          <p:nvPr userDrawn="1"/>
        </p:nvSpPr>
        <p:spPr bwMode="auto"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/>
          </p:nvPr>
        </p:nvSpPr>
        <p:spPr bwMode="auto"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93BBC7-EF30-4B5F-8B9E-3D110E7BEE54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 bwMode="auto"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: один усеченный угол 7"/>
          <p:cNvSpPr/>
          <p:nvPr userDrawn="1"/>
        </p:nvSpPr>
        <p:spPr bwMode="auto">
          <a:xfrm flipV="1">
            <a:off x="6096000" y="3678862"/>
            <a:ext cx="5743037" cy="2519918"/>
          </a:xfrm>
          <a:prstGeom prst="snip1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5"/>
          </p:nvPr>
        </p:nvSpPr>
        <p:spPr bwMode="auto"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6"/>
          </p:nvPr>
        </p:nvSpPr>
        <p:spPr bwMode="auto"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4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Текст 13"/>
          <p:cNvSpPr>
            <a:spLocks noGrp="1"/>
          </p:cNvSpPr>
          <p:nvPr>
            <p:ph type="body" sz="quarter" idx="14"/>
          </p:nvPr>
        </p:nvSpPr>
        <p:spPr bwMode="auto"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Прямоугольник 1"/>
          <p:cNvSpPr/>
          <p:nvPr userDrawn="1"/>
        </p:nvSpPr>
        <p:spPr bwMode="auto">
          <a:xfrm>
            <a:off x="300680" y="1062446"/>
            <a:ext cx="5717346" cy="2516922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 extrusionOk="0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/>
          </p:nvPr>
        </p:nvSpPr>
        <p:spPr bwMode="auto"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E7BD7E6-DFB3-4FF2-8ADB-1A5A9CA2309D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/>
          <p:cNvSpPr/>
          <p:nvPr userDrawn="1"/>
        </p:nvSpPr>
        <p:spPr bwMode="auto">
          <a:xfrm rot="10800000" flipH="1">
            <a:off x="300680" y="3678557"/>
            <a:ext cx="11572739" cy="2521427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1"/>
          <p:cNvSpPr/>
          <p:nvPr userDrawn="1"/>
        </p:nvSpPr>
        <p:spPr bwMode="auto">
          <a:xfrm>
            <a:off x="6096001" y="1057941"/>
            <a:ext cx="5761037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 extrusionOk="0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546919"/>
            <a:ext cx="10752667" cy="4761807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536506" y="415317"/>
            <a:ext cx="7308286" cy="432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One column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13/08/25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719668" y="1196976"/>
            <a:ext cx="10752667" cy="343067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i="0" cap="all" baseline="0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7718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  <p:sp>
        <p:nvSpPr>
          <p:cNvPr id="27" name="Рисунок 26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pPr>
              <a:defRPr/>
            </a:pP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4242552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382713" y="5150717"/>
            <a:ext cx="7887575" cy="901234"/>
          </a:xfrm>
          <a:prstGeom prst="rect">
            <a:avLst/>
          </a:prstGeom>
        </p:spPr>
        <p:txBody>
          <a:bodyPr lIns="36000" tIns="36000" rIns="36000" bIns="36000" anchor="t">
            <a:normAutofit/>
          </a:bodyPr>
          <a:lstStyle>
            <a:lvl1pPr algn="r">
              <a:lnSpc>
                <a:spcPct val="75000"/>
              </a:lnSpc>
              <a:defRPr sz="505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Рисунок 26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pPr>
              <a:defRPr/>
            </a:pP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67906" y="4745171"/>
            <a:ext cx="8611474" cy="1373641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algn="r">
              <a:lnSpc>
                <a:spcPct val="75000"/>
              </a:lnSpc>
              <a:defRPr sz="4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br>
              <a:rPr lang="ru-RU"/>
            </a:br>
            <a:r>
              <a:rPr lang="ru-RU"/>
              <a:t>в две строки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029075" y="6096000"/>
            <a:ext cx="5222875" cy="285750"/>
          </a:xfrm>
          <a:prstGeom prst="rect">
            <a:avLst/>
          </a:prstGeom>
        </p:spPr>
        <p:txBody>
          <a:bodyPr lIns="36000" tIns="36000" rIns="36000" bIns="3600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Спикер </a:t>
            </a:r>
            <a:r>
              <a:rPr lang="en-US"/>
              <a:t>| </a:t>
            </a:r>
            <a:r>
              <a:rPr lang="ru-RU"/>
              <a:t>Дата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4"/>
          </p:nvPr>
        </p:nvSpPr>
        <p:spPr bwMode="auto">
          <a:xfrm>
            <a:off x="0" y="1866900"/>
            <a:ext cx="12192000" cy="4991100"/>
          </a:xfrm>
          <a:prstGeom prst="rect">
            <a:avLst/>
          </a:prstGeom>
          <a:solidFill>
            <a:schemeClr val="tx2"/>
          </a:solidFill>
        </p:spPr>
        <p:txBody>
          <a:bodyPr/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67906" y="4745171"/>
            <a:ext cx="8611474" cy="1373641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algn="r">
              <a:lnSpc>
                <a:spcPct val="75000"/>
              </a:lnSpc>
              <a:defRPr sz="4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br>
              <a:rPr lang="ru-RU"/>
            </a:br>
            <a:r>
              <a:rPr lang="ru-RU"/>
              <a:t>в две строки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029075" y="6096000"/>
            <a:ext cx="5222875" cy="285750"/>
          </a:xfrm>
          <a:prstGeom prst="rect">
            <a:avLst/>
          </a:prstGeom>
        </p:spPr>
        <p:txBody>
          <a:bodyPr lIns="36000" tIns="36000" rIns="36000" bIns="3600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Спикер </a:t>
            </a:r>
            <a:r>
              <a:rPr lang="en-US"/>
              <a:t>| </a:t>
            </a:r>
            <a:r>
              <a:rPr lang="ru-RU"/>
              <a:t>Дата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02- ШМУЦТИТУЛ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олилиния 15"/>
          <p:cNvSpPr/>
          <p:nvPr userDrawn="1"/>
        </p:nvSpPr>
        <p:spPr bwMode="auto"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 extrusionOk="0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 bwMode="auto">
          <a:xfrm>
            <a:off x="6990346" y="0"/>
            <a:ext cx="5201651" cy="6858000"/>
          </a:xfrm>
          <a:prstGeom prst="rect">
            <a:avLst/>
          </a:prstGeom>
          <a:solidFill>
            <a:srgbClr val="F5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/>
        </p:blipFill>
        <p:spPr bwMode="auto"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513401" y="2366483"/>
            <a:ext cx="3868402" cy="821884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spcBef>
                <a:spcPts val="0"/>
              </a:spcBef>
              <a:buNone/>
              <a:defRPr sz="2800" b="1" i="0" cap="all">
                <a:solidFill>
                  <a:schemeClr val="accent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НАЗВАНИЕ НОВОГО РАЗДЕЛА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4"/>
              </a:ext>
            </a:extLst>
          </a:blip>
          <a:stretch/>
        </p:blipFill>
        <p:spPr bwMode="auto"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/>
        </p:blipFill>
        <p:spPr bwMode="auto">
          <a:xfrm>
            <a:off x="11115403" y="561594"/>
            <a:ext cx="266400" cy="53280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>
            <a:cxnSpLocks/>
          </p:cNvCxnSpPr>
          <p:nvPr userDrawn="1"/>
        </p:nvCxnSpPr>
        <p:spPr bwMode="auto">
          <a:xfrm>
            <a:off x="6966284" y="0"/>
            <a:ext cx="24062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7513638" y="3505199"/>
            <a:ext cx="3868737" cy="191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Пояснительный текст</a:t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ключите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6"/>
          <p:cNvSpPr>
            <a:spLocks noGrp="1"/>
          </p:cNvSpPr>
          <p:nvPr>
            <p:ph type="pic" sz="quarter" idx="1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71029" y="5327606"/>
            <a:ext cx="8674735" cy="901234"/>
          </a:xfrm>
          <a:prstGeom prst="rect">
            <a:avLst/>
          </a:prstGeom>
        </p:spPr>
        <p:txBody>
          <a:bodyPr lIns="36000" tIns="36000" rIns="36000" bIns="36000" anchor="b"/>
          <a:lstStyle>
            <a:lvl1pPr algn="l">
              <a:defRPr sz="32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ключительный слайд с визитк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6"/>
          <p:cNvSpPr>
            <a:spLocks noGrp="1"/>
          </p:cNvSpPr>
          <p:nvPr>
            <p:ph type="pic" sz="quarter" idx="1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71029" y="5327606"/>
            <a:ext cx="6681749" cy="901234"/>
          </a:xfrm>
          <a:prstGeom prst="rect">
            <a:avLst/>
          </a:prstGeom>
        </p:spPr>
        <p:txBody>
          <a:bodyPr lIns="36000" tIns="36000" rIns="36000" bIns="36000" anchor="b"/>
          <a:lstStyle>
            <a:lvl1pPr algn="l">
              <a:defRPr sz="32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  <a:endParaRPr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388100" y="3857625"/>
            <a:ext cx="5160963" cy="11318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Адресный блок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шаблон, красный, прямоугольный, Прямоугольник&#10;&#10;Автоматически созданное описание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0626559" y="5338351"/>
            <a:ext cx="781200" cy="781200"/>
          </a:xfrm>
          <a:prstGeom prst="rect">
            <a:avLst/>
          </a:prstGeom>
        </p:spPr>
      </p:pic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10631488" y="5327650"/>
            <a:ext cx="793750" cy="795338"/>
          </a:xfrm>
          <a:prstGeom prst="rect">
            <a:avLst/>
          </a:prstGeom>
          <a:solidFill>
            <a:schemeClr val="accent3"/>
          </a:solidFill>
        </p:spPr>
        <p:txBody>
          <a:bodyPr lIns="36000" rIns="36000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200"/>
            </a:lvl1pPr>
          </a:lstStyle>
          <a:p>
            <a:pPr>
              <a:defRPr/>
            </a:pPr>
            <a:r>
              <a:rPr lang="ru-RU"/>
              <a:t>Вставьте</a:t>
            </a:r>
            <a:br>
              <a:rPr lang="ru-RU"/>
            </a:br>
            <a:r>
              <a:rPr lang="en-US"/>
              <a:t>qr-</a:t>
            </a:r>
            <a:r>
              <a:rPr lang="ru-RU"/>
              <a:t>код</a:t>
            </a:r>
            <a:br>
              <a:rPr lang="ru-RU"/>
            </a:br>
            <a:r>
              <a:rPr lang="ru-RU"/>
              <a:t>своей визитки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image" Target="../media/image3.emf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image" Target="../media/media1.sv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/>
  <p:txStyles>
    <p:titleStyle>
      <a:lvl1pPr algn="l" defTabSz="914354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28589" indent="-228589" algn="l" defTabSz="914354">
        <a:lnSpc>
          <a:spcPct val="90000"/>
        </a:lnSpc>
        <a:spcBef>
          <a:spcPts val="1000"/>
        </a:spcBef>
        <a:buClr>
          <a:schemeClr val="accent1"/>
        </a:buClr>
        <a:buFont typeface="Wingdings"/>
        <a:buChar char="§"/>
        <a:defRPr sz="2800">
          <a:solidFill>
            <a:schemeClr val="tx1"/>
          </a:solidFill>
          <a:latin typeface="Arial"/>
          <a:ea typeface="+mn-ea"/>
          <a:cs typeface="Arial"/>
        </a:defRPr>
      </a:lvl1pPr>
      <a:lvl2pPr marL="685766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2400">
          <a:solidFill>
            <a:schemeClr val="tx1"/>
          </a:solidFill>
          <a:latin typeface="Arial"/>
          <a:ea typeface="+mn-ea"/>
          <a:cs typeface="Arial"/>
        </a:defRPr>
      </a:lvl2pPr>
      <a:lvl3pPr marL="1142942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2000">
          <a:solidFill>
            <a:schemeClr val="tx1"/>
          </a:solidFill>
          <a:latin typeface="Arial"/>
          <a:ea typeface="+mn-ea"/>
          <a:cs typeface="Arial"/>
        </a:defRPr>
      </a:lvl3pPr>
      <a:lvl4pPr marL="1600120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1850">
          <a:solidFill>
            <a:schemeClr val="tx1"/>
          </a:solidFill>
          <a:latin typeface="Arial"/>
          <a:ea typeface="+mn-ea"/>
          <a:cs typeface="Arial"/>
        </a:defRPr>
      </a:lvl4pPr>
      <a:lvl5pPr marL="2057298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1850">
          <a:solidFill>
            <a:schemeClr val="tx1"/>
          </a:solidFill>
          <a:latin typeface="Arial"/>
          <a:ea typeface="+mn-ea"/>
          <a:cs typeface="Arial"/>
        </a:defRPr>
      </a:lvl5pPr>
      <a:lvl6pPr marL="2514474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6pPr>
      <a:lvl7pPr marL="2971651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олилиния 15"/>
          <p:cNvSpPr/>
          <p:nvPr userDrawn="1"/>
        </p:nvSpPr>
        <p:spPr bwMode="auto"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 extrusionOk="0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9620" y="1825625"/>
            <a:ext cx="11177642" cy="249299"/>
          </a:xfrm>
          <a:prstGeom prst="rect">
            <a:avLst/>
          </a:prstGeom>
        </p:spPr>
        <p:txBody>
          <a:bodyPr vert="horz" lIns="36000" tIns="36000" rIns="36000" bIns="36000" rtlCol="0">
            <a:spAutoFit/>
          </a:bodyPr>
          <a:lstStyle/>
          <a:p>
            <a:pPr lvl="0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6438E7FF-BFA0-4D39-9B55-44FF5AA2179B}" type="datetime1">
              <a:rPr lang="ru-RU"/>
              <a:t>13.08.2025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221036" y="6327775"/>
            <a:ext cx="3150641" cy="3651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1217416" y="6327775"/>
            <a:ext cx="639621" cy="3651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27"/>
              </a:ext>
            </a:extLst>
          </a:blip>
          <a:stretch/>
        </p:blipFill>
        <p:spPr bwMode="auto"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86" r:id="rId24"/>
  </p:sldLayoutIdLst>
  <p:hf hdr="0"/>
  <p:txStyles>
    <p:titleStyle>
      <a:lvl1pPr algn="l" defTabSz="914400">
        <a:lnSpc>
          <a:spcPct val="90000"/>
        </a:lnSpc>
        <a:spcBef>
          <a:spcPts val="0"/>
        </a:spcBef>
        <a:buNone/>
        <a:defRPr sz="2600" b="1" i="0" cap="all">
          <a:solidFill>
            <a:schemeClr val="tx2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914400">
        <a:lnSpc>
          <a:spcPct val="90000"/>
        </a:lnSpc>
        <a:spcBef>
          <a:spcPts val="1000"/>
        </a:spcBef>
        <a:spcAft>
          <a:spcPts val="800"/>
        </a:spcAft>
        <a:buFont typeface="Arial"/>
        <a:buNone/>
        <a:defRPr sz="18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spcAft>
          <a:spcPts val="800"/>
        </a:spcAft>
        <a:buFont typeface="Arial"/>
        <a:buChar char="•"/>
        <a:defRPr sz="24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spcAft>
          <a:spcPts val="800"/>
        </a:spcAft>
        <a:buFont typeface="Arial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spcAft>
          <a:spcPts val="800"/>
        </a:spcAft>
        <a:buFont typeface="Arial"/>
        <a:buChar char="•"/>
        <a:defRPr sz="18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spcAft>
          <a:spcPts val="800"/>
        </a:spcAft>
        <a:buFont typeface="Arial"/>
        <a:buChar char="•"/>
        <a:defRPr sz="18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</p:sldLayoutIdLst>
  <p:hf hdr="0"/>
  <p:txStyles>
    <p:titleStyle>
      <a:lvl1pPr algn="l" defTabSz="914354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28589" indent="-228589" algn="l" defTabSz="914354">
        <a:lnSpc>
          <a:spcPct val="90000"/>
        </a:lnSpc>
        <a:spcBef>
          <a:spcPts val="1000"/>
        </a:spcBef>
        <a:buClr>
          <a:schemeClr val="accent1"/>
        </a:buClr>
        <a:buFont typeface="Wingdings"/>
        <a:buChar char="§"/>
        <a:defRPr sz="2800">
          <a:solidFill>
            <a:schemeClr val="tx1"/>
          </a:solidFill>
          <a:latin typeface="Arial"/>
          <a:ea typeface="+mn-ea"/>
          <a:cs typeface="Arial"/>
        </a:defRPr>
      </a:lvl1pPr>
      <a:lvl2pPr marL="685766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2400">
          <a:solidFill>
            <a:schemeClr val="tx1"/>
          </a:solidFill>
          <a:latin typeface="Arial"/>
          <a:ea typeface="+mn-ea"/>
          <a:cs typeface="Arial"/>
        </a:defRPr>
      </a:lvl2pPr>
      <a:lvl3pPr marL="1142942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2000">
          <a:solidFill>
            <a:schemeClr val="tx1"/>
          </a:solidFill>
          <a:latin typeface="Arial"/>
          <a:ea typeface="+mn-ea"/>
          <a:cs typeface="Arial"/>
        </a:defRPr>
      </a:lvl3pPr>
      <a:lvl4pPr marL="1600120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1850">
          <a:solidFill>
            <a:schemeClr val="tx1"/>
          </a:solidFill>
          <a:latin typeface="Arial"/>
          <a:ea typeface="+mn-ea"/>
          <a:cs typeface="Arial"/>
        </a:defRPr>
      </a:lvl4pPr>
      <a:lvl5pPr marL="2057298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1850">
          <a:solidFill>
            <a:schemeClr val="tx1"/>
          </a:solidFill>
          <a:latin typeface="Arial"/>
          <a:ea typeface="+mn-ea"/>
          <a:cs typeface="Arial"/>
        </a:defRPr>
      </a:lvl5pPr>
      <a:lvl6pPr marL="2514474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6pPr>
      <a:lvl7pPr marL="2971651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Нижний колонтитул 4">
            <a:extLst>
              <a:ext uri="{FF2B5EF4-FFF2-40B4-BE49-F238E27FC236}">
                <a16:creationId xmlns:a16="http://schemas.microsoft.com/office/drawing/2014/main" id="{7A5A4768-40CF-8B45-B690-0E309B5A6760}"/>
              </a:ext>
            </a:extLst>
          </p:cNvPr>
          <p:cNvSpPr txBox="1">
            <a:spLocks/>
          </p:cNvSpPr>
          <p:nvPr/>
        </p:nvSpPr>
        <p:spPr>
          <a:xfrm>
            <a:off x="2567608" y="642565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8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defRPr/>
            </a:pPr>
            <a:r>
              <a:rPr lang="ru-RU" sz="1067" spc="13" dirty="0">
                <a:solidFill>
                  <a:srgbClr val="FFFFFF">
                    <a:lumMod val="50000"/>
                  </a:srgbClr>
                </a:solidFill>
              </a:rPr>
              <a:t>Знание. Опыт. Мастерство.</a:t>
            </a:r>
            <a:endParaRPr lang="en-US" sz="1067" spc="13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99" name="Номер слайда 5">
            <a:extLst>
              <a:ext uri="{FF2B5EF4-FFF2-40B4-BE49-F238E27FC236}">
                <a16:creationId xmlns:a16="http://schemas.microsoft.com/office/drawing/2014/main" id="{3E546699-EA90-B846-9F6F-83DB885F0A98}"/>
              </a:ext>
            </a:extLst>
          </p:cNvPr>
          <p:cNvSpPr txBox="1">
            <a:spLocks/>
          </p:cNvSpPr>
          <p:nvPr/>
        </p:nvSpPr>
        <p:spPr>
          <a:xfrm>
            <a:off x="10892630" y="6425656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800" kern="1200" cap="all" spc="1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defRPr/>
            </a:pPr>
            <a:fld id="{D809891A-D309-0247-92B5-BD07C36B0836}" type="slidenum">
              <a:rPr lang="en-US" sz="1067" spc="13">
                <a:solidFill>
                  <a:srgbClr val="191919">
                    <a:tint val="75000"/>
                  </a:srgbClr>
                </a:solidFill>
              </a:rPr>
              <a:pPr defTabSz="609585">
                <a:defRPr/>
              </a:pPr>
              <a:t>1</a:t>
            </a:fld>
            <a:endParaRPr lang="en-US" sz="1067" spc="13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0" name="Дата 4">
            <a:extLst>
              <a:ext uri="{FF2B5EF4-FFF2-40B4-BE49-F238E27FC236}">
                <a16:creationId xmlns:a16="http://schemas.microsoft.com/office/drawing/2014/main" id="{34D8A323-CE34-FB40-9997-43D53F30EDB9}"/>
              </a:ext>
            </a:extLst>
          </p:cNvPr>
          <p:cNvSpPr txBox="1">
            <a:spLocks/>
          </p:cNvSpPr>
          <p:nvPr/>
        </p:nvSpPr>
        <p:spPr>
          <a:xfrm>
            <a:off x="6523830" y="6425656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8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defRPr/>
            </a:pPr>
            <a:fld id="{9110F139-8C6F-5141-9FC7-00B3491FD45C}" type="datetime3">
              <a:rPr lang="ru-RU" sz="1067" spc="13">
                <a:solidFill>
                  <a:srgbClr val="FFFFFF">
                    <a:lumMod val="50000"/>
                  </a:srgbClr>
                </a:solidFill>
              </a:rPr>
              <a:pPr defTabSz="609585">
                <a:defRPr/>
              </a:pPr>
              <a:t>13/08/25</a:t>
            </a:fld>
            <a:endParaRPr lang="en-US" sz="1067" spc="13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69D342A2-C02E-024E-821C-DE56785DED0D}"/>
              </a:ext>
            </a:extLst>
          </p:cNvPr>
          <p:cNvSpPr txBox="1">
            <a:spLocks/>
          </p:cNvSpPr>
          <p:nvPr/>
        </p:nvSpPr>
        <p:spPr>
          <a:xfrm>
            <a:off x="404707" y="260648"/>
            <a:ext cx="9579725" cy="432802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defPPr>
              <a:defRPr lang="ru-RU"/>
            </a:defPPr>
            <a:lvl1pPr defTabSz="914400">
              <a:lnSpc>
                <a:spcPct val="90000"/>
              </a:lnSpc>
              <a:spcBef>
                <a:spcPts val="0"/>
              </a:spcBef>
              <a:buNone/>
              <a:defRPr sz="2600" b="1" i="0" cap="all" baseline="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ru-RU" dirty="0" smtClean="0"/>
              <a:t>Установка кровельного аэратора</a:t>
            </a:r>
            <a:endParaRPr lang="ru-RU" dirty="0"/>
          </a:p>
        </p:txBody>
      </p:sp>
      <p:pic>
        <p:nvPicPr>
          <p:cNvPr id="2" name="Применение готовых элементов при монтаже наплавляемой кровли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0811" end="147361.541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4707" y="836712"/>
            <a:ext cx="9073008" cy="537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7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Нижний колонтитул 4">
            <a:extLst>
              <a:ext uri="{FF2B5EF4-FFF2-40B4-BE49-F238E27FC236}">
                <a16:creationId xmlns:a16="http://schemas.microsoft.com/office/drawing/2014/main" id="{7A5A4768-40CF-8B45-B690-0E309B5A6760}"/>
              </a:ext>
            </a:extLst>
          </p:cNvPr>
          <p:cNvSpPr txBox="1">
            <a:spLocks/>
          </p:cNvSpPr>
          <p:nvPr/>
        </p:nvSpPr>
        <p:spPr>
          <a:xfrm>
            <a:off x="2567608" y="641911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8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defRPr/>
            </a:pPr>
            <a:r>
              <a:rPr lang="ru-RU" sz="1067" spc="13" dirty="0">
                <a:solidFill>
                  <a:srgbClr val="FFFFFF">
                    <a:lumMod val="50000"/>
                  </a:srgbClr>
                </a:solidFill>
              </a:rPr>
              <a:t>Знание. Опыт. Мастерство.</a:t>
            </a:r>
            <a:endParaRPr lang="en-US" sz="1067" spc="13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99" name="Номер слайда 5">
            <a:extLst>
              <a:ext uri="{FF2B5EF4-FFF2-40B4-BE49-F238E27FC236}">
                <a16:creationId xmlns:a16="http://schemas.microsoft.com/office/drawing/2014/main" id="{3E546699-EA90-B846-9F6F-83DB885F0A98}"/>
              </a:ext>
            </a:extLst>
          </p:cNvPr>
          <p:cNvSpPr txBox="1">
            <a:spLocks/>
          </p:cNvSpPr>
          <p:nvPr/>
        </p:nvSpPr>
        <p:spPr>
          <a:xfrm>
            <a:off x="10892630" y="6425656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800" kern="1200" cap="all" spc="1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defRPr/>
            </a:pPr>
            <a:fld id="{D809891A-D309-0247-92B5-BD07C36B0836}" type="slidenum">
              <a:rPr lang="en-US" sz="1067" spc="13">
                <a:solidFill>
                  <a:srgbClr val="191919">
                    <a:tint val="75000"/>
                  </a:srgbClr>
                </a:solidFill>
              </a:rPr>
              <a:pPr defTabSz="609585">
                <a:defRPr/>
              </a:pPr>
              <a:t>2</a:t>
            </a:fld>
            <a:endParaRPr lang="en-US" sz="1067" spc="13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0" name="Дата 4">
            <a:extLst>
              <a:ext uri="{FF2B5EF4-FFF2-40B4-BE49-F238E27FC236}">
                <a16:creationId xmlns:a16="http://schemas.microsoft.com/office/drawing/2014/main" id="{34D8A323-CE34-FB40-9997-43D53F30EDB9}"/>
              </a:ext>
            </a:extLst>
          </p:cNvPr>
          <p:cNvSpPr txBox="1">
            <a:spLocks/>
          </p:cNvSpPr>
          <p:nvPr/>
        </p:nvSpPr>
        <p:spPr>
          <a:xfrm>
            <a:off x="6523830" y="6425656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8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defRPr/>
            </a:pPr>
            <a:fld id="{9110F139-8C6F-5141-9FC7-00B3491FD45C}" type="datetime3">
              <a:rPr lang="ru-RU" sz="1067" spc="13">
                <a:solidFill>
                  <a:srgbClr val="FFFFFF">
                    <a:lumMod val="50000"/>
                  </a:srgbClr>
                </a:solidFill>
              </a:rPr>
              <a:pPr defTabSz="609585">
                <a:defRPr/>
              </a:pPr>
              <a:t>13/08/25</a:t>
            </a:fld>
            <a:endParaRPr lang="en-US" sz="1067" spc="13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" name="Применение готовых элементов при монтаже наплавляемой кровли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5671" end="23984.541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4705" y="1130094"/>
            <a:ext cx="8574427" cy="5179226"/>
          </a:xfrm>
          <a:prstGeom prst="rect">
            <a:avLst/>
          </a:prstGeom>
        </p:spPr>
      </p:pic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69D342A2-C02E-024E-821C-DE56785DED0D}"/>
              </a:ext>
            </a:extLst>
          </p:cNvPr>
          <p:cNvSpPr txBox="1">
            <a:spLocks/>
          </p:cNvSpPr>
          <p:nvPr/>
        </p:nvSpPr>
        <p:spPr>
          <a:xfrm>
            <a:off x="369242" y="227399"/>
            <a:ext cx="8895110" cy="792900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 defTabSz="914400">
              <a:lnSpc>
                <a:spcPct val="90000"/>
              </a:lnSpc>
              <a:spcBef>
                <a:spcPts val="0"/>
              </a:spcBef>
              <a:buNone/>
              <a:defRPr sz="2600" b="1" i="0" cap="all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ru-RU" dirty="0"/>
              <a:t>Устройство примыкания к антеннам и </a:t>
            </a:r>
            <a:r>
              <a:rPr lang="ru-RU" dirty="0">
                <a:solidFill>
                  <a:schemeClr val="tx1"/>
                </a:solidFill>
              </a:rPr>
              <a:t>трубным проходкам</a:t>
            </a:r>
          </a:p>
        </p:txBody>
      </p:sp>
    </p:spTree>
    <p:extLst>
      <p:ext uri="{BB962C8B-B14F-4D97-AF65-F5344CB8AC3E}">
        <p14:creationId xmlns:p14="http://schemas.microsoft.com/office/powerpoint/2010/main" val="33568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_Тема ПЛАШКИ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Технониколь">
      <a:majorFont>
        <a:latin typeface="Arial Black"/>
        <a:ea typeface="Arial"/>
        <a:cs typeface="Arial"/>
      </a:majorFont>
      <a:minorFont>
        <a:latin typeface="Arial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3.xml><?xml version="1.0" encoding="utf-8"?>
<a:theme xmlns:a="http://schemas.openxmlformats.org/drawingml/2006/main" name="2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28</Words>
  <Application>Microsoft Office PowerPoint</Application>
  <DocSecurity>0</DocSecurity>
  <PresentationFormat>Широкоэкранный</PresentationFormat>
  <Paragraphs>10</Paragraphs>
  <Slides>2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.HelveticaNeueDeskInterface-Regular</vt:lpstr>
      <vt:lpstr>Arial</vt:lpstr>
      <vt:lpstr>Arial Black</vt:lpstr>
      <vt:lpstr>Calibri</vt:lpstr>
      <vt:lpstr>Wingdings</vt:lpstr>
      <vt:lpstr>1_Тема ТИТУЛЫ </vt:lpstr>
      <vt:lpstr>02_Тема ПЛАШКИ</vt:lpstr>
      <vt:lpstr>2_Тема ТИТУЛЫ 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Fritur</dc:creator>
  <cp:keywords/>
  <dc:description/>
  <cp:lastModifiedBy>Уртенков Антон</cp:lastModifiedBy>
  <cp:revision>3813</cp:revision>
  <dcterms:created xsi:type="dcterms:W3CDTF">2020-10-19T20:36:23Z</dcterms:created>
  <dcterms:modified xsi:type="dcterms:W3CDTF">2025-08-13T11:52:57Z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0x010100F1CE80ED4A0AD845917973CDEAC9809F</vt:lpwstr>
  </property>
</Properties>
</file>