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3"/>
    <p:sldMasterId id="2147483748" r:id="rId4"/>
    <p:sldMasterId id="2147483715" r:id="rId5"/>
    <p:sldMasterId id="2147483838" r:id="rId6"/>
    <p:sldMasterId id="2147483899" r:id="rId7"/>
    <p:sldMasterId id="2147483986" r:id="rId8"/>
    <p:sldMasterId id="2147484000" r:id="rId9"/>
    <p:sldMasterId id="2147484048" r:id="rId10"/>
    <p:sldMasterId id="2147484133" r:id="rId11"/>
    <p:sldMasterId id="2147484160" r:id="rId12"/>
    <p:sldMasterId id="2147484185" r:id="rId13"/>
    <p:sldMasterId id="2147484187" r:id="rId14"/>
  </p:sldMasterIdLst>
  <p:notesMasterIdLst>
    <p:notesMasterId r:id="rId69"/>
  </p:notesMasterIdLst>
  <p:handoutMasterIdLst>
    <p:handoutMasterId r:id="rId70"/>
  </p:handoutMasterIdLst>
  <p:sldIdLst>
    <p:sldId id="1483" r:id="rId15"/>
    <p:sldId id="1574" r:id="rId16"/>
    <p:sldId id="1570" r:id="rId17"/>
    <p:sldId id="1476" r:id="rId18"/>
    <p:sldId id="1497" r:id="rId19"/>
    <p:sldId id="1486" r:id="rId20"/>
    <p:sldId id="1597" r:id="rId21"/>
    <p:sldId id="1575" r:id="rId22"/>
    <p:sldId id="1578" r:id="rId23"/>
    <p:sldId id="1498" r:id="rId24"/>
    <p:sldId id="1504" r:id="rId25"/>
    <p:sldId id="1559" r:id="rId26"/>
    <p:sldId id="1506" r:id="rId27"/>
    <p:sldId id="1455" r:id="rId28"/>
    <p:sldId id="1499" r:id="rId29"/>
    <p:sldId id="1507" r:id="rId30"/>
    <p:sldId id="1524" r:id="rId31"/>
    <p:sldId id="1511" r:id="rId32"/>
    <p:sldId id="1525" r:id="rId33"/>
    <p:sldId id="1513" r:id="rId34"/>
    <p:sldId id="1514" r:id="rId35"/>
    <p:sldId id="1515" r:id="rId36"/>
    <p:sldId id="1516" r:id="rId37"/>
    <p:sldId id="1517" r:id="rId38"/>
    <p:sldId id="1518" r:id="rId39"/>
    <p:sldId id="1500" r:id="rId40"/>
    <p:sldId id="1526" r:id="rId41"/>
    <p:sldId id="1509" r:id="rId42"/>
    <p:sldId id="1490" r:id="rId43"/>
    <p:sldId id="1510" r:id="rId44"/>
    <p:sldId id="1598" r:id="rId45"/>
    <p:sldId id="1555" r:id="rId46"/>
    <p:sldId id="1579" r:id="rId47"/>
    <p:sldId id="1580" r:id="rId48"/>
    <p:sldId id="1567" r:id="rId49"/>
    <p:sldId id="1530" r:id="rId50"/>
    <p:sldId id="1596" r:id="rId51"/>
    <p:sldId id="1581" r:id="rId52"/>
    <p:sldId id="1582" r:id="rId53"/>
    <p:sldId id="1583" r:id="rId54"/>
    <p:sldId id="1546" r:id="rId55"/>
    <p:sldId id="1599" r:id="rId56"/>
    <p:sldId id="1547" r:id="rId57"/>
    <p:sldId id="1548" r:id="rId58"/>
    <p:sldId id="1553" r:id="rId59"/>
    <p:sldId id="1549" r:id="rId60"/>
    <p:sldId id="1584" r:id="rId61"/>
    <p:sldId id="1585" r:id="rId62"/>
    <p:sldId id="1586" r:id="rId63"/>
    <p:sldId id="1592" r:id="rId64"/>
    <p:sldId id="1593" r:id="rId65"/>
    <p:sldId id="1594" r:id="rId66"/>
    <p:sldId id="1595" r:id="rId67"/>
    <p:sldId id="1591" r:id="rId68"/>
  </p:sldIdLst>
  <p:sldSz cx="12192000" cy="6858000"/>
  <p:notesSz cx="6797675" cy="9926638"/>
  <p:defaultTextStyle>
    <a:defPPr>
      <a:defRPr lang="ru-RU"/>
    </a:defPPr>
    <a:lvl1pPr marL="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orient="horz" pos="2840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3793" userDrawn="1">
          <p15:clr>
            <a:srgbClr val="A4A3A4"/>
          </p15:clr>
        </p15:guide>
        <p15:guide id="5" pos="4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rosoft Office User" initials="MOU" lastIdx="7" clrIdx="6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1" name="Борисова Ольга" initials="БО" lastIdx="1" clrIdx="0">
    <p:extLst>
      <p:ext uri="{19B8F6BF-5375-455C-9EA6-DF929625EA0E}">
        <p15:presenceInfo xmlns:p15="http://schemas.microsoft.com/office/powerpoint/2012/main" userId="S-1-5-21-1417001333-1708537768-854245398-40768" providerId="AD"/>
      </p:ext>
    </p:extLst>
  </p:cmAuthor>
  <p:cmAuthor id="8" name="Автор" initials="A" lastIdx="1" clrIdx="7"/>
  <p:cmAuthor id="2" name="Анастасия" initials="А" lastIdx="1" clrIdx="1">
    <p:extLst>
      <p:ext uri="{19B8F6BF-5375-455C-9EA6-DF929625EA0E}">
        <p15:presenceInfo xmlns:p15="http://schemas.microsoft.com/office/powerpoint/2012/main" userId="Анастасия" providerId="None"/>
      </p:ext>
    </p:extLst>
  </p:cmAuthor>
  <p:cmAuthor id="3" name="Боев Виталий" initials="БВ" lastIdx="4" clrIdx="2">
    <p:extLst>
      <p:ext uri="{19B8F6BF-5375-455C-9EA6-DF929625EA0E}">
        <p15:presenceInfo xmlns:p15="http://schemas.microsoft.com/office/powerpoint/2012/main" userId="S-1-5-21-1417001333-1708537768-854245398-27817" providerId="AD"/>
      </p:ext>
    </p:extLst>
  </p:cmAuthor>
  <p:cmAuthor id="4" name="Зайцева Евгения" initials="ЗЕ" lastIdx="168" clrIdx="3">
    <p:extLst>
      <p:ext uri="{19B8F6BF-5375-455C-9EA6-DF929625EA0E}">
        <p15:presenceInfo xmlns:p15="http://schemas.microsoft.com/office/powerpoint/2012/main" userId="S-1-5-21-1417001333-1708537768-854245398-70655" providerId="AD"/>
      </p:ext>
    </p:extLst>
  </p:cmAuthor>
  <p:cmAuthor id="5" name="Alex" initials="A" lastIdx="4" clrIdx="4">
    <p:extLst>
      <p:ext uri="{19B8F6BF-5375-455C-9EA6-DF929625EA0E}">
        <p15:presenceInfo xmlns:p15="http://schemas.microsoft.com/office/powerpoint/2012/main" userId="Alex" providerId="None"/>
      </p:ext>
    </p:extLst>
  </p:cmAuthor>
  <p:cmAuthor id="6" name="Микерина Дарья" initials="МД" lastIdx="20" clrIdx="5">
    <p:extLst>
      <p:ext uri="{19B8F6BF-5375-455C-9EA6-DF929625EA0E}">
        <p15:presenceInfo xmlns:p15="http://schemas.microsoft.com/office/powerpoint/2012/main" userId="S-1-5-21-1417001333-1708537768-854245398-272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5050"/>
    <a:srgbClr val="ECEEF1"/>
    <a:srgbClr val="D1D5DB"/>
    <a:srgbClr val="242E40"/>
    <a:srgbClr val="455ECF"/>
    <a:srgbClr val="F07600"/>
    <a:srgbClr val="E5E9F1"/>
    <a:srgbClr val="E5E9F0"/>
    <a:srgbClr val="E63640"/>
    <a:srgbClr val="252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–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472" autoAdjust="0"/>
  </p:normalViewPr>
  <p:slideViewPr>
    <p:cSldViewPr snapToGrid="0">
      <p:cViewPr varScale="1">
        <p:scale>
          <a:sx n="85" d="100"/>
          <a:sy n="85" d="100"/>
        </p:scale>
        <p:origin x="68" y="776"/>
      </p:cViewPr>
      <p:guideLst>
        <p:guide orient="horz" pos="2115"/>
        <p:guide orient="horz" pos="2840"/>
        <p:guide orient="horz" pos="391"/>
        <p:guide orient="horz" pos="3793"/>
        <p:guide pos="4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9" d="100"/>
          <a:sy n="89" d="100"/>
        </p:scale>
        <p:origin x="363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1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7" Type="http://schemas.openxmlformats.org/officeDocument/2006/relationships/slideMaster" Target="slideMasters/slideMaster5.xml"/><Relationship Id="rId71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slide" Target="slides/slide47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Master" Target="slideMasters/slideMaster12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6.xml"/><Relationship Id="rId51" Type="http://schemas.openxmlformats.org/officeDocument/2006/relationships/slide" Target="slides/slide3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2" Type="http://schemas.openxmlformats.org/officeDocument/2006/relationships/slideMaster" Target="slideMasters/slideMaster10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4-10-14T13:05:36.452" idx="148">
    <p:pos x="7657" y="710"/>
    <p:text>заменить правую нижнюю фотографию</p:text>
    <p:extLst>
      <p:ext uri="{C676402C-5697-4E1C-873F-D02D1690AC5C}">
        <p15:threadingInfo xmlns:p15="http://schemas.microsoft.com/office/powerpoint/2012/main" timeZoneBias="-180"/>
      </p:ext>
    </p:extLst>
  </p:cm>
  <p:cm authorId="4" dt="2024-10-14T13:16:20.925" idx="149">
    <p:pos x="7657" y="846"/>
    <p:text>Фото линии для 13ого слайда</p:text>
    <p:extLst>
      <p:ext uri="{C676402C-5697-4E1C-873F-D02D1690AC5C}">
        <p15:threadingInfo xmlns:p15="http://schemas.microsoft.com/office/powerpoint/2012/main" timeZoneBias="-180">
          <p15:parentCm authorId="4" idx="148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5D1DCB0-7688-6645-835E-4A4DF59058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57913A-155F-B940-9A2C-9F028865E6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4CDE2-FC30-FC46-AFDA-32A2BD9AB134}" type="datetimeFigureOut">
              <a:rPr lang="ru-RU" smtClean="0"/>
              <a:t>21.07.2025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A570DA-AA19-5742-87AE-308FAC7DB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64EB77-2E54-F746-9FCD-8995E3D9D9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31DF4-7A16-8D4B-BDCD-1A5B82D9E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853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CB169-13C4-4056-8077-953F164D2A19}" type="datetimeFigureOut">
              <a:rPr lang="ru-RU" smtClean="0"/>
              <a:t>21.07.2025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F03E5-CA2C-4373-B7CE-F8D8AA716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4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157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747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871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695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652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903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21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326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12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645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24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916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572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680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91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460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31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314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822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062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857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86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2867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dirty="0">
              <a:solidFill>
                <a:schemeClr val="accent1"/>
              </a:solidFill>
              <a:latin typeface="+mn-lt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688870-189A-406D-BD54-0A03CDEDA767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74054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4724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936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3408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3469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10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675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450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8752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3811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992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7461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9558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8015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302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3.png"/><Relationship Id="rId4" Type="http://schemas.openxmlformats.org/officeDocument/2006/relationships/image" Target="../media/image1.emf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D906F49-1014-8E48-A482-6232207D4B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Proxima Nova Semibold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929040"/>
            <a:ext cx="3192358" cy="2769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0000">
                <a:ln w="25400">
                  <a:solidFill>
                    <a:schemeClr val="bg2"/>
                  </a:solidFill>
                </a:ln>
                <a:noFill/>
                <a:latin typeface="Proxima Nova Extrabold" panose="02000506030000020004" pitchFamily="50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22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950" y="5150717"/>
            <a:ext cx="6944337" cy="90123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r">
              <a:lnSpc>
                <a:spcPct val="75000"/>
              </a:lnSpc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1945938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16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КОНЦОВ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064365"/>
            <a:ext cx="8674735" cy="90123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474547-2D67-D84B-8C16-E032064E7CE1}"/>
              </a:ext>
            </a:extLst>
          </p:cNvPr>
          <p:cNvSpPr/>
          <p:nvPr userDrawn="1"/>
        </p:nvSpPr>
        <p:spPr>
          <a:xfrm>
            <a:off x="10368701" y="4866146"/>
            <a:ext cx="733021" cy="1022356"/>
          </a:xfrm>
          <a:prstGeom prst="rect">
            <a:avLst/>
          </a:prstGeom>
        </p:spPr>
        <p:txBody>
          <a:bodyPr vert="vert270" wrap="square" lIns="0" tIns="0" rIns="0" bIns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CB82E9-7663-4D46-849D-E6B181561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26559" y="5084762"/>
            <a:ext cx="798680" cy="7986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E505DC-8BE1-E543-A8CE-0C3227942B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3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D78C2B8-D6F9-4851-BB6A-7857797FD1B0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794682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0E73ED7-1C48-40CE-9BBF-FD7C6EDED8AB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471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5EAB8A52-1474-4E24-836C-660B216C54A1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0348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9F4C9EF-6007-4DE2-996C-1755DEA8C8D5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с одним усеченным углом 2">
            <a:extLst>
              <a:ext uri="{FF2B5EF4-FFF2-40B4-BE49-F238E27FC236}">
                <a16:creationId xmlns:a16="http://schemas.microsoft.com/office/drawing/2014/main" id="{1C3AF795-D989-4991-3753-6675EE030FEF}"/>
              </a:ext>
            </a:extLst>
          </p:cNvPr>
          <p:cNvSpPr/>
          <p:nvPr userDrawn="1"/>
        </p:nvSpPr>
        <p:spPr>
          <a:xfrm rot="10800000" flipH="1">
            <a:off x="300680" y="3429000"/>
            <a:ext cx="11572739" cy="2770986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60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115589" y="1059450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DD17368-0777-4BFD-AFF3-B0DBCDF7A656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80857"/>
            <a:ext cx="5759302" cy="2517923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17797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89261" y="1057941"/>
            <a:ext cx="5728765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E9FC3DE-B486-4DEE-8CF7-2004F7A696A9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8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EEDA1E4E-CE9F-7839-D3D8-1C63EECC33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6372" y="4946440"/>
            <a:ext cx="2182270" cy="239172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Текст 28">
            <a:extLst>
              <a:ext uri="{FF2B5EF4-FFF2-40B4-BE49-F238E27FC236}">
                <a16:creationId xmlns:a16="http://schemas.microsoft.com/office/drawing/2014/main" id="{59A00532-A4E6-C17B-D25B-BE8F1E0103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0863" y="4299840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Proxima Nova Extrabold" panose="02000506030000020004" pitchFamily="2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077363E1-ECA1-23BB-2BF8-89E74F3D6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96469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9">
            <a:extLst>
              <a:ext uri="{FF2B5EF4-FFF2-40B4-BE49-F238E27FC236}">
                <a16:creationId xmlns:a16="http://schemas.microsoft.com/office/drawing/2014/main" id="{11FEC303-6CF4-09BA-E5A2-5BFBD4181E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89467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2349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9363C7BE-3C94-4AFB-9FDD-F9DCE6076655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94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CAF9C68-DF84-4E61-ABC0-E7284620FB7D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056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1DC0EBF-A3A0-45F4-AE70-A0E7D48C404A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436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8A6BD7-2C55-4FE1-B88D-7A9A711A766D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276727" y="1116343"/>
            <a:ext cx="6572815" cy="4784893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923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01294A9-2285-489D-A34E-04DFC9EB3B01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69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6F7F72C-3D8E-4B6A-850A-11A7073B8714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BFD5537-62AD-A264-FE5B-125A5149C8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505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>
            <a:extLst>
              <a:ext uri="{FF2B5EF4-FFF2-40B4-BE49-F238E27FC236}">
                <a16:creationId xmlns:a16="http://schemas.microsoft.com/office/drawing/2014/main" id="{BDBD9FE0-F3D4-9893-323D-34B20FB45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8822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08025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23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906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F65A20-884B-C66C-A4C7-564A987D5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29075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B0D5F6-99D5-B213-C0E8-8AD75681C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3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3">
          <p15:clr>
            <a:srgbClr val="FBAE40"/>
          </p15:clr>
        </p15:guide>
        <p15:guide id="2" pos="728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3401" y="2366484"/>
            <a:ext cx="3868402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НОВОГО 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5C1C08-7C30-5EDC-EC19-E3810CF78737}"/>
              </a:ext>
            </a:extLst>
          </p:cNvPr>
          <p:cNvCxnSpPr>
            <a:cxnSpLocks/>
          </p:cNvCxnSpPr>
          <p:nvPr userDrawn="1"/>
        </p:nvCxnSpPr>
        <p:spPr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CA723675-32E9-E656-C584-3B6FCE953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3638" y="3505200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Пояснительный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4271286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A52D50A-4891-4E5D-90AA-590007AE8F90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973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87E0729-3568-4D63-A98C-E78EB1E0DA2D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39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BDD98E2-1DC3-4005-9FE6-A0D9AD201802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815336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B88878-7A49-B307-100D-5A6990C9E04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5855" t="14563" r="-4227" b="33193"/>
          <a:stretch/>
        </p:blipFill>
        <p:spPr bwMode="auto">
          <a:xfrm>
            <a:off x="287338" y="309563"/>
            <a:ext cx="11569700" cy="614458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7239BAE1-9BA1-45AA-8B00-8838872FE21E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048B3676-5FB1-6924-DFF5-3F938AEAD6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715F55B9-023C-DB1A-0609-5C366218B09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69EC38F-1F87-DC9A-D73E-4DA7CE5B993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1" name="Текст 21">
            <a:extLst>
              <a:ext uri="{FF2B5EF4-FFF2-40B4-BE49-F238E27FC236}">
                <a16:creationId xmlns:a16="http://schemas.microsoft.com/office/drawing/2014/main" id="{45489FDC-6390-45BA-F4B9-4B8F60F85E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sp>
        <p:nvSpPr>
          <p:cNvPr id="6" name="Рисунок 18">
            <a:extLst>
              <a:ext uri="{FF2B5EF4-FFF2-40B4-BE49-F238E27FC236}">
                <a16:creationId xmlns:a16="http://schemas.microsoft.com/office/drawing/2014/main" id="{25F28328-04EA-9839-EA4F-6E75D8A9F2C1}"/>
              </a:ext>
            </a:extLst>
          </p:cNvPr>
          <p:cNvSpPr/>
          <p:nvPr userDrawn="1"/>
        </p:nvSpPr>
        <p:spPr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376A94-2DBB-A0FD-B455-F8A710183C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954" y="1583252"/>
            <a:ext cx="257803" cy="5156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B42B01-4945-82CD-B6A2-E81691DEDB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3344" y="1583252"/>
            <a:ext cx="257803" cy="5156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839CA0-75D6-94D6-A077-DA7D7864F2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735" y="1583252"/>
            <a:ext cx="257803" cy="51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7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9AB40B17-2623-465C-90FB-138CADD77524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C5B689-D639-F6E3-A3BA-6139A67E5C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125" r="1125"/>
          <a:stretch/>
        </p:blipFill>
        <p:spPr bwMode="auto">
          <a:xfrm>
            <a:off x="1192624" y="1019083"/>
            <a:ext cx="9404378" cy="511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Текст 5">
            <a:extLst>
              <a:ext uri="{FF2B5EF4-FFF2-40B4-BE49-F238E27FC236}">
                <a16:creationId xmlns:a16="http://schemas.microsoft.com/office/drawing/2014/main" id="{1F46566E-7835-1545-A27D-1AE65D4F06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419" y="4278889"/>
            <a:ext cx="2065972" cy="1500219"/>
          </a:xfrm>
        </p:spPr>
        <p:txBody>
          <a:bodyPr/>
          <a:lstStyle>
            <a:lvl1pPr>
              <a:spcBef>
                <a:spcPts val="0"/>
              </a:spcBef>
              <a:buFontTx/>
              <a:buNone/>
              <a:defRPr sz="10600" b="1" i="0" baseline="0">
                <a:solidFill>
                  <a:schemeClr val="accent1"/>
                </a:solidFill>
                <a:latin typeface="Proxima Nova Extrabold" panose="02000506030000020004" pitchFamily="2" charset="0"/>
                <a:cs typeface="Arial Black" panose="020B06040202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E1672D7B-FD82-2D49-8650-01D47D83B3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59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FBDB259B-8CAC-E54E-9D06-03816F3BEC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6447" y="4278889"/>
            <a:ext cx="2065972" cy="1500219"/>
          </a:xfrm>
        </p:spPr>
        <p:txBody>
          <a:bodyPr/>
          <a:lstStyle>
            <a:lvl1pPr>
              <a:spcBef>
                <a:spcPts val="0"/>
              </a:spcBef>
              <a:buFontTx/>
              <a:buNone/>
              <a:defRPr sz="10600" b="1" i="0" baseline="0">
                <a:solidFill>
                  <a:schemeClr val="accent1"/>
                </a:solidFill>
                <a:latin typeface="Proxima Nova Extrabold" panose="02000506030000020004" pitchFamily="2" charset="0"/>
                <a:cs typeface="Arial Black" panose="020B06040202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1F38F187-AD74-1D46-AB56-4EA4E49139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2787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8C77A843-19A5-DD46-AEEC-E91A516A6E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0002" y="4278889"/>
            <a:ext cx="2065972" cy="1500219"/>
          </a:xfrm>
        </p:spPr>
        <p:txBody>
          <a:bodyPr/>
          <a:lstStyle>
            <a:lvl1pPr>
              <a:spcBef>
                <a:spcPts val="0"/>
              </a:spcBef>
              <a:buFontTx/>
              <a:buNone/>
              <a:defRPr sz="10600" b="1" i="0" baseline="0">
                <a:solidFill>
                  <a:schemeClr val="accent1"/>
                </a:solidFill>
                <a:latin typeface="Proxima Nova Extrabold" panose="02000506030000020004" pitchFamily="2" charset="0"/>
                <a:cs typeface="Arial Black" panose="020B06040202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26" name="Текст 13">
            <a:extLst>
              <a:ext uri="{FF2B5EF4-FFF2-40B4-BE49-F238E27FC236}">
                <a16:creationId xmlns:a16="http://schemas.microsoft.com/office/drawing/2014/main" id="{A8863587-074B-0F43-853D-4740C69968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06342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92191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4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66E2992-A433-4DE9-BA59-8B809F0F116D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01827D-B5E2-5689-7B4A-DC25FB615C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125" r="1125"/>
          <a:stretch/>
        </p:blipFill>
        <p:spPr bwMode="auto">
          <a:xfrm>
            <a:off x="911342" y="1019082"/>
            <a:ext cx="10484508" cy="5702393"/>
          </a:xfrm>
          <a:custGeom>
            <a:avLst/>
            <a:gdLst>
              <a:gd name="connsiteX0" fmla="*/ 3185413 w 10484508"/>
              <a:gd name="connsiteY0" fmla="*/ 3200288 h 5702393"/>
              <a:gd name="connsiteX1" fmla="*/ 2374252 w 10484508"/>
              <a:gd name="connsiteY1" fmla="*/ 3340398 h 5702393"/>
              <a:gd name="connsiteX2" fmla="*/ 2116155 w 10484508"/>
              <a:gd name="connsiteY2" fmla="*/ 3554250 h 5702393"/>
              <a:gd name="connsiteX3" fmla="*/ 1902304 w 10484508"/>
              <a:gd name="connsiteY3" fmla="*/ 4055695 h 5702393"/>
              <a:gd name="connsiteX4" fmla="*/ 1858059 w 10484508"/>
              <a:gd name="connsiteY4" fmla="*/ 4697250 h 5702393"/>
              <a:gd name="connsiteX5" fmla="*/ 2197272 w 10484508"/>
              <a:gd name="connsiteY5" fmla="*/ 5390424 h 5702393"/>
              <a:gd name="connsiteX6" fmla="*/ 3288652 w 10484508"/>
              <a:gd name="connsiteY6" fmla="*/ 5412546 h 5702393"/>
              <a:gd name="connsiteX7" fmla="*/ 3583620 w 10484508"/>
              <a:gd name="connsiteY7" fmla="*/ 5442043 h 5702393"/>
              <a:gd name="connsiteX8" fmla="*/ 4675001 w 10484508"/>
              <a:gd name="connsiteY8" fmla="*/ 5183946 h 5702393"/>
              <a:gd name="connsiteX9" fmla="*/ 4792988 w 10484508"/>
              <a:gd name="connsiteY9" fmla="*/ 5095456 h 5702393"/>
              <a:gd name="connsiteX10" fmla="*/ 4652878 w 10484508"/>
              <a:gd name="connsiteY10" fmla="*/ 4232675 h 5702393"/>
              <a:gd name="connsiteX11" fmla="*/ 3981826 w 10484508"/>
              <a:gd name="connsiteY11" fmla="*/ 3709108 h 5702393"/>
              <a:gd name="connsiteX12" fmla="*/ 3915459 w 10484508"/>
              <a:gd name="connsiteY12" fmla="*/ 3701733 h 5702393"/>
              <a:gd name="connsiteX13" fmla="*/ 0 w 10484508"/>
              <a:gd name="connsiteY13" fmla="*/ 0 h 5702393"/>
              <a:gd name="connsiteX14" fmla="*/ 10484508 w 10484508"/>
              <a:gd name="connsiteY14" fmla="*/ 0 h 5702393"/>
              <a:gd name="connsiteX15" fmla="*/ 10484508 w 10484508"/>
              <a:gd name="connsiteY15" fmla="*/ 4328274 h 5702393"/>
              <a:gd name="connsiteX16" fmla="*/ 10480520 w 10484508"/>
              <a:gd name="connsiteY16" fmla="*/ 4293289 h 5702393"/>
              <a:gd name="connsiteX17" fmla="*/ 9960081 w 10484508"/>
              <a:gd name="connsiteY17" fmla="*/ 3714825 h 5702393"/>
              <a:gd name="connsiteX18" fmla="*/ 9908610 w 10484508"/>
              <a:gd name="connsiteY18" fmla="*/ 3706677 h 5702393"/>
              <a:gd name="connsiteX19" fmla="*/ 9342418 w 10484508"/>
              <a:gd name="connsiteY19" fmla="*/ 3152654 h 5702393"/>
              <a:gd name="connsiteX20" fmla="*/ 8713317 w 10484508"/>
              <a:gd name="connsiteY20" fmla="*/ 3307455 h 5702393"/>
              <a:gd name="connsiteX21" fmla="*/ 8513148 w 10484508"/>
              <a:gd name="connsiteY21" fmla="*/ 3543730 h 5702393"/>
              <a:gd name="connsiteX22" fmla="*/ 8347294 w 10484508"/>
              <a:gd name="connsiteY22" fmla="*/ 4097752 h 5702393"/>
              <a:gd name="connsiteX23" fmla="*/ 8312980 w 10484508"/>
              <a:gd name="connsiteY23" fmla="*/ 4806575 h 5702393"/>
              <a:gd name="connsiteX24" fmla="*/ 8576059 w 10484508"/>
              <a:gd name="connsiteY24" fmla="*/ 5572430 h 5702393"/>
              <a:gd name="connsiteX25" fmla="*/ 9422486 w 10484508"/>
              <a:gd name="connsiteY25" fmla="*/ 5596871 h 5702393"/>
              <a:gd name="connsiteX26" fmla="*/ 9651250 w 10484508"/>
              <a:gd name="connsiteY26" fmla="*/ 5629461 h 5702393"/>
              <a:gd name="connsiteX27" fmla="*/ 10484508 w 10484508"/>
              <a:gd name="connsiteY27" fmla="*/ 5348739 h 5702393"/>
              <a:gd name="connsiteX28" fmla="*/ 10484508 w 10484508"/>
              <a:gd name="connsiteY28" fmla="*/ 5702393 h 5702393"/>
              <a:gd name="connsiteX29" fmla="*/ 0 w 10484508"/>
              <a:gd name="connsiteY29" fmla="*/ 5702393 h 57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484508" h="5702393">
                <a:moveTo>
                  <a:pt x="3185413" y="3200288"/>
                </a:moveTo>
                <a:lnTo>
                  <a:pt x="2374252" y="3340398"/>
                </a:lnTo>
                <a:lnTo>
                  <a:pt x="2116155" y="3554250"/>
                </a:lnTo>
                <a:lnTo>
                  <a:pt x="1902304" y="4055695"/>
                </a:lnTo>
                <a:lnTo>
                  <a:pt x="1858059" y="4697250"/>
                </a:lnTo>
                <a:lnTo>
                  <a:pt x="2197272" y="5390424"/>
                </a:lnTo>
                <a:lnTo>
                  <a:pt x="3288652" y="5412546"/>
                </a:lnTo>
                <a:cubicBezTo>
                  <a:pt x="3491237" y="5412546"/>
                  <a:pt x="3392998" y="5401912"/>
                  <a:pt x="3583620" y="5442043"/>
                </a:cubicBezTo>
                <a:lnTo>
                  <a:pt x="4675001" y="5183946"/>
                </a:lnTo>
                <a:cubicBezTo>
                  <a:pt x="4756152" y="5133226"/>
                  <a:pt x="4716542" y="5162345"/>
                  <a:pt x="4792988" y="5095456"/>
                </a:cubicBezTo>
                <a:lnTo>
                  <a:pt x="4652878" y="4232675"/>
                </a:lnTo>
                <a:lnTo>
                  <a:pt x="3981826" y="3709108"/>
                </a:lnTo>
                <a:lnTo>
                  <a:pt x="3915459" y="3701733"/>
                </a:lnTo>
                <a:close/>
                <a:moveTo>
                  <a:pt x="0" y="0"/>
                </a:moveTo>
                <a:lnTo>
                  <a:pt x="10484508" y="0"/>
                </a:lnTo>
                <a:lnTo>
                  <a:pt x="10484508" y="4328274"/>
                </a:lnTo>
                <a:lnTo>
                  <a:pt x="10480520" y="4293289"/>
                </a:lnTo>
                <a:lnTo>
                  <a:pt x="9960081" y="3714825"/>
                </a:lnTo>
                <a:lnTo>
                  <a:pt x="9908610" y="3706677"/>
                </a:lnTo>
                <a:lnTo>
                  <a:pt x="9342418" y="3152654"/>
                </a:lnTo>
                <a:lnTo>
                  <a:pt x="8713317" y="3307455"/>
                </a:lnTo>
                <a:lnTo>
                  <a:pt x="8513148" y="3543730"/>
                </a:lnTo>
                <a:lnTo>
                  <a:pt x="8347294" y="4097752"/>
                </a:lnTo>
                <a:lnTo>
                  <a:pt x="8312980" y="4806575"/>
                </a:lnTo>
                <a:lnTo>
                  <a:pt x="8576059" y="5572430"/>
                </a:lnTo>
                <a:lnTo>
                  <a:pt x="9422486" y="5596871"/>
                </a:lnTo>
                <a:cubicBezTo>
                  <a:pt x="9579602" y="5596871"/>
                  <a:pt x="9503412" y="5585122"/>
                  <a:pt x="9651250" y="5629461"/>
                </a:cubicBezTo>
                <a:lnTo>
                  <a:pt x="10484508" y="5348739"/>
                </a:lnTo>
                <a:lnTo>
                  <a:pt x="10484508" y="5702393"/>
                </a:lnTo>
                <a:lnTo>
                  <a:pt x="0" y="5702393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045832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B60EC72-D2E3-465D-A986-46C637242EF7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90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- Плашка + подзаголовок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539122"/>
            <a:ext cx="3791784" cy="2385429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54701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46626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539122"/>
            <a:ext cx="3791785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54701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46626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539122"/>
            <a:ext cx="3791784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54701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46626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FE599608-BFC5-4381-A3A0-C38BEFB3EBE0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50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79A5A371-65FE-4DF9-A978-0E9EB5202A68}" type="datetime1">
              <a:rPr lang="ru-RU" smtClean="0"/>
              <a:t>21.07.2025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4465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C527E9E6-F10F-714A-8DB8-3C3ED863786C}"/>
              </a:ext>
            </a:extLst>
          </p:cNvPr>
          <p:cNvSpPr/>
          <p:nvPr userDrawn="1"/>
        </p:nvSpPr>
        <p:spPr>
          <a:xfrm>
            <a:off x="565615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0" name="object 40">
            <a:extLst>
              <a:ext uri="{FF2B5EF4-FFF2-40B4-BE49-F238E27FC236}">
                <a16:creationId xmlns:a16="http://schemas.microsoft.com/office/drawing/2014/main" id="{27B15B5A-6718-5447-BDC4-D7676A156C32}"/>
              </a:ext>
            </a:extLst>
          </p:cNvPr>
          <p:cNvSpPr/>
          <p:nvPr userDrawn="1"/>
        </p:nvSpPr>
        <p:spPr>
          <a:xfrm>
            <a:off x="9218563" y="2282123"/>
            <a:ext cx="229974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1" name="object 40">
            <a:extLst>
              <a:ext uri="{FF2B5EF4-FFF2-40B4-BE49-F238E27FC236}">
                <a16:creationId xmlns:a16="http://schemas.microsoft.com/office/drawing/2014/main" id="{07C0AEFA-41F2-ED4B-8F10-D354DD82D3D8}"/>
              </a:ext>
            </a:extLst>
          </p:cNvPr>
          <p:cNvSpPr/>
          <p:nvPr userDrawn="1"/>
        </p:nvSpPr>
        <p:spPr>
          <a:xfrm>
            <a:off x="3453964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40">
            <a:extLst>
              <a:ext uri="{FF2B5EF4-FFF2-40B4-BE49-F238E27FC236}">
                <a16:creationId xmlns:a16="http://schemas.microsoft.com/office/drawing/2014/main" id="{9D143B02-8184-CC41-88F7-9F1133D5C07B}"/>
              </a:ext>
            </a:extLst>
          </p:cNvPr>
          <p:cNvSpPr/>
          <p:nvPr userDrawn="1"/>
        </p:nvSpPr>
        <p:spPr>
          <a:xfrm>
            <a:off x="6325185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4132557-3873-4B54-8BF5-B653B747D4F6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7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6EC8C54-95C0-4D89-B0DD-B3795E0A5B3D}" type="datetime1">
              <a:rPr lang="ru-RU" smtClean="0"/>
              <a:t>21.07.2025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7DB8B841-86BF-3843-6039-141EE5A61CD6}"/>
              </a:ext>
            </a:extLst>
          </p:cNvPr>
          <p:cNvSpPr/>
          <p:nvPr userDrawn="1"/>
        </p:nvSpPr>
        <p:spPr>
          <a:xfrm rot="10800000" flipH="1">
            <a:off x="9085955" y="3015561"/>
            <a:ext cx="2774726" cy="2523600"/>
          </a:xfrm>
          <a:prstGeom prst="snip1Rect">
            <a:avLst>
              <a:gd name="adj" fmla="val 14884"/>
            </a:avLst>
          </a:prstGeom>
          <a:solidFill>
            <a:schemeClr val="tx2">
              <a:alpha val="9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одним усеченным углом 25">
            <a:extLst>
              <a:ext uri="{FF2B5EF4-FFF2-40B4-BE49-F238E27FC236}">
                <a16:creationId xmlns:a16="http://schemas.microsoft.com/office/drawing/2014/main" id="{2AD61E29-64DE-84F3-7E7D-A56690ACACDB}"/>
              </a:ext>
            </a:extLst>
          </p:cNvPr>
          <p:cNvSpPr/>
          <p:nvPr/>
        </p:nvSpPr>
        <p:spPr>
          <a:xfrm rot="10800000" flipH="1" flipV="1">
            <a:off x="6156862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одним усеченным углом 25">
            <a:extLst>
              <a:ext uri="{FF2B5EF4-FFF2-40B4-BE49-F238E27FC236}">
                <a16:creationId xmlns:a16="http://schemas.microsoft.com/office/drawing/2014/main" id="{16987FA9-A68A-FFC1-261A-DC7468E0BA2F}"/>
              </a:ext>
            </a:extLst>
          </p:cNvPr>
          <p:cNvSpPr/>
          <p:nvPr/>
        </p:nvSpPr>
        <p:spPr>
          <a:xfrm rot="10800000" flipH="1" flipV="1">
            <a:off x="3224568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одним усеченным углом 25">
            <a:extLst>
              <a:ext uri="{FF2B5EF4-FFF2-40B4-BE49-F238E27FC236}">
                <a16:creationId xmlns:a16="http://schemas.microsoft.com/office/drawing/2014/main" id="{9B2DAB63-7FB9-A995-0074-68BDA4699675}"/>
              </a:ext>
            </a:extLst>
          </p:cNvPr>
          <p:cNvSpPr/>
          <p:nvPr/>
        </p:nvSpPr>
        <p:spPr>
          <a:xfrm rot="10800000" flipH="1" flipV="1">
            <a:off x="292275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98434" y="3449372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Proxima Nova Extrabold" panose="02000506030000020004" pitchFamily="2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982380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FEBCE36-5E86-412A-92EE-00E97CF97D5D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28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усеченным углом 5">
            <a:extLst>
              <a:ext uri="{FF2B5EF4-FFF2-40B4-BE49-F238E27FC236}">
                <a16:creationId xmlns:a16="http://schemas.microsoft.com/office/drawing/2014/main" id="{3F37AE08-AB10-B620-4CF9-A4C8E0458A18}"/>
              </a:ext>
            </a:extLst>
          </p:cNvPr>
          <p:cNvSpPr/>
          <p:nvPr userDrawn="1"/>
        </p:nvSpPr>
        <p:spPr>
          <a:xfrm rot="10800000" flipH="1">
            <a:off x="6096000" y="441325"/>
            <a:ext cx="5761038" cy="5455062"/>
          </a:xfrm>
          <a:prstGeom prst="snip1Rect">
            <a:avLst>
              <a:gd name="adj" fmla="val 13652"/>
            </a:avLst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F3A239A-D6C7-4379-99CE-E1855EAEC36F}"/>
              </a:ext>
            </a:extLst>
          </p:cNvPr>
          <p:cNvCxnSpPr>
            <a:cxnSpLocks/>
          </p:cNvCxnSpPr>
          <p:nvPr userDrawn="1"/>
        </p:nvCxnSpPr>
        <p:spPr>
          <a:xfrm>
            <a:off x="6458215" y="4311761"/>
            <a:ext cx="464158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4">
            <a:extLst>
              <a:ext uri="{FF2B5EF4-FFF2-40B4-BE49-F238E27FC236}">
                <a16:creationId xmlns:a16="http://schemas.microsoft.com/office/drawing/2014/main" id="{3FB88A75-9B8C-BDD7-B285-D7AECAF1E7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8215" y="1269134"/>
            <a:ext cx="4652694" cy="4154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3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Текст крупный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2F5B9F84-F127-7715-3122-03425A3CCB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8215" y="1985387"/>
            <a:ext cx="4652694" cy="3600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 мелкий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08D6A57-1736-E711-925D-F99E1E481F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8215" y="4612517"/>
            <a:ext cx="4641585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B8169D6-CFDB-4887-AE31-4E8B3D39E0BD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24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Плашка + фото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усеченным углом 5">
            <a:extLst>
              <a:ext uri="{FF2B5EF4-FFF2-40B4-BE49-F238E27FC236}">
                <a16:creationId xmlns:a16="http://schemas.microsoft.com/office/drawing/2014/main" id="{3F37AE08-AB10-B620-4CF9-A4C8E0458A18}"/>
              </a:ext>
            </a:extLst>
          </p:cNvPr>
          <p:cNvSpPr/>
          <p:nvPr userDrawn="1"/>
        </p:nvSpPr>
        <p:spPr>
          <a:xfrm rot="10800000" flipH="1">
            <a:off x="333375" y="441325"/>
            <a:ext cx="5761038" cy="5455062"/>
          </a:xfrm>
          <a:prstGeom prst="snip1Rect">
            <a:avLst>
              <a:gd name="adj" fmla="val 13652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F3A239A-D6C7-4379-99CE-E1855EAEC36F}"/>
              </a:ext>
            </a:extLst>
          </p:cNvPr>
          <p:cNvCxnSpPr>
            <a:cxnSpLocks/>
          </p:cNvCxnSpPr>
          <p:nvPr userDrawn="1"/>
        </p:nvCxnSpPr>
        <p:spPr>
          <a:xfrm>
            <a:off x="695590" y="4311761"/>
            <a:ext cx="46415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4">
            <a:extLst>
              <a:ext uri="{FF2B5EF4-FFF2-40B4-BE49-F238E27FC236}">
                <a16:creationId xmlns:a16="http://schemas.microsoft.com/office/drawing/2014/main" id="{3FB88A75-9B8C-BDD7-B285-D7AECAF1E7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590" y="1269134"/>
            <a:ext cx="4652694" cy="4154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30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Текст крупный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2F5B9F84-F127-7715-3122-03425A3CCB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590" y="1985387"/>
            <a:ext cx="4652694" cy="3600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 мелкий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08D6A57-1736-E711-925D-F99E1E481F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590" y="4612517"/>
            <a:ext cx="4641585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61F28C-59BB-438B-B9C6-EA00494016F5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22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- Заголовок + фото + прозрачн.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8">
            <a:extLst>
              <a:ext uri="{FF2B5EF4-FFF2-40B4-BE49-F238E27FC236}">
                <a16:creationId xmlns:a16="http://schemas.microsoft.com/office/drawing/2014/main" id="{8DA26F7A-3596-BBDC-4FB6-312AD269F707}"/>
              </a:ext>
            </a:extLst>
          </p:cNvPr>
          <p:cNvSpPr/>
          <p:nvPr userDrawn="1"/>
        </p:nvSpPr>
        <p:spPr>
          <a:xfrm>
            <a:off x="8977894" y="440999"/>
            <a:ext cx="2898455" cy="4105601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5437200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DD3858A0-A645-4E4A-B29E-FF0B9B361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320" y="2079104"/>
            <a:ext cx="5437200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01A94D7-0F7C-EC4B-BF52-D5178FED16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9480" y="775836"/>
            <a:ext cx="1931821" cy="1938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55DF33F-AEA0-054C-9A8C-FB7B44BAD8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374922" y="1509853"/>
            <a:ext cx="255064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BD219121-9954-88A6-B212-41469543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6D354B-683E-44A1-9853-72E5C2E80646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B43B972-FCEE-CB05-820A-F5393508B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AA82ADB-BB17-55FD-A396-B1C55F83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566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- Заголовок + фото + прозрачн.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3680"/>
            <a:ext cx="3588809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" name="Прямоугольник с одним усеченным углом 20">
            <a:extLst>
              <a:ext uri="{FF2B5EF4-FFF2-40B4-BE49-F238E27FC236}">
                <a16:creationId xmlns:a16="http://schemas.microsoft.com/office/drawing/2014/main" id="{93DF2CB2-ED94-625C-FC7F-A4026EE6D273}"/>
              </a:ext>
            </a:extLst>
          </p:cNvPr>
          <p:cNvSpPr/>
          <p:nvPr userDrawn="1"/>
        </p:nvSpPr>
        <p:spPr>
          <a:xfrm rot="10800000" flipH="1">
            <a:off x="4692316" y="442801"/>
            <a:ext cx="7164722" cy="3158195"/>
          </a:xfrm>
          <a:prstGeom prst="snip1Rect">
            <a:avLst>
              <a:gd name="adj" fmla="val 229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CCB832F-A64B-D260-90EF-BABD37699176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045597" y="879645"/>
            <a:ext cx="2940163" cy="221599"/>
          </a:xfrm>
          <a:noFill/>
        </p:spPr>
        <p:txBody>
          <a:bodyPr wrap="square" lIns="0" tIns="0" rIns="0" bIns="0">
            <a:spAutoFit/>
          </a:bodyPr>
          <a:lstStyle>
            <a:lvl1pPr marL="172800" indent="-1728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2AF20D3-DF53-CEF9-D75C-A8ECC0F7E895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8339041" y="879645"/>
            <a:ext cx="3073290" cy="221599"/>
          </a:xfrm>
          <a:noFill/>
        </p:spPr>
        <p:txBody>
          <a:bodyPr wrap="square" lIns="0" tIns="0" rIns="0" bIns="0">
            <a:spAutoFit/>
          </a:bodyPr>
          <a:lstStyle>
            <a:lvl1pPr marL="172800" indent="-1728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573EBD41-DB0D-4114-7F48-157DABB6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0B860E-9530-4D42-9C60-7FB791AB39AD}" type="datetime1">
              <a:rPr lang="ru-RU" smtClean="0"/>
              <a:t>21.07.2025</a:t>
            </a:fld>
            <a:endParaRPr lang="ru-RU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3B58FAC-16C3-EA73-BD76-84ED0CB6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E1B978D3-E88A-E9DA-0AFB-57D646B3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101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CCE7393-1534-4890-9FE1-1F41DBCC2A67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5585552" y="441321"/>
            <a:ext cx="6271485" cy="5759451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61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67E5253-B069-4E3F-B66F-693BD484F0A7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223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92D30C4-DE1D-410E-A9AC-66EDD229E26B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Proxima Nova Regular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Proxima Nova Regular"/>
              </a:rPr>
            </a:br>
            <a:r>
              <a:rPr lang="ru-RU" dirty="0">
                <a:solidFill>
                  <a:schemeClr val="bg1"/>
                </a:solidFill>
                <a:sym typeface="Proxima Nova Regular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AAE8F6F-C710-F277-03DC-F8AF1AB09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2199" y="2831286"/>
            <a:ext cx="266400" cy="532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6096742-ACE1-51CA-6DC3-194F877C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2199" y="4368061"/>
            <a:ext cx="266400" cy="532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A244076-05D8-40FF-0A96-B62FDA891A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7626" y="2831286"/>
            <a:ext cx="266400" cy="532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B8B94E2-33BD-3A0A-55AA-EDB7A6D1FD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7626" y="4368061"/>
            <a:ext cx="266400" cy="532800"/>
          </a:xfrm>
          <a:prstGeom prst="rect">
            <a:avLst/>
          </a:prstGeom>
        </p:spPr>
      </p:pic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5816529" cy="3046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130938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31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усеченным углом 38">
            <a:extLst>
              <a:ext uri="{FF2B5EF4-FFF2-40B4-BE49-F238E27FC236}">
                <a16:creationId xmlns:a16="http://schemas.microsoft.com/office/drawing/2014/main" id="{070EB772-120D-55EA-AA5A-5ADB12261C32}"/>
              </a:ext>
            </a:extLst>
          </p:cNvPr>
          <p:cNvSpPr/>
          <p:nvPr userDrawn="1"/>
        </p:nvSpPr>
        <p:spPr>
          <a:xfrm rot="10800000" flipH="1">
            <a:off x="4467225" y="1376363"/>
            <a:ext cx="7399731" cy="4824412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60FFA4CE-016B-CC46-6895-2E4062B0F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38738" y="2079625"/>
            <a:ext cx="6291262" cy="2133146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/>
            </a:lvl4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63CE5C9A-02F1-6FD7-C19A-82622570AC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2925" y="1376363"/>
            <a:ext cx="3843338" cy="4824412"/>
          </a:xfrm>
        </p:spPr>
        <p:txBody>
          <a:bodyPr/>
          <a:lstStyle/>
          <a:p>
            <a:endParaRPr lang="ru-RU"/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118CDFC4-5E04-4E79-98FF-DEFB29C2774B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73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BF8A63D-55DE-4AEE-86DD-FABEAF52A0C5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988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F15FF40-0348-4DC2-A1A8-C698F18A70C1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75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5A6B6C8F-D80C-415F-B7C1-46227AE9FF85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6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5F7EF6B-28F0-4056-A08E-A9030025B6AE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AD4C8A5-FFB5-0581-07FE-068C38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2440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3 - Плашка +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94C3AD6C-0AB2-F9F1-28B8-179AE3E74B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7629" y="315913"/>
            <a:ext cx="4315484" cy="5884186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Вставка фото спикера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B4AABCB-6A11-401F-B4AA-6DA5DCDBEF40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39">
            <a:extLst>
              <a:ext uri="{FF2B5EF4-FFF2-40B4-BE49-F238E27FC236}">
                <a16:creationId xmlns:a16="http://schemas.microsoft.com/office/drawing/2014/main" id="{5DD70A70-BC95-2AF0-27EB-B0E59073E925}"/>
              </a:ext>
            </a:extLst>
          </p:cNvPr>
          <p:cNvSpPr/>
          <p:nvPr userDrawn="1"/>
        </p:nvSpPr>
        <p:spPr bwMode="auto">
          <a:xfrm rot="10800000" flipH="1">
            <a:off x="4667534" y="316587"/>
            <a:ext cx="7189504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id="{F5DECD45-E3B2-9A25-4C30-8921D189839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551740" y="4040777"/>
            <a:ext cx="1332000" cy="13320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с контактами</a:t>
            </a:r>
          </a:p>
        </p:txBody>
      </p:sp>
    </p:spTree>
    <p:extLst>
      <p:ext uri="{BB962C8B-B14F-4D97-AF65-F5344CB8AC3E}">
        <p14:creationId xmlns:p14="http://schemas.microsoft.com/office/powerpoint/2010/main" val="8563783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730829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02E93CE-4A93-4128-8B55-BF81EF93AD8E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507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66E6D404-990E-D8A9-DAC0-6D963905B7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7530" y="419100"/>
            <a:ext cx="4006850" cy="2663825"/>
          </a:xfrm>
        </p:spPr>
        <p:txBody>
          <a:bodyPr/>
          <a:lstStyle/>
          <a:p>
            <a:endParaRPr lang="ru-RU"/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6326415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77D0507-A7D1-4041-BD0F-FE1E4592274F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Прямоугольник с одним усеченным углом 33">
            <a:extLst>
              <a:ext uri="{FF2B5EF4-FFF2-40B4-BE49-F238E27FC236}">
                <a16:creationId xmlns:a16="http://schemas.microsoft.com/office/drawing/2014/main" id="{68B31837-C59E-D4AC-FD87-73B566B26099}"/>
              </a:ext>
            </a:extLst>
          </p:cNvPr>
          <p:cNvSpPr/>
          <p:nvPr userDrawn="1"/>
        </p:nvSpPr>
        <p:spPr>
          <a:xfrm rot="10800000" flipH="1">
            <a:off x="287338" y="3207003"/>
            <a:ext cx="11569700" cy="2991350"/>
          </a:xfrm>
          <a:prstGeom prst="snip1Rect">
            <a:avLst>
              <a:gd name="adj" fmla="val 2263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89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645103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72F594D-E486-46BE-9AD9-E0EC607D1747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12">
            <a:extLst>
              <a:ext uri="{FF2B5EF4-FFF2-40B4-BE49-F238E27FC236}">
                <a16:creationId xmlns:a16="http://schemas.microsoft.com/office/drawing/2014/main" id="{7D0098AE-BCB9-4FA3-8AEE-6FB91CBF924F}"/>
              </a:ext>
            </a:extLst>
          </p:cNvPr>
          <p:cNvSpPr/>
          <p:nvPr userDrawn="1"/>
        </p:nvSpPr>
        <p:spPr>
          <a:xfrm rot="10800000" flipH="1">
            <a:off x="6096000" y="273651"/>
            <a:ext cx="5761038" cy="5938231"/>
          </a:xfrm>
          <a:prstGeom prst="snip1Rect">
            <a:avLst>
              <a:gd name="adj" fmla="val 1605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76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626871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9B4A4CF-8E6C-49B7-8999-D126B0B93AE8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9">
            <a:extLst>
              <a:ext uri="{FF2B5EF4-FFF2-40B4-BE49-F238E27FC236}">
                <a16:creationId xmlns:a16="http://schemas.microsoft.com/office/drawing/2014/main" id="{B7FEF1E5-5137-A2B3-01CE-D45C9E06AF40}"/>
              </a:ext>
            </a:extLst>
          </p:cNvPr>
          <p:cNvSpPr/>
          <p:nvPr userDrawn="1"/>
        </p:nvSpPr>
        <p:spPr>
          <a:xfrm>
            <a:off x="287955" y="3616180"/>
            <a:ext cx="11576155" cy="2585284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1362" h="1976447">
                <a:moveTo>
                  <a:pt x="6059" y="1976447"/>
                </a:moveTo>
                <a:cubicBezTo>
                  <a:pt x="4039" y="1404399"/>
                  <a:pt x="2020" y="832351"/>
                  <a:pt x="0" y="260303"/>
                </a:cubicBezTo>
                <a:lnTo>
                  <a:pt x="2221896" y="260303"/>
                </a:lnTo>
                <a:lnTo>
                  <a:pt x="2528525" y="0"/>
                </a:lnTo>
                <a:lnTo>
                  <a:pt x="8821362" y="0"/>
                </a:lnTo>
                <a:lnTo>
                  <a:pt x="8821362" y="1976447"/>
                </a:lnTo>
                <a:lnTo>
                  <a:pt x="6059" y="1976447"/>
                </a:lnTo>
                <a:close/>
              </a:path>
            </a:pathLst>
          </a:custGeom>
          <a:solidFill>
            <a:schemeClr val="accent6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" name="Рисунок 11">
            <a:extLst>
              <a:ext uri="{FF2B5EF4-FFF2-40B4-BE49-F238E27FC236}">
                <a16:creationId xmlns:a16="http://schemas.microsoft.com/office/drawing/2014/main" id="{8F21209B-002A-312C-AE3D-3BFDD9706134}"/>
              </a:ext>
            </a:extLst>
          </p:cNvPr>
          <p:cNvSpPr/>
          <p:nvPr userDrawn="1"/>
        </p:nvSpPr>
        <p:spPr>
          <a:xfrm>
            <a:off x="3613012" y="441324"/>
            <a:ext cx="8251097" cy="3090981"/>
          </a:xfrm>
          <a:custGeom>
            <a:avLst/>
            <a:gdLst>
              <a:gd name="connsiteX0" fmla="*/ 0 w 6158623"/>
              <a:gd name="connsiteY0" fmla="*/ 2362420 h 2362419"/>
              <a:gd name="connsiteX1" fmla="*/ 0 w 6158623"/>
              <a:gd name="connsiteY1" fmla="*/ 479139 h 2362419"/>
              <a:gd name="connsiteX2" fmla="*/ 2384444 w 6158623"/>
              <a:gd name="connsiteY2" fmla="*/ 479139 h 2362419"/>
              <a:gd name="connsiteX3" fmla="*/ 2854670 w 6158623"/>
              <a:gd name="connsiteY3" fmla="*/ 0 h 2362419"/>
              <a:gd name="connsiteX4" fmla="*/ 6158624 w 6158623"/>
              <a:gd name="connsiteY4" fmla="*/ 0 h 2362419"/>
              <a:gd name="connsiteX5" fmla="*/ 6158624 w 6158623"/>
              <a:gd name="connsiteY5" fmla="*/ 2362420 h 236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8623" h="2362419">
                <a:moveTo>
                  <a:pt x="0" y="2362420"/>
                </a:moveTo>
                <a:lnTo>
                  <a:pt x="0" y="479139"/>
                </a:lnTo>
                <a:lnTo>
                  <a:pt x="2384444" y="479139"/>
                </a:lnTo>
                <a:lnTo>
                  <a:pt x="2854670" y="0"/>
                </a:lnTo>
                <a:lnTo>
                  <a:pt x="6158624" y="0"/>
                </a:lnTo>
                <a:lnTo>
                  <a:pt x="6158624" y="236242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00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4" y="410996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E9C2BBCA-55B7-0F81-012B-86A3AD59B4F3}"/>
              </a:ext>
            </a:extLst>
          </p:cNvPr>
          <p:cNvSpPr/>
          <p:nvPr userDrawn="1"/>
        </p:nvSpPr>
        <p:spPr>
          <a:xfrm>
            <a:off x="287338" y="2975786"/>
            <a:ext cx="11569700" cy="3231233"/>
          </a:xfrm>
          <a:custGeom>
            <a:avLst/>
            <a:gdLst>
              <a:gd name="connsiteX0" fmla="*/ 0 w 8816254"/>
              <a:gd name="connsiteY0" fmla="*/ 2462240 h 2462239"/>
              <a:gd name="connsiteX1" fmla="*/ 0 w 8816254"/>
              <a:gd name="connsiteY1" fmla="*/ 479139 h 2462239"/>
              <a:gd name="connsiteX2" fmla="*/ 5679831 w 8816254"/>
              <a:gd name="connsiteY2" fmla="*/ 479139 h 2462239"/>
              <a:gd name="connsiteX3" fmla="*/ 6150056 w 8816254"/>
              <a:gd name="connsiteY3" fmla="*/ 0 h 2462239"/>
              <a:gd name="connsiteX4" fmla="*/ 8816255 w 8816254"/>
              <a:gd name="connsiteY4" fmla="*/ 0 h 2462239"/>
              <a:gd name="connsiteX5" fmla="*/ 8816255 w 8816254"/>
              <a:gd name="connsiteY5" fmla="*/ 2462240 h 2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6254" h="2462239">
                <a:moveTo>
                  <a:pt x="0" y="2462240"/>
                </a:moveTo>
                <a:lnTo>
                  <a:pt x="0" y="479139"/>
                </a:lnTo>
                <a:lnTo>
                  <a:pt x="5679831" y="479139"/>
                </a:lnTo>
                <a:lnTo>
                  <a:pt x="6150056" y="0"/>
                </a:lnTo>
                <a:lnTo>
                  <a:pt x="8816255" y="0"/>
                </a:lnTo>
                <a:lnTo>
                  <a:pt x="8816255" y="246224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803CBDC6-49F4-1094-E850-FD500155DE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72475" y="441325"/>
            <a:ext cx="3484563" cy="2444750"/>
          </a:xfrm>
          <a:solidFill>
            <a:schemeClr val="accent5"/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C07E4245-0983-3C6E-7FB5-1929C117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8CFB70BF-CB7C-4A15-89B7-A649DFE6554E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864146A-7F2E-2FFB-45C4-055A5BD9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EE753E4-D6FE-20D7-A460-CD336201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481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2 - Фон + текст"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6D7C5F7-0B7F-0E66-90E1-34269B87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10F378F2-1010-4C5D-933C-4D0DAD038379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5F2EDC7-CFE7-D26E-31B2-33798ACC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FAF6F99-39AC-F2D8-6906-516F1A88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83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2 - Фон + текст"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6D7C5F7-0B7F-0E66-90E1-34269B87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A6AB646-4EEA-4A8F-A4CD-C0BC93352740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5F2EDC7-CFE7-D26E-31B2-33798ACC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FAF6F99-39AC-F2D8-6906-516F1A88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A11A0FE-AA66-0F31-DC9B-0E56B775E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0996"/>
            <a:ext cx="586921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Прямоугольник с одним усеченным углом 21">
            <a:extLst>
              <a:ext uri="{FF2B5EF4-FFF2-40B4-BE49-F238E27FC236}">
                <a16:creationId xmlns:a16="http://schemas.microsoft.com/office/drawing/2014/main" id="{9C1DAC10-F5C5-488D-EBFB-2205E57E1D70}"/>
              </a:ext>
            </a:extLst>
          </p:cNvPr>
          <p:cNvSpPr/>
          <p:nvPr userDrawn="1"/>
        </p:nvSpPr>
        <p:spPr>
          <a:xfrm rot="10800000" flipH="1">
            <a:off x="7257139" y="1953350"/>
            <a:ext cx="3985536" cy="3320324"/>
          </a:xfrm>
          <a:prstGeom prst="snip1Rect">
            <a:avLst>
              <a:gd name="adj" fmla="val 16058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B96BA23-3D78-3521-FF15-89896CA8B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7463" y="2249489"/>
            <a:ext cx="3224212" cy="247491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844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0B8CA67-C6C9-4B48-B405-FEA83AE78401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228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с одним усеченным углом 18">
            <a:extLst>
              <a:ext uri="{FF2B5EF4-FFF2-40B4-BE49-F238E27FC236}">
                <a16:creationId xmlns:a16="http://schemas.microsoft.com/office/drawing/2014/main" id="{C7253C3E-535F-DCCF-1753-BA6CDB1E5389}"/>
              </a:ext>
            </a:extLst>
          </p:cNvPr>
          <p:cNvSpPr/>
          <p:nvPr userDrawn="1"/>
        </p:nvSpPr>
        <p:spPr>
          <a:xfrm rot="10800000" flipH="1">
            <a:off x="9032725" y="2891884"/>
            <a:ext cx="2824313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Прямоугольник с одним усеченным углом 21">
            <a:extLst>
              <a:ext uri="{FF2B5EF4-FFF2-40B4-BE49-F238E27FC236}">
                <a16:creationId xmlns:a16="http://schemas.microsoft.com/office/drawing/2014/main" id="{19A8193F-74E6-5B20-FB9E-B17FCD8CB7BE}"/>
              </a:ext>
            </a:extLst>
          </p:cNvPr>
          <p:cNvSpPr/>
          <p:nvPr userDrawn="1"/>
        </p:nvSpPr>
        <p:spPr>
          <a:xfrm rot="10800000" flipH="1">
            <a:off x="289103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5C27CF6A-F2CD-3CEB-1A00-0FFCE1E16892}"/>
              </a:ext>
            </a:extLst>
          </p:cNvPr>
          <p:cNvSpPr/>
          <p:nvPr userDrawn="1"/>
        </p:nvSpPr>
        <p:spPr>
          <a:xfrm rot="10800000" flipH="1">
            <a:off x="3206502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6" name="Прямоугольник с одним усеченным углом 25">
            <a:extLst>
              <a:ext uri="{FF2B5EF4-FFF2-40B4-BE49-F238E27FC236}">
                <a16:creationId xmlns:a16="http://schemas.microsoft.com/office/drawing/2014/main" id="{93DF8418-87BD-B91A-C734-8540E84802A1}"/>
              </a:ext>
            </a:extLst>
          </p:cNvPr>
          <p:cNvSpPr/>
          <p:nvPr userDrawn="1"/>
        </p:nvSpPr>
        <p:spPr>
          <a:xfrm rot="10800000" flipH="1">
            <a:off x="6121398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C527E9E6-F10F-714A-8DB8-3C3ED863786C}"/>
              </a:ext>
            </a:extLst>
          </p:cNvPr>
          <p:cNvSpPr/>
          <p:nvPr userDrawn="1"/>
        </p:nvSpPr>
        <p:spPr>
          <a:xfrm>
            <a:off x="289102" y="2816793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0685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4986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79118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9062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36E71CC-064C-0AB2-F635-89F8EAC39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40">
            <a:extLst>
              <a:ext uri="{FF2B5EF4-FFF2-40B4-BE49-F238E27FC236}">
                <a16:creationId xmlns:a16="http://schemas.microsoft.com/office/drawing/2014/main" id="{0A3A61C4-7D00-7D82-C829-75E3C8B3D111}"/>
              </a:ext>
            </a:extLst>
          </p:cNvPr>
          <p:cNvSpPr/>
          <p:nvPr userDrawn="1"/>
        </p:nvSpPr>
        <p:spPr>
          <a:xfrm>
            <a:off x="3206501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 dirty="0">
              <a:solidFill>
                <a:schemeClr val="accent5"/>
              </a:solidFill>
            </a:endParaRPr>
          </a:p>
        </p:txBody>
      </p:sp>
      <p:sp>
        <p:nvSpPr>
          <p:cNvPr id="29" name="object 40">
            <a:extLst>
              <a:ext uri="{FF2B5EF4-FFF2-40B4-BE49-F238E27FC236}">
                <a16:creationId xmlns:a16="http://schemas.microsoft.com/office/drawing/2014/main" id="{BBC1396D-03A6-2A34-B2E7-33FE04EC17AA}"/>
              </a:ext>
            </a:extLst>
          </p:cNvPr>
          <p:cNvSpPr/>
          <p:nvPr userDrawn="1"/>
        </p:nvSpPr>
        <p:spPr>
          <a:xfrm>
            <a:off x="6121397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0" name="object 40">
            <a:extLst>
              <a:ext uri="{FF2B5EF4-FFF2-40B4-BE49-F238E27FC236}">
                <a16:creationId xmlns:a16="http://schemas.microsoft.com/office/drawing/2014/main" id="{DB0CD1B6-8380-49DA-680D-E2E0A54E333A}"/>
              </a:ext>
            </a:extLst>
          </p:cNvPr>
          <p:cNvSpPr/>
          <p:nvPr userDrawn="1"/>
        </p:nvSpPr>
        <p:spPr>
          <a:xfrm>
            <a:off x="9032725" y="2814481"/>
            <a:ext cx="2824313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4582C83-87D7-D7E1-5B7F-6F711A989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4068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5" name="Date Placeholder 2">
            <a:extLst>
              <a:ext uri="{FF2B5EF4-FFF2-40B4-BE49-F238E27FC236}">
                <a16:creationId xmlns:a16="http://schemas.microsoft.com/office/drawing/2014/main" id="{8AA69A06-B1D9-9024-A930-089D7462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E567DE94-A079-44F4-84B8-24D82029F0F6}" type="datetime1">
              <a:rPr lang="ru-RU" smtClean="0"/>
              <a:t>21.07.2025</a:t>
            </a:fld>
            <a:endParaRPr lang="ru-RU"/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1FECF851-A51B-C096-428A-E4BC24BB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37" name="Slide Number Placeholder 4">
            <a:extLst>
              <a:ext uri="{FF2B5EF4-FFF2-40B4-BE49-F238E27FC236}">
                <a16:creationId xmlns:a16="http://schemas.microsoft.com/office/drawing/2014/main" id="{54EC90CD-C79C-8FE1-79A2-324E3AB0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9268BD6E-ADE6-4AB8-041B-9CABC22D1269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344986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8905CC71-2A8B-0EED-435C-A1860ABEFBB8}"/>
              </a:ext>
            </a:extLst>
          </p:cNvPr>
          <p:cNvSpPr>
            <a:spLocks noGrp="1"/>
          </p:cNvSpPr>
          <p:nvPr>
            <p:ph type="body" sz="half" idx="40"/>
          </p:nvPr>
        </p:nvSpPr>
        <p:spPr>
          <a:xfrm>
            <a:off x="6379118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56FD04A-5470-6384-5341-3F883A8F831C}"/>
              </a:ext>
            </a:extLst>
          </p:cNvPr>
          <p:cNvSpPr>
            <a:spLocks noGrp="1"/>
          </p:cNvSpPr>
          <p:nvPr>
            <p:ph type="body" sz="half" idx="41"/>
          </p:nvPr>
        </p:nvSpPr>
        <p:spPr>
          <a:xfrm>
            <a:off x="929062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49858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60" name="Рисунок 53">
            <a:extLst>
              <a:ext uri="{FF2B5EF4-FFF2-40B4-BE49-F238E27FC236}">
                <a16:creationId xmlns:a16="http://schemas.microsoft.com/office/drawing/2014/main" id="{89EE5D37-9FAC-0B48-B0FA-6F6907B5E9EC}"/>
              </a:ext>
            </a:extLst>
          </p:cNvPr>
          <p:cNvGrpSpPr/>
          <p:nvPr userDrawn="1"/>
        </p:nvGrpSpPr>
        <p:grpSpPr>
          <a:xfrm>
            <a:off x="7750174" y="4174971"/>
            <a:ext cx="3651603" cy="1747126"/>
            <a:chOff x="3085147" y="2017024"/>
            <a:chExt cx="5997892" cy="2828707"/>
          </a:xfrm>
          <a:noFill/>
        </p:grpSpPr>
        <p:grpSp>
          <p:nvGrpSpPr>
            <p:cNvPr id="61" name="Рисунок 53">
              <a:extLst>
                <a:ext uri="{FF2B5EF4-FFF2-40B4-BE49-F238E27FC236}">
                  <a16:creationId xmlns:a16="http://schemas.microsoft.com/office/drawing/2014/main" id="{088A0968-01E1-5542-B4E4-9BDAB5CA6EF0}"/>
                </a:ext>
              </a:extLst>
            </p:cNvPr>
            <p:cNvGrpSpPr/>
            <p:nvPr/>
          </p:nvGrpSpPr>
          <p:grpSpPr>
            <a:xfrm>
              <a:off x="4118610" y="2017024"/>
              <a:ext cx="4964429" cy="2828707"/>
              <a:chOff x="4118610" y="2017024"/>
              <a:chExt cx="4964429" cy="2828707"/>
            </a:xfrm>
            <a:noFill/>
          </p:grpSpPr>
          <p:sp>
            <p:nvSpPr>
              <p:cNvPr id="63" name="Полилиния 62">
                <a:extLst>
                  <a:ext uri="{FF2B5EF4-FFF2-40B4-BE49-F238E27FC236}">
                    <a16:creationId xmlns:a16="http://schemas.microsoft.com/office/drawing/2014/main" id="{DF21AC35-CF67-FD4F-BD50-3BF4CED31C4F}"/>
                  </a:ext>
                </a:extLst>
              </p:cNvPr>
              <p:cNvSpPr/>
              <p:nvPr/>
            </p:nvSpPr>
            <p:spPr>
              <a:xfrm>
                <a:off x="4118610" y="2017024"/>
                <a:ext cx="2401252" cy="2828707"/>
              </a:xfrm>
              <a:custGeom>
                <a:avLst/>
                <a:gdLst>
                  <a:gd name="connsiteX0" fmla="*/ 121920 w 2401252"/>
                  <a:gd name="connsiteY0" fmla="*/ 2826805 h 2828707"/>
                  <a:gd name="connsiteX1" fmla="*/ 121920 w 2401252"/>
                  <a:gd name="connsiteY1" fmla="*/ 2171245 h 2828707"/>
                  <a:gd name="connsiteX2" fmla="*/ 1518285 w 2401252"/>
                  <a:gd name="connsiteY2" fmla="*/ 960029 h 2828707"/>
                  <a:gd name="connsiteX3" fmla="*/ 1196340 w 2401252"/>
                  <a:gd name="connsiteY3" fmla="*/ 743095 h 2828707"/>
                  <a:gd name="connsiteX4" fmla="*/ 460057 w 2401252"/>
                  <a:gd name="connsiteY4" fmla="*/ 1031389 h 2828707"/>
                  <a:gd name="connsiteX5" fmla="*/ 0 w 2401252"/>
                  <a:gd name="connsiteY5" fmla="*/ 471927 h 2828707"/>
                  <a:gd name="connsiteX6" fmla="*/ 1179195 w 2401252"/>
                  <a:gd name="connsiteY6" fmla="*/ 0 h 2828707"/>
                  <a:gd name="connsiteX7" fmla="*/ 2375535 w 2401252"/>
                  <a:gd name="connsiteY7" fmla="*/ 960980 h 2828707"/>
                  <a:gd name="connsiteX8" fmla="*/ 1493520 w 2401252"/>
                  <a:gd name="connsiteY8" fmla="*/ 2093225 h 2828707"/>
                  <a:gd name="connsiteX9" fmla="*/ 2401253 w 2401252"/>
                  <a:gd name="connsiteY9" fmla="*/ 2093225 h 2828707"/>
                  <a:gd name="connsiteX10" fmla="*/ 2401253 w 2401252"/>
                  <a:gd name="connsiteY10" fmla="*/ 2828708 h 2828707"/>
                  <a:gd name="connsiteX11" fmla="*/ 121920 w 2401252"/>
                  <a:gd name="connsiteY11" fmla="*/ 2828708 h 2828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01252" h="2828707">
                    <a:moveTo>
                      <a:pt x="121920" y="2826805"/>
                    </a:moveTo>
                    <a:lnTo>
                      <a:pt x="121920" y="2171245"/>
                    </a:lnTo>
                    <a:cubicBezTo>
                      <a:pt x="1397318" y="1273061"/>
                      <a:pt x="1518285" y="1168400"/>
                      <a:pt x="1518285" y="960029"/>
                    </a:cubicBezTo>
                    <a:cubicBezTo>
                      <a:pt x="1518285" y="826824"/>
                      <a:pt x="1376362" y="743095"/>
                      <a:pt x="1196340" y="743095"/>
                    </a:cubicBezTo>
                    <a:cubicBezTo>
                      <a:pt x="899160" y="743095"/>
                      <a:pt x="673418" y="851562"/>
                      <a:pt x="460057" y="1031389"/>
                    </a:cubicBezTo>
                    <a:lnTo>
                      <a:pt x="0" y="471927"/>
                    </a:lnTo>
                    <a:cubicBezTo>
                      <a:pt x="321945" y="129399"/>
                      <a:pt x="790575" y="0"/>
                      <a:pt x="1179195" y="0"/>
                    </a:cubicBezTo>
                    <a:cubicBezTo>
                      <a:pt x="1902143" y="0"/>
                      <a:pt x="2375535" y="400567"/>
                      <a:pt x="2375535" y="960980"/>
                    </a:cubicBezTo>
                    <a:cubicBezTo>
                      <a:pt x="2375535" y="1340615"/>
                      <a:pt x="2158365" y="1654599"/>
                      <a:pt x="1493520" y="2093225"/>
                    </a:cubicBezTo>
                    <a:lnTo>
                      <a:pt x="2401253" y="2093225"/>
                    </a:lnTo>
                    <a:lnTo>
                      <a:pt x="2401253" y="2828708"/>
                    </a:lnTo>
                    <a:lnTo>
                      <a:pt x="121920" y="2828708"/>
                    </a:lnTo>
                    <a:close/>
                  </a:path>
                </a:pathLst>
              </a:custGeom>
              <a:noFill/>
              <a:ln w="2540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64" name="Полилиния 63">
                <a:extLst>
                  <a:ext uri="{FF2B5EF4-FFF2-40B4-BE49-F238E27FC236}">
                    <a16:creationId xmlns:a16="http://schemas.microsoft.com/office/drawing/2014/main" id="{620B57C9-C2AE-DE41-8FC0-EA482DD16C97}"/>
                  </a:ext>
                </a:extLst>
              </p:cNvPr>
              <p:cNvSpPr/>
              <p:nvPr/>
            </p:nvSpPr>
            <p:spPr>
              <a:xfrm>
                <a:off x="6681787" y="2017024"/>
                <a:ext cx="2401252" cy="2828707"/>
              </a:xfrm>
              <a:custGeom>
                <a:avLst/>
                <a:gdLst>
                  <a:gd name="connsiteX0" fmla="*/ 121920 w 2401252"/>
                  <a:gd name="connsiteY0" fmla="*/ 2826805 h 2828707"/>
                  <a:gd name="connsiteX1" fmla="*/ 121920 w 2401252"/>
                  <a:gd name="connsiteY1" fmla="*/ 2171245 h 2828707"/>
                  <a:gd name="connsiteX2" fmla="*/ 1518285 w 2401252"/>
                  <a:gd name="connsiteY2" fmla="*/ 960029 h 2828707"/>
                  <a:gd name="connsiteX3" fmla="*/ 1196340 w 2401252"/>
                  <a:gd name="connsiteY3" fmla="*/ 743095 h 2828707"/>
                  <a:gd name="connsiteX4" fmla="*/ 460057 w 2401252"/>
                  <a:gd name="connsiteY4" fmla="*/ 1031389 h 2828707"/>
                  <a:gd name="connsiteX5" fmla="*/ 0 w 2401252"/>
                  <a:gd name="connsiteY5" fmla="*/ 471927 h 2828707"/>
                  <a:gd name="connsiteX6" fmla="*/ 1179195 w 2401252"/>
                  <a:gd name="connsiteY6" fmla="*/ 0 h 2828707"/>
                  <a:gd name="connsiteX7" fmla="*/ 2375535 w 2401252"/>
                  <a:gd name="connsiteY7" fmla="*/ 960980 h 2828707"/>
                  <a:gd name="connsiteX8" fmla="*/ 1493520 w 2401252"/>
                  <a:gd name="connsiteY8" fmla="*/ 2093225 h 2828707"/>
                  <a:gd name="connsiteX9" fmla="*/ 2401252 w 2401252"/>
                  <a:gd name="connsiteY9" fmla="*/ 2093225 h 2828707"/>
                  <a:gd name="connsiteX10" fmla="*/ 2401252 w 2401252"/>
                  <a:gd name="connsiteY10" fmla="*/ 2828708 h 2828707"/>
                  <a:gd name="connsiteX11" fmla="*/ 121920 w 2401252"/>
                  <a:gd name="connsiteY11" fmla="*/ 2828708 h 2828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01252" h="2828707">
                    <a:moveTo>
                      <a:pt x="121920" y="2826805"/>
                    </a:moveTo>
                    <a:lnTo>
                      <a:pt x="121920" y="2171245"/>
                    </a:lnTo>
                    <a:cubicBezTo>
                      <a:pt x="1397318" y="1273061"/>
                      <a:pt x="1518285" y="1168400"/>
                      <a:pt x="1518285" y="960029"/>
                    </a:cubicBezTo>
                    <a:cubicBezTo>
                      <a:pt x="1518285" y="826824"/>
                      <a:pt x="1376363" y="743095"/>
                      <a:pt x="1196340" y="743095"/>
                    </a:cubicBezTo>
                    <a:cubicBezTo>
                      <a:pt x="899160" y="743095"/>
                      <a:pt x="673418" y="851562"/>
                      <a:pt x="460057" y="1031389"/>
                    </a:cubicBezTo>
                    <a:lnTo>
                      <a:pt x="0" y="471927"/>
                    </a:lnTo>
                    <a:cubicBezTo>
                      <a:pt x="321945" y="129399"/>
                      <a:pt x="790575" y="0"/>
                      <a:pt x="1179195" y="0"/>
                    </a:cubicBezTo>
                    <a:cubicBezTo>
                      <a:pt x="1902143" y="0"/>
                      <a:pt x="2375535" y="400567"/>
                      <a:pt x="2375535" y="960980"/>
                    </a:cubicBezTo>
                    <a:cubicBezTo>
                      <a:pt x="2375535" y="1340615"/>
                      <a:pt x="2158365" y="1654599"/>
                      <a:pt x="1493520" y="2093225"/>
                    </a:cubicBezTo>
                    <a:lnTo>
                      <a:pt x="2401252" y="2093225"/>
                    </a:lnTo>
                    <a:lnTo>
                      <a:pt x="2401252" y="2828708"/>
                    </a:lnTo>
                    <a:lnTo>
                      <a:pt x="121920" y="2828708"/>
                    </a:lnTo>
                    <a:close/>
                  </a:path>
                </a:pathLst>
              </a:custGeom>
              <a:noFill/>
              <a:ln w="2540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62" name="Полилиния 61">
              <a:extLst>
                <a:ext uri="{FF2B5EF4-FFF2-40B4-BE49-F238E27FC236}">
                  <a16:creationId xmlns:a16="http://schemas.microsoft.com/office/drawing/2014/main" id="{A41D9F3F-63A9-B946-AF50-95ACBE514A62}"/>
                </a:ext>
              </a:extLst>
            </p:cNvPr>
            <p:cNvSpPr/>
            <p:nvPr/>
          </p:nvSpPr>
          <p:spPr>
            <a:xfrm>
              <a:off x="3085147" y="2209220"/>
              <a:ext cx="613410" cy="1051369"/>
            </a:xfrm>
            <a:custGeom>
              <a:avLst/>
              <a:gdLst>
                <a:gd name="connsiteX0" fmla="*/ 613410 w 613410"/>
                <a:gd name="connsiteY0" fmla="*/ 612744 h 1051369"/>
                <a:gd name="connsiteX1" fmla="*/ 952 w 613410"/>
                <a:gd name="connsiteY1" fmla="*/ 1051370 h 1051369"/>
                <a:gd name="connsiteX2" fmla="*/ 306705 w 613410"/>
                <a:gd name="connsiteY2" fmla="*/ 612744 h 1051369"/>
                <a:gd name="connsiteX3" fmla="*/ 0 w 613410"/>
                <a:gd name="connsiteY3" fmla="*/ 612744 h 1051369"/>
                <a:gd name="connsiteX4" fmla="*/ 0 w 613410"/>
                <a:gd name="connsiteY4" fmla="*/ 0 h 1051369"/>
                <a:gd name="connsiteX5" fmla="*/ 613410 w 613410"/>
                <a:gd name="connsiteY5" fmla="*/ 0 h 1051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3410" h="1051369">
                  <a:moveTo>
                    <a:pt x="613410" y="612744"/>
                  </a:moveTo>
                  <a:lnTo>
                    <a:pt x="952" y="1051370"/>
                  </a:lnTo>
                  <a:lnTo>
                    <a:pt x="306705" y="612744"/>
                  </a:lnTo>
                  <a:lnTo>
                    <a:pt x="0" y="612744"/>
                  </a:lnTo>
                  <a:lnTo>
                    <a:pt x="0" y="0"/>
                  </a:lnTo>
                  <a:lnTo>
                    <a:pt x="613410" y="0"/>
                  </a:lnTo>
                  <a:close/>
                </a:path>
              </a:pathLst>
            </a:custGeom>
            <a:noFill/>
            <a:ln w="2540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666" y="4921277"/>
            <a:ext cx="8659521" cy="90123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D906F49-1014-8E48-A482-6232207D4B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Proxima Nova Semibold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</p:spTree>
    <p:extLst>
      <p:ext uri="{BB962C8B-B14F-4D97-AF65-F5344CB8AC3E}">
        <p14:creationId xmlns:p14="http://schemas.microsoft.com/office/powerpoint/2010/main" val="19205163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2- ШМУЦТИТУЛ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0" y="0"/>
            <a:ext cx="12191998" cy="1520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763" y="430267"/>
            <a:ext cx="7836601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00" b="1" i="0" cap="all" baseline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50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КОНЦОВ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064365"/>
            <a:ext cx="8674735" cy="90123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474547-2D67-D84B-8C16-E032064E7CE1}"/>
              </a:ext>
            </a:extLst>
          </p:cNvPr>
          <p:cNvSpPr/>
          <p:nvPr userDrawn="1"/>
        </p:nvSpPr>
        <p:spPr>
          <a:xfrm>
            <a:off x="10368701" y="4866146"/>
            <a:ext cx="733021" cy="1022356"/>
          </a:xfrm>
          <a:prstGeom prst="rect">
            <a:avLst/>
          </a:prstGeom>
        </p:spPr>
        <p:txBody>
          <a:bodyPr vert="vert270" wrap="square" lIns="0" tIns="0" rIns="0" bIns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CB82E9-7663-4D46-849D-E6B181561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26559" y="5084762"/>
            <a:ext cx="798680" cy="7986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E505DC-8BE1-E543-A8CE-0C3227942B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794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304C3F7-026D-48D4-AD56-0FB902D067F4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488671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54FA49B3-3CB0-4BDE-90A9-365F5AF95EF4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650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4A8FE4A-D09A-4774-83D5-420EA4C042A4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51989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47B7A6F-EB23-4296-937A-583F3665E11E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57863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115589" y="1059450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BFC0826-E883-40BA-90B3-A402A012BB92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80857"/>
            <a:ext cx="5759302" cy="2517923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7126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89261" y="1057941"/>
            <a:ext cx="5728765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2050295-FEA6-4C8B-AAF5-A218CA483A22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8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EEDA1E4E-CE9F-7839-D3D8-1C63EECC33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6372" y="4946440"/>
            <a:ext cx="2182270" cy="239172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Текст 28">
            <a:extLst>
              <a:ext uri="{FF2B5EF4-FFF2-40B4-BE49-F238E27FC236}">
                <a16:creationId xmlns:a16="http://schemas.microsoft.com/office/drawing/2014/main" id="{59A00532-A4E6-C17B-D25B-BE8F1E0103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0863" y="4299840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Proxima Nova Extrabold" panose="02000506030000020004" pitchFamily="2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077363E1-ECA1-23BB-2BF8-89E74F3D6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96469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9">
            <a:extLst>
              <a:ext uri="{FF2B5EF4-FFF2-40B4-BE49-F238E27FC236}">
                <a16:creationId xmlns:a16="http://schemas.microsoft.com/office/drawing/2014/main" id="{11FEC303-6CF4-09BA-E5A2-5BFBD4181E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89467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26288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F9E3A3EC-B83D-46E8-81EA-73C7ED5C34A9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64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B4EDC36-5646-4C96-859D-1F4C3FD1B4CE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947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5B4C45-C7F6-4EAB-9AB4-2319A2D88472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915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6FCE1D-A0C0-403C-89FF-10E4ACEE4CF1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276727" y="1116343"/>
            <a:ext cx="6572815" cy="4784893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555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87E5281E-DE25-47E8-92E5-5956F5F67414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102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9694353B-45DD-4066-93DA-9C460F0F2A6D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BFD5537-62AD-A264-FE5B-125A5149C8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505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>
            <a:extLst>
              <a:ext uri="{FF2B5EF4-FFF2-40B4-BE49-F238E27FC236}">
                <a16:creationId xmlns:a16="http://schemas.microsoft.com/office/drawing/2014/main" id="{BDBD9FE0-F3D4-9893-323D-34B20FB45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8822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7143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964EBDE-22FF-41ED-8406-1043B90AD8EA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3960715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87BE8B7B-1599-4A2B-9618-FFE49D8F6EAB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075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D949DCC-202C-4893-B96A-8C534AE4073C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06656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62BA82D-F946-4F08-A8A2-7919F2D4EBDC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с одним усеченным углом 2">
            <a:extLst>
              <a:ext uri="{FF2B5EF4-FFF2-40B4-BE49-F238E27FC236}">
                <a16:creationId xmlns:a16="http://schemas.microsoft.com/office/drawing/2014/main" id="{1C3AF795-D989-4991-3753-6675EE030FEF}"/>
              </a:ext>
            </a:extLst>
          </p:cNvPr>
          <p:cNvSpPr/>
          <p:nvPr userDrawn="1"/>
        </p:nvSpPr>
        <p:spPr>
          <a:xfrm rot="10800000" flipH="1">
            <a:off x="300680" y="3429000"/>
            <a:ext cx="11572739" cy="2770986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1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115589" y="1059450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1F345A3-8FA1-4A5D-A62E-97699C51C8A2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80857"/>
            <a:ext cx="5759302" cy="2517923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1580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89261" y="1057941"/>
            <a:ext cx="5728765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C812F9E-3DDC-48D9-9863-451AE08F6BDE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8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3" name="Текст 30">
            <a:extLst>
              <a:ext uri="{FF2B5EF4-FFF2-40B4-BE49-F238E27FC236}">
                <a16:creationId xmlns:a16="http://schemas.microsoft.com/office/drawing/2014/main" id="{EEDA1E4E-CE9F-7839-D3D8-1C63EECC33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6372" y="4946440"/>
            <a:ext cx="2182270" cy="239172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Текст 28">
            <a:extLst>
              <a:ext uri="{FF2B5EF4-FFF2-40B4-BE49-F238E27FC236}">
                <a16:creationId xmlns:a16="http://schemas.microsoft.com/office/drawing/2014/main" id="{59A00532-A4E6-C17B-D25B-BE8F1E0103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0863" y="4299840"/>
            <a:ext cx="993588" cy="1500219"/>
          </a:xfrm>
        </p:spPr>
        <p:txBody>
          <a:bodyPr/>
          <a:lstStyle>
            <a:lvl1pPr>
              <a:defRPr sz="10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077363E1-ECA1-23BB-2BF8-89E74F3D6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96469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9">
            <a:extLst>
              <a:ext uri="{FF2B5EF4-FFF2-40B4-BE49-F238E27FC236}">
                <a16:creationId xmlns:a16="http://schemas.microsoft.com/office/drawing/2014/main" id="{11FEC303-6CF4-09BA-E5A2-5BFBD4181E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89467" y="4015736"/>
            <a:ext cx="3176125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71247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46F3A06-E2B5-4A47-90C2-B8C48C1CF811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2431CB4-33A7-D6D8-00AB-FBE30E98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530330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14E749E-934E-4ABC-A74C-7C9471AF2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6" y="1904999"/>
            <a:ext cx="5836104" cy="3787704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Образец текста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694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1027F19-E5D1-4657-815B-4065E3269885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60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FF74DD-BB60-485F-9640-B4F796C846D7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1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bg>
      <p:bgPr>
        <a:pattFill prst="solidDmnd">
          <a:fgClr>
            <a:schemeClr val="bg2">
              <a:lumMod val="75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6B6CB9-48CE-45CD-B2DF-A0539A008C60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276727" y="1116343"/>
            <a:ext cx="6572815" cy="4784893"/>
          </a:xfrm>
          <a:prstGeom prst="snip1Rect">
            <a:avLst>
              <a:gd name="adj" fmla="val 12796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929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1883CFF9-6BA2-4650-BFEB-F8E0694727B0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90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7AC0239D-2555-43F5-8B81-B5CA0EDD1419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BFD5537-62AD-A264-FE5B-125A5149C8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505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9">
            <a:extLst>
              <a:ext uri="{FF2B5EF4-FFF2-40B4-BE49-F238E27FC236}">
                <a16:creationId xmlns:a16="http://schemas.microsoft.com/office/drawing/2014/main" id="{BDBD9FE0-F3D4-9893-323D-34B20FB45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8822" y="4103688"/>
            <a:ext cx="4770978" cy="1763712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7620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CE42B-D2EE-4C3D-85CE-DE285DB62634}" type="datetime1">
              <a:rPr lang="ru-RU" smtClean="0"/>
              <a:t>21.07.2025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550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6DF6-40F1-48EE-A7C7-00685C91D76F}" type="datetime1">
              <a:rPr lang="ru-RU" smtClean="0"/>
              <a:t>21.07.2025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71080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989667"/>
            <a:ext cx="10752667" cy="4320116"/>
          </a:xfrm>
          <a:solidFill>
            <a:schemeClr val="bg2"/>
          </a:solidFill>
        </p:spPr>
        <p:txBody>
          <a:bodyPr lIns="251993" tIns="107997" rIns="215995" bIns="107997"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White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4BFA-7288-4435-A1ED-3F022B1082DA}" type="datetime1">
              <a:rPr lang="ru-RU" smtClean="0"/>
              <a:t>21.07.2025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2781"/>
            <a:ext cx="10752667" cy="391625"/>
          </a:xfrm>
          <a:solidFill>
            <a:schemeClr val="accent1"/>
          </a:solidFill>
        </p:spPr>
        <p:txBody>
          <a:bodyPr lIns="251993" tIns="71999" rIns="215995" bIns="71999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bg2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 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19668" y="1548951"/>
            <a:ext cx="10752667" cy="391625"/>
          </a:xfrm>
          <a:solidFill>
            <a:schemeClr val="bg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lIns="251993" tIns="71999" rIns="215995" bIns="71999">
            <a:sp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cap="all" spc="13" baseline="0">
                <a:solidFill>
                  <a:schemeClr val="tx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867" cap="all" baseline="0">
                <a:solidFill>
                  <a:schemeClr val="bg2"/>
                </a:solidFill>
              </a:defRPr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>
                <a:solidFill>
                  <a:schemeClr val="bg2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27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red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6504-9857-465B-83F2-ACDC2F48C912}" type="datetime1">
              <a:rPr lang="ru-RU" smtClean="0"/>
              <a:t>21.07.2025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19668" y="1123953"/>
            <a:ext cx="10752667" cy="1153583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867">
                <a:solidFill>
                  <a:schemeClr val="accent1"/>
                </a:solidFill>
              </a:defRPr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/>
          </p:nvPr>
        </p:nvSpPr>
        <p:spPr>
          <a:xfrm>
            <a:off x="6432551" y="2565400"/>
            <a:ext cx="5039784" cy="3743325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1240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7" y="1123951"/>
            <a:ext cx="5039784" cy="40728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7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8361F-9C12-4331-A2DB-4B3D5E7D51B7}" type="datetime1">
              <a:rPr lang="ru-RU" smtClean="0"/>
              <a:t>21.07.2025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columns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1"/>
          </p:nvPr>
        </p:nvSpPr>
        <p:spPr>
          <a:xfrm>
            <a:off x="6432554" y="1123951"/>
            <a:ext cx="5039783" cy="396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67" b="1" cap="all" spc="13">
                <a:solidFill>
                  <a:srgbClr val="191919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2"/>
          </p:nvPr>
        </p:nvSpPr>
        <p:spPr>
          <a:xfrm>
            <a:off x="6432549" y="1411819"/>
            <a:ext cx="5039784" cy="4896908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4592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19667" y="1123952"/>
            <a:ext cx="5039784" cy="5185833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accent1"/>
                </a:solidFill>
                <a:latin typeface="Arial"/>
                <a:cs typeface="Arial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2D86-1422-4D26-9F9F-AD365A4BECB5}" type="datetime1">
              <a:rPr lang="ru-RU" smtClean="0"/>
              <a:t>21.07.2025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432551" y="1123954"/>
            <a:ext cx="5039783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32549" y="1411819"/>
            <a:ext cx="5039784" cy="4897967"/>
          </a:xfrm>
        </p:spPr>
        <p:txBody>
          <a:bodyPr>
            <a:normAutofit/>
          </a:bodyPr>
          <a:lstStyle>
            <a:lvl1pPr marL="228589" indent="-228589">
              <a:buFont typeface=".HelveticaNeueDeskInterface-Regular" charset="0"/>
              <a:buChar char="–"/>
              <a:defRPr sz="1333"/>
            </a:lvl1pPr>
            <a:lvl2pPr marL="838158" indent="-228589">
              <a:buFont typeface=".HelveticaNeueDeskInterface-Regular" charset="0"/>
              <a:buChar char="–"/>
              <a:defRPr sz="1333"/>
            </a:lvl2pPr>
            <a:lvl3pPr marL="1447728" indent="-228589">
              <a:buFont typeface=".HelveticaNeueDeskInterface-Regular" charset="0"/>
              <a:buChar char="–"/>
              <a:defRPr sz="1333"/>
            </a:lvl3pPr>
            <a:lvl4pPr marL="2057298" indent="-228589">
              <a:buFont typeface=".HelveticaNeueDeskInterface-Regular" charset="0"/>
              <a:buChar char="–"/>
              <a:defRPr sz="1067"/>
            </a:lvl4pPr>
            <a:lvl5pPr marL="2666867" indent="-228589">
              <a:buFont typeface=".HelveticaNeueDeskInterface-Regular" charset="0"/>
              <a:buChar char="–"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99227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8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91088" y="6120341"/>
            <a:ext cx="3981249" cy="220851"/>
          </a:xfrm>
        </p:spPr>
        <p:txBody>
          <a:bodyPr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605DD744-4CFE-4ABA-A4C1-C53B112207FD}" type="datetime1">
              <a:rPr lang="ru-RU" smtClean="0"/>
              <a:t>21.07.2025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/>
              <a:t>Строительная отрасль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85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D1DF-C8A1-4FAE-B8F1-B472B67AB633}" type="datetime1">
              <a:rPr lang="ru-RU" smtClean="0"/>
              <a:t>21.07.2025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70" indent="0">
              <a:buNone/>
              <a:defRPr sz="1333"/>
            </a:lvl2pPr>
            <a:lvl3pPr marL="1219140" indent="0">
              <a:buNone/>
              <a:defRPr sz="1333"/>
            </a:lvl3pPr>
            <a:lvl4pPr marL="1828709" indent="0">
              <a:buNone/>
              <a:defRPr sz="1333"/>
            </a:lvl4pPr>
            <a:lvl5pPr marL="243827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871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E97A-ADBE-4DAC-82AE-619D5423F20A}" type="datetime1">
              <a:rPr lang="ru-RU" smtClean="0"/>
              <a:t>21.07.2025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82957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mparison"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C2721-9EE3-4894-B7E9-E31FD1E94B92}" type="datetime1">
              <a:rPr lang="ru-RU" smtClean="0"/>
              <a:t>21.07.2025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7042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9" y="1123952"/>
            <a:ext cx="10752667" cy="5184773"/>
          </a:xfrm>
        </p:spPr>
        <p:txBody>
          <a:bodyPr>
            <a:normAutofit/>
          </a:bodyPr>
          <a:lstStyle>
            <a:lvl1pPr marL="380972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26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080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35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190" indent="-380972" defTabSz="143988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One column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609570">
              <a:defRPr/>
            </a:pPr>
            <a:fld id="{AC9C328F-F857-4C7F-B884-4DA8B17E5777}" type="datetime1">
              <a:rPr lang="ru-RU" smtClean="0">
                <a:solidFill>
                  <a:srgbClr val="FFFFFF">
                    <a:lumMod val="50000"/>
                  </a:srgbClr>
                </a:solidFill>
              </a:rPr>
              <a:t>21.07.2025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70">
              <a:defRPr/>
            </a:pPr>
            <a:r>
              <a:rPr lang="ru-RU">
                <a:solidFill>
                  <a:srgbClr val="191919">
                    <a:tint val="75000"/>
                  </a:srgbClr>
                </a:solidFill>
              </a:rPr>
              <a:t>Строительная отрасль 2023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70">
              <a:defRPr/>
            </a:pPr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>
                <a:defRPr/>
              </a:pPr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1689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38291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column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70">
              <a:defRPr/>
            </a:pPr>
            <a:fld id="{68E37C63-383C-4D91-AE5E-67CAD7ED1F77}" type="datetime1">
              <a:rPr lang="ru-RU" smtClean="0">
                <a:solidFill>
                  <a:srgbClr val="FFFFFF">
                    <a:lumMod val="50000"/>
                  </a:srgbClr>
                </a:solidFill>
              </a:rPr>
              <a:t>21.07.2025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70">
              <a:defRPr/>
            </a:pPr>
            <a:r>
              <a:rPr lang="ru-RU">
                <a:solidFill>
                  <a:srgbClr val="FFFFFF">
                    <a:lumMod val="50000"/>
                  </a:srgbClr>
                </a:solidFill>
              </a:rPr>
              <a:t>Строительная отрасль 2023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70">
              <a:defRPr/>
            </a:pPr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>
                <a:defRPr/>
              </a:pPr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4217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7" y="4580467"/>
            <a:ext cx="10752667" cy="13334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/>
              <a:t>www.tn.ru</a:t>
            </a:r>
            <a:endParaRPr lang="en-US" sz="1333" spc="40" dirty="0"/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/>
              <a:t>Знание. Опыт. Мастерство.</a:t>
            </a:r>
            <a:endParaRPr lang="en-US" sz="1333" spc="40" dirty="0"/>
          </a:p>
        </p:txBody>
      </p:sp>
    </p:spTree>
    <p:extLst>
      <p:ext uri="{BB962C8B-B14F-4D97-AF65-F5344CB8AC3E}">
        <p14:creationId xmlns:p14="http://schemas.microsoft.com/office/powerpoint/2010/main" val="3706990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21216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1" y="3778834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385328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EFA508-81B1-5448-A954-BC309A131D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6"/>
            <a:ext cx="12192000" cy="68544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E70891-B2BA-1444-9EF2-36F1A0D6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0CCD3-B339-3043-90C2-31FE26794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36457-D5AF-1D4E-AD43-59D77911F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6E46-17AE-4649-960F-C598E8C8D3F1}" type="datetime1">
              <a:rPr lang="ru-RU" smtClean="0"/>
              <a:t>21.07.2025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D03DE-F150-DD41-A3B5-9BAF92315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Строительная отрасль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5DCA1-AEB3-A341-A1AE-8C2755E51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92B08-872B-8344-8B9C-B4BC6FCE02F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6CCACB-FBD8-294D-B0BE-BD68095A50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14929" y="279677"/>
            <a:ext cx="1357972" cy="25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669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8" y="1989668"/>
            <a:ext cx="10752667" cy="1193560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9668" y="3716867"/>
            <a:ext cx="10752667" cy="54398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cap="all" spc="13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>
                <a:solidFill>
                  <a:srgbClr val="FFFFFF"/>
                </a:solidFill>
              </a:rPr>
              <a:t>www.tn.ru</a:t>
            </a:r>
            <a:endParaRPr lang="en-US" sz="1333" spc="4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>
                <a:solidFill>
                  <a:srgbClr val="FFFFFF"/>
                </a:solidFill>
              </a:rPr>
              <a:t>Знание. Опыт. Мастерство.</a:t>
            </a:r>
            <a:endParaRPr lang="en-US" sz="1333" spc="4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579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8" y="4580468"/>
            <a:ext cx="10752667" cy="1333499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3733"/>
              </a:lnSpc>
              <a:defRPr sz="3733" b="1" i="0" cap="all" spc="13" baseline="0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Заголовок презентации,</a:t>
            </a:r>
            <a:br>
              <a:rPr lang="ru-RU" dirty="0"/>
            </a:br>
            <a:r>
              <a:rPr lang="ru-RU" dirty="0"/>
              <a:t>несколько строк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5605" y="6181857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40" dirty="0" err="1">
                <a:solidFill>
                  <a:srgbClr val="FFFFFF"/>
                </a:solidFill>
              </a:rPr>
              <a:t>www.tn.ru</a:t>
            </a:r>
            <a:endParaRPr lang="en-US" sz="1333" spc="40" dirty="0">
              <a:solidFill>
                <a:srgbClr val="FFFFFF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1857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33" spc="40" dirty="0">
                <a:solidFill>
                  <a:srgbClr val="FFFFFF"/>
                </a:solidFill>
              </a:rPr>
              <a:t>Знание. Опыт. Мастерство.</a:t>
            </a:r>
            <a:endParaRPr lang="en-US" sz="1333" spc="4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36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668" y="1989668"/>
            <a:ext cx="10752667" cy="115199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733" b="1" i="0" cap="all" spc="13">
                <a:solidFill>
                  <a:schemeClr val="bg2"/>
                </a:solidFill>
                <a:latin typeface="Arial"/>
              </a:defRPr>
            </a:lvl1pPr>
          </a:lstStyle>
          <a:p>
            <a:r>
              <a:rPr lang="ru-RU" dirty="0"/>
              <a:t>Благодарность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9667" y="3716869"/>
            <a:ext cx="5054600" cy="18425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cap="none" spc="0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Адресный блок</a:t>
            </a:r>
            <a:endParaRPr lang="en-US" dirty="0"/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7776633" y="6180799"/>
            <a:ext cx="3696728" cy="33020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33" spc="67" dirty="0">
                <a:solidFill>
                  <a:srgbClr val="FFFFFF"/>
                </a:solidFill>
              </a:rPr>
              <a:t>8 800 200 05 65</a:t>
            </a:r>
          </a:p>
          <a:p>
            <a:pPr algn="r">
              <a:lnSpc>
                <a:spcPct val="110000"/>
              </a:lnSpc>
            </a:pPr>
            <a:r>
              <a:rPr lang="en-US" sz="667" spc="40" dirty="0" err="1">
                <a:solidFill>
                  <a:srgbClr val="FFFFFF"/>
                </a:solidFill>
                <a:latin typeface="Arial Narrow"/>
                <a:cs typeface="Arial Narrow"/>
              </a:rPr>
              <a:t>П</a:t>
            </a:r>
            <a:r>
              <a:rPr lang="ru-RU" sz="667" spc="40" dirty="0" err="1">
                <a:solidFill>
                  <a:srgbClr val="FFFFFF"/>
                </a:solidFill>
                <a:latin typeface="Arial Narrow"/>
                <a:cs typeface="Arial Narrow"/>
              </a:rPr>
              <a:t>рофессионадьные</a:t>
            </a:r>
            <a:r>
              <a:rPr lang="ru-RU" sz="667" spc="40" dirty="0">
                <a:solidFill>
                  <a:srgbClr val="FFFFFF"/>
                </a:solidFill>
                <a:latin typeface="Arial Narrow"/>
                <a:cs typeface="Arial Narrow"/>
              </a:rPr>
              <a:t> консультации</a:t>
            </a:r>
            <a:endParaRPr lang="en-US" sz="667" spc="4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719669" y="6180799"/>
            <a:ext cx="4470399" cy="330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 cap="all" spc="1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spc="40" dirty="0" err="1">
                <a:solidFill>
                  <a:srgbClr val="FFFFFF"/>
                </a:solidFill>
              </a:rPr>
              <a:t>www.tn.ru</a:t>
            </a:r>
            <a:endParaRPr lang="en-US" sz="1333" spc="40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434668" y="3716868"/>
            <a:ext cx="5037667" cy="1862667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</p:spTree>
    <p:extLst>
      <p:ext uri="{BB962C8B-B14F-4D97-AF65-F5344CB8AC3E}">
        <p14:creationId xmlns:p14="http://schemas.microsoft.com/office/powerpoint/2010/main" val="127637014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19668" y="1989667"/>
            <a:ext cx="10752667" cy="17272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91088" y="6120341"/>
            <a:ext cx="3981249" cy="220851"/>
          </a:xfrm>
        </p:spPr>
        <p:txBody>
          <a:bodyPr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7209770A-213A-4776-8C68-347745E97CFC}" type="datetime3">
              <a:rPr lang="ru-RU" smtClean="0">
                <a:solidFill>
                  <a:srgbClr val="FFFFFF"/>
                </a:solidFill>
              </a:rPr>
              <a:pPr/>
              <a:t>21/07/25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9667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9554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32551" y="1989667"/>
            <a:ext cx="5039783" cy="2590800"/>
          </a:xfrm>
        </p:spPr>
        <p:txBody>
          <a:bodyPr anchor="t" anchorCtr="0">
            <a:normAutofit/>
          </a:bodyPr>
          <a:lstStyle>
            <a:lvl1pPr marL="0" indent="0">
              <a:lnSpc>
                <a:spcPts val="3733"/>
              </a:lnSpc>
              <a:spcBef>
                <a:spcPts val="0"/>
              </a:spcBef>
              <a:buNone/>
              <a:defRPr sz="3733" b="1" i="0" cap="all" spc="13">
                <a:solidFill>
                  <a:schemeClr val="bg2"/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Заголовок раздела</a:t>
            </a:r>
            <a:endParaRPr lang="en-US" dirty="0"/>
          </a:p>
          <a:p>
            <a:pPr lvl="0"/>
            <a:r>
              <a:rPr lang="en-US" dirty="0" err="1"/>
              <a:t>Н</a:t>
            </a:r>
            <a:r>
              <a:rPr lang="ru-RU" dirty="0" err="1"/>
              <a:t>есколько</a:t>
            </a:r>
            <a:r>
              <a:rPr lang="ru-RU" dirty="0"/>
              <a:t> строк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2551" y="6120341"/>
            <a:ext cx="4833968" cy="220851"/>
          </a:xfrm>
        </p:spPr>
        <p:txBody>
          <a:bodyPr/>
          <a:lstStyle>
            <a:lvl1pPr>
              <a:defRPr sz="1067">
                <a:solidFill>
                  <a:schemeClr val="bg2"/>
                </a:solidFill>
              </a:defRPr>
            </a:lvl1pPr>
          </a:lstStyle>
          <a:p>
            <a:r>
              <a:rPr lang="ru-RU">
                <a:solidFill>
                  <a:srgbClr val="FFFFFF"/>
                </a:solidFill>
              </a:rPr>
              <a:t>Знание. Опыт. Мастерство.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4613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>
          <a:xfrm>
            <a:off x="6769108" y="2565406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222" y="112395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6222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39" indent="0">
              <a:buNone/>
              <a:defRPr sz="1600"/>
            </a:lvl2pPr>
            <a:lvl3pPr marL="1219080" indent="0">
              <a:buNone/>
              <a:defRPr sz="1600"/>
            </a:lvl3pPr>
            <a:lvl4pPr marL="1828618" indent="0">
              <a:buNone/>
              <a:defRPr sz="1600"/>
            </a:lvl4pPr>
            <a:lvl5pPr marL="2438158" indent="0">
              <a:buNone/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139-8C6F-5141-9FC7-00B3491FD45C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/>
              <a:t>21/07/25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rgbClr val="191919">
                    <a:tint val="75000"/>
                  </a:srgbClr>
                </a:solidFill>
              </a:rPr>
              <a:t>Знание. Опыт. Мастерство.</a:t>
            </a:r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719670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ru-RU" dirty="0"/>
              <a:t>1.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>
          <a:xfrm>
            <a:off x="1056222" y="2277536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>
          <a:xfrm>
            <a:off x="1056222" y="2565406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719670" y="2277538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2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>
          <a:xfrm>
            <a:off x="1056222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>
          <a:xfrm>
            <a:off x="1056222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719670" y="342900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3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>
          <a:xfrm>
            <a:off x="1056222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>
          <a:xfrm>
            <a:off x="1056222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719670" y="4580471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4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>
          <a:xfrm>
            <a:off x="6769108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>
          <a:xfrm>
            <a:off x="6769108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8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>
          <a:xfrm>
            <a:off x="6769108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>
          <a:xfrm>
            <a:off x="6769108" y="371687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6432552" y="342900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7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>
          <a:xfrm>
            <a:off x="6769108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6432552" y="2277540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6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>
          <a:xfrm>
            <a:off x="6769108" y="112395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>
          <a:xfrm>
            <a:off x="6769108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609539" indent="0">
              <a:buNone/>
              <a:defRPr sz="1333"/>
            </a:lvl2pPr>
            <a:lvl3pPr marL="1219080" indent="0">
              <a:buNone/>
              <a:defRPr sz="1333"/>
            </a:lvl3pPr>
            <a:lvl4pPr marL="1828618" indent="0">
              <a:buNone/>
              <a:defRPr sz="1333"/>
            </a:lvl4pPr>
            <a:lvl5pPr marL="2438158" indent="0">
              <a:buNone/>
              <a:defRPr sz="13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en-US" dirty="0"/>
              <a:t>5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34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732645-D60D-F7E2-0522-BDE57F455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0730"/>
            <a:ext cx="3577888" cy="615318"/>
          </a:xfrm>
          <a:prstGeom prst="rect">
            <a:avLst/>
          </a:prstGeom>
        </p:spPr>
      </p:pic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D39510A-1396-A941-9435-25AB5575AF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327606"/>
            <a:ext cx="8674735" cy="90123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46925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167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50E2518C-5ABE-4562-B610-37EF36CC5B38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62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C7114749-E7E9-42A9-9201-9085D1D4E08D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704445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006940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11EB32F-F69C-4FD8-9728-D0530EE9068A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45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E79A713-9A11-4DFA-99CC-87D920D55259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1032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B4AABCB-6A11-401F-B4AA-6DA5DCDBEF40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665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Плашка +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94C3AD6C-0AB2-F9F1-28B8-179AE3E74B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7629" y="315913"/>
            <a:ext cx="4315484" cy="5884186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Вставка фото спикера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B4AABCB-6A11-401F-B4AA-6DA5DCDBEF40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39">
            <a:extLst>
              <a:ext uri="{FF2B5EF4-FFF2-40B4-BE49-F238E27FC236}">
                <a16:creationId xmlns:a16="http://schemas.microsoft.com/office/drawing/2014/main" id="{5DD70A70-BC95-2AF0-27EB-B0E59073E925}"/>
              </a:ext>
            </a:extLst>
          </p:cNvPr>
          <p:cNvSpPr/>
          <p:nvPr userDrawn="1"/>
        </p:nvSpPr>
        <p:spPr bwMode="auto">
          <a:xfrm rot="10800000" flipH="1">
            <a:off x="4667534" y="316587"/>
            <a:ext cx="7189504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id="{F5DECD45-E3B2-9A25-4C30-8921D189839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551740" y="4040777"/>
            <a:ext cx="1332000" cy="13320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с контактами</a:t>
            </a:r>
          </a:p>
        </p:txBody>
      </p:sp>
    </p:spTree>
    <p:extLst>
      <p:ext uri="{BB962C8B-B14F-4D97-AF65-F5344CB8AC3E}">
        <p14:creationId xmlns:p14="http://schemas.microsoft.com/office/powerpoint/2010/main" val="523871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0E9707C4-C2CF-4956-9D32-73E7EF019BE8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82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1" y="2299363"/>
            <a:ext cx="379178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3" y="3218618"/>
            <a:ext cx="3791781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8EABC03A-2F51-47C0-B726-8A282DBE6305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9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80B12D93-BCCC-4F8F-995F-087C16F08D3E}" type="datetime1">
              <a:rPr lang="ru-RU" smtClean="0"/>
              <a:t>21.07.2025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459783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92149"/>
            <a:ext cx="11578894" cy="5508625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1C6E171-DD2B-492D-A21B-F1728EA38E0E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65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92149"/>
            <a:ext cx="11578894" cy="5508625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BFEA3C93-9C9A-47A8-995E-F141974603EF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03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86858" y="3612563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Arial" panose="02000506030000020004" pitchFamily="2" charset="0"/>
              </a:defRPr>
            </a:lvl2pPr>
            <a:lvl3pPr>
              <a:defRPr b="1" i="0">
                <a:latin typeface="Arial" panose="02000506030000020004" pitchFamily="2" charset="0"/>
              </a:defRPr>
            </a:lvl3pPr>
            <a:lvl4pPr>
              <a:defRPr b="1" i="0">
                <a:latin typeface="Arial" panose="02000506030000020004" pitchFamily="2" charset="0"/>
              </a:defRPr>
            </a:lvl4pPr>
            <a:lvl5pPr>
              <a:defRPr b="1" i="0">
                <a:latin typeface="Arial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B4B02F18-3608-4C56-88C0-DFFA604499AE}" type="datetime1">
              <a:rPr lang="ru-RU" smtClean="0"/>
              <a:t>21.07.2025</a:t>
            </a:fld>
            <a:endParaRPr lang="ru-RU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857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252000" tIns="1260000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0FB9CDC-DCB6-4903-A3CE-EF37AB2CABC2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88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7338" y="2675593"/>
            <a:ext cx="11569062" cy="3525181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4154883 w 11565653"/>
              <a:gd name="connsiteY2" fmla="*/ 60979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44359 h 3591427"/>
              <a:gd name="connsiteX1" fmla="*/ 3524488 w 11565653"/>
              <a:gd name="connsiteY1" fmla="*/ 0 h 3591427"/>
              <a:gd name="connsiteX2" fmla="*/ 4154883 w 11565653"/>
              <a:gd name="connsiteY2" fmla="*/ 654149 h 3591427"/>
              <a:gd name="connsiteX3" fmla="*/ 11565653 w 11565653"/>
              <a:gd name="connsiteY3" fmla="*/ 657309 h 3591427"/>
              <a:gd name="connsiteX4" fmla="*/ 11565653 w 11565653"/>
              <a:gd name="connsiteY4" fmla="*/ 3591427 h 3591427"/>
              <a:gd name="connsiteX5" fmla="*/ 0 w 11565653"/>
              <a:gd name="connsiteY5" fmla="*/ 3581379 h 3591427"/>
              <a:gd name="connsiteX6" fmla="*/ 0 w 11565653"/>
              <a:gd name="connsiteY6" fmla="*/ 44359 h 3591427"/>
              <a:gd name="connsiteX0" fmla="*/ 0 w 11583065"/>
              <a:gd name="connsiteY0" fmla="*/ 0 h 3591429"/>
              <a:gd name="connsiteX1" fmla="*/ 3541900 w 11583065"/>
              <a:gd name="connsiteY1" fmla="*/ 2 h 3591429"/>
              <a:gd name="connsiteX2" fmla="*/ 4172295 w 11583065"/>
              <a:gd name="connsiteY2" fmla="*/ 654151 h 3591429"/>
              <a:gd name="connsiteX3" fmla="*/ 11583065 w 11583065"/>
              <a:gd name="connsiteY3" fmla="*/ 657311 h 3591429"/>
              <a:gd name="connsiteX4" fmla="*/ 11583065 w 11583065"/>
              <a:gd name="connsiteY4" fmla="*/ 3591429 h 3591429"/>
              <a:gd name="connsiteX5" fmla="*/ 17412 w 11583065"/>
              <a:gd name="connsiteY5" fmla="*/ 3581381 h 3591429"/>
              <a:gd name="connsiteX6" fmla="*/ 0 w 11583065"/>
              <a:gd name="connsiteY6" fmla="*/ 0 h 3591429"/>
              <a:gd name="connsiteX0" fmla="*/ 0 w 11565653"/>
              <a:gd name="connsiteY0" fmla="*/ 0 h 3591429"/>
              <a:gd name="connsiteX1" fmla="*/ 3524488 w 11565653"/>
              <a:gd name="connsiteY1" fmla="*/ 2 h 3591429"/>
              <a:gd name="connsiteX2" fmla="*/ 4154883 w 11565653"/>
              <a:gd name="connsiteY2" fmla="*/ 654151 h 3591429"/>
              <a:gd name="connsiteX3" fmla="*/ 11565653 w 11565653"/>
              <a:gd name="connsiteY3" fmla="*/ 657311 h 3591429"/>
              <a:gd name="connsiteX4" fmla="*/ 11565653 w 11565653"/>
              <a:gd name="connsiteY4" fmla="*/ 3591429 h 3591429"/>
              <a:gd name="connsiteX5" fmla="*/ 0 w 11565653"/>
              <a:gd name="connsiteY5" fmla="*/ 3581381 h 3591429"/>
              <a:gd name="connsiteX6" fmla="*/ 0 w 11565653"/>
              <a:gd name="connsiteY6" fmla="*/ 0 h 3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91429">
                <a:moveTo>
                  <a:pt x="0" y="0"/>
                </a:moveTo>
                <a:lnTo>
                  <a:pt x="3524488" y="2"/>
                </a:lnTo>
                <a:lnTo>
                  <a:pt x="4154883" y="654151"/>
                </a:lnTo>
                <a:lnTo>
                  <a:pt x="11565653" y="657311"/>
                </a:lnTo>
                <a:lnTo>
                  <a:pt x="11565653" y="3591429"/>
                </a:lnTo>
                <a:lnTo>
                  <a:pt x="0" y="3581381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EFB392B-091F-4726-A42E-57AC74BD284C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431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1BC8375C-E45E-4593-9DC3-096DE925CC19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DE899E-70BC-D491-C4CE-CF6B39B3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703874"/>
            <a:ext cx="438512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9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DAF6BC34-D63E-479A-A6AB-6A78643C8695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Arial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Arial"/>
              </a:rPr>
            </a:br>
            <a:r>
              <a:rPr lang="ru-RU" dirty="0">
                <a:solidFill>
                  <a:schemeClr val="bg1"/>
                </a:solidFill>
                <a:sym typeface="Arial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711862" cy="304699"/>
          </a:xfrm>
        </p:spPr>
        <p:txBody>
          <a:bodyPr wrap="square"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192405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318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3BAE6D0-4D49-4680-BB1F-ACA274E10A73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03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148F521-5D92-45A9-B4DC-2B640EF797F8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9630" y="2647407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296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CD312160-9053-45E7-9E52-6D67D061693D}" type="datetime1">
              <a:rPr lang="ru-RU" smtClean="0"/>
              <a:t>21.07.2025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291155" y="3865756"/>
            <a:ext cx="11565883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AD4C8A5-FFB5-0581-07FE-068C38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2085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2B6FF22F-7DEC-4CC0-BDA2-63DA5504564D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64766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096000" y="1057458"/>
            <a:ext cx="5743037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CFEEF452-3F64-4A35-9DA3-85B072CE0CEF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78862"/>
            <a:ext cx="5743037" cy="2519918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83912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5CF340CF-C873-4E94-BD56-1EBE01E4FEC5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81412"/>
            <a:ext cx="11572739" cy="2518572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191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CF9D2EE-31D2-460F-95B1-F83E8159DF58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81412"/>
            <a:ext cx="11572739" cy="2518572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710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3401" y="2366484"/>
            <a:ext cx="3868402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НОВОГО 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5C1C08-7C30-5EDC-EC19-E3810CF78737}"/>
              </a:ext>
            </a:extLst>
          </p:cNvPr>
          <p:cNvCxnSpPr>
            <a:cxnSpLocks/>
          </p:cNvCxnSpPr>
          <p:nvPr userDrawn="1"/>
        </p:nvCxnSpPr>
        <p:spPr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CA723675-32E9-E656-C584-3B6FCE953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3638" y="3505200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Пояснительный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4168739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Comparison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Content Placeholder 3"/>
          <p:cNvSpPr>
            <a:spLocks noGrp="1"/>
          </p:cNvSpPr>
          <p:nvPr>
            <p:ph sz="half" idx="44"/>
          </p:nvPr>
        </p:nvSpPr>
        <p:spPr bwMode="auto">
          <a:xfrm>
            <a:off x="6769105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50"/>
            </a:lvl1pPr>
            <a:lvl2pPr marL="609570" indent="0">
              <a:buNone/>
              <a:defRPr sz="1350"/>
            </a:lvl2pPr>
            <a:lvl3pPr marL="1219140" indent="0">
              <a:buNone/>
              <a:defRPr sz="1350"/>
            </a:lvl3pPr>
            <a:lvl4pPr marL="1828709" indent="0">
              <a:buNone/>
              <a:defRPr sz="1350"/>
            </a:lvl4pPr>
            <a:lvl5pPr marL="2438278" indent="0">
              <a:buNone/>
              <a:defRPr sz="13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56220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056220" y="1411819"/>
            <a:ext cx="4703233" cy="8657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70" indent="0">
              <a:buNone/>
              <a:defRPr sz="1600"/>
            </a:lvl2pPr>
            <a:lvl3pPr marL="1219140" indent="0">
              <a:buNone/>
              <a:defRPr sz="1600"/>
            </a:lvl3pPr>
            <a:lvl4pPr marL="1828709" indent="0">
              <a:buNone/>
              <a:defRPr sz="1600"/>
            </a:lvl4pPr>
            <a:lvl5pPr marL="2438278" indent="0">
              <a:buNone/>
              <a:defRPr sz="160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10F139-8C6F-5141-9FC7-00B3491FD45C}" type="datetime3">
              <a:rPr kumimoji="0" lang="ru-RU" sz="1050" b="0" i="0" u="none" strike="noStrike" kern="0" cap="all" spc="13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l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21/07/25</a:t>
            </a:fld>
            <a:endParaRPr kumimoji="0" lang="en-US" sz="1050" b="0" i="0" u="none" strike="noStrike" kern="0" cap="all" spc="13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t>Построим лучшее вместе</a:t>
            </a:r>
            <a:endParaRPr kumimoji="0" lang="en-US" sz="1050" b="0" i="0" u="none" strike="noStrike" kern="0" cap="all" spc="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1050" b="0" i="0" u="none" strike="noStrike" kern="0" cap="all" spc="13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0" cap="all" spc="13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contents</a:t>
            </a:r>
            <a:endParaRPr/>
          </a:p>
        </p:txBody>
      </p:sp>
      <p:sp>
        <p:nvSpPr>
          <p:cNvPr id="24" name="Text Placeholder 2"/>
          <p:cNvSpPr>
            <a:spLocks noGrp="1"/>
          </p:cNvSpPr>
          <p:nvPr>
            <p:ph type="body" idx="27" hasCustomPrompt="1"/>
          </p:nvPr>
        </p:nvSpPr>
        <p:spPr bwMode="auto">
          <a:xfrm>
            <a:off x="719667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ru-RU"/>
              <a:t>1.</a:t>
            </a:r>
            <a:endParaRPr lang="en-US"/>
          </a:p>
        </p:txBody>
      </p:sp>
      <p:sp>
        <p:nvSpPr>
          <p:cNvPr id="30" name="Text Placeholder 2"/>
          <p:cNvSpPr>
            <a:spLocks noGrp="1"/>
          </p:cNvSpPr>
          <p:nvPr>
            <p:ph type="body" idx="28"/>
          </p:nvPr>
        </p:nvSpPr>
        <p:spPr bwMode="auto">
          <a:xfrm>
            <a:off x="1056220" y="2277535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1" name="Content Placeholder 3"/>
          <p:cNvSpPr>
            <a:spLocks noGrp="1"/>
          </p:cNvSpPr>
          <p:nvPr>
            <p:ph sz="half" idx="29"/>
          </p:nvPr>
        </p:nvSpPr>
        <p:spPr bwMode="auto">
          <a:xfrm>
            <a:off x="1056220" y="2565403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50"/>
            </a:lvl1pPr>
            <a:lvl2pPr marL="609570" indent="0">
              <a:buNone/>
              <a:defRPr sz="1350"/>
            </a:lvl2pPr>
            <a:lvl3pPr marL="1219140" indent="0">
              <a:buNone/>
              <a:defRPr sz="1350"/>
            </a:lvl3pPr>
            <a:lvl4pPr marL="1828709" indent="0">
              <a:buNone/>
              <a:defRPr sz="1350"/>
            </a:lvl4pPr>
            <a:lvl5pPr marL="2438278" indent="0">
              <a:buNone/>
              <a:defRPr sz="13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2" name="Text Placeholder 2"/>
          <p:cNvSpPr>
            <a:spLocks noGrp="1"/>
          </p:cNvSpPr>
          <p:nvPr>
            <p:ph type="body" idx="30" hasCustomPrompt="1"/>
          </p:nvPr>
        </p:nvSpPr>
        <p:spPr bwMode="auto">
          <a:xfrm>
            <a:off x="719667" y="2277535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2</a:t>
            </a:r>
            <a:r>
              <a:rPr lang="ru-RU"/>
              <a:t>.</a:t>
            </a:r>
            <a:endParaRPr lang="en-US"/>
          </a:p>
        </p:txBody>
      </p:sp>
      <p:sp>
        <p:nvSpPr>
          <p:cNvPr id="33" name="Text Placeholder 2"/>
          <p:cNvSpPr>
            <a:spLocks noGrp="1"/>
          </p:cNvSpPr>
          <p:nvPr>
            <p:ph type="body" idx="31"/>
          </p:nvPr>
        </p:nvSpPr>
        <p:spPr bwMode="auto">
          <a:xfrm>
            <a:off x="1056220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4" name="Content Placeholder 3"/>
          <p:cNvSpPr>
            <a:spLocks noGrp="1"/>
          </p:cNvSpPr>
          <p:nvPr>
            <p:ph sz="half" idx="32"/>
          </p:nvPr>
        </p:nvSpPr>
        <p:spPr bwMode="auto">
          <a:xfrm>
            <a:off x="1056220" y="3716867"/>
            <a:ext cx="4703233" cy="1151468"/>
          </a:xfrm>
        </p:spPr>
        <p:txBody>
          <a:bodyPr>
            <a:noAutofit/>
          </a:bodyPr>
          <a:lstStyle>
            <a:lvl1pPr marL="0" indent="0">
              <a:buNone/>
              <a:defRPr sz="1350"/>
            </a:lvl1pPr>
            <a:lvl2pPr marL="609570" indent="0">
              <a:buNone/>
              <a:defRPr sz="1350"/>
            </a:lvl2pPr>
            <a:lvl3pPr marL="1219140" indent="0">
              <a:buNone/>
              <a:defRPr sz="1350"/>
            </a:lvl3pPr>
            <a:lvl4pPr marL="1828709" indent="0">
              <a:buNone/>
              <a:defRPr sz="1350"/>
            </a:lvl4pPr>
            <a:lvl5pPr marL="2438278" indent="0">
              <a:buNone/>
              <a:defRPr sz="13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 bwMode="auto">
          <a:xfrm>
            <a:off x="719667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3</a:t>
            </a:r>
            <a:r>
              <a:rPr lang="ru-RU"/>
              <a:t>.</a:t>
            </a:r>
            <a:endParaRPr lang="en-US"/>
          </a:p>
        </p:txBody>
      </p:sp>
      <p:sp>
        <p:nvSpPr>
          <p:cNvPr id="36" name="Text Placeholder 2"/>
          <p:cNvSpPr>
            <a:spLocks noGrp="1"/>
          </p:cNvSpPr>
          <p:nvPr>
            <p:ph type="body" idx="34"/>
          </p:nvPr>
        </p:nvSpPr>
        <p:spPr bwMode="auto">
          <a:xfrm>
            <a:off x="1056220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7" name="Content Placeholder 3"/>
          <p:cNvSpPr>
            <a:spLocks noGrp="1"/>
          </p:cNvSpPr>
          <p:nvPr>
            <p:ph sz="half" idx="35"/>
          </p:nvPr>
        </p:nvSpPr>
        <p:spPr bwMode="auto">
          <a:xfrm>
            <a:off x="1056220" y="4868336"/>
            <a:ext cx="4703233" cy="865717"/>
          </a:xfrm>
        </p:spPr>
        <p:txBody>
          <a:bodyPr>
            <a:noAutofit/>
          </a:bodyPr>
          <a:lstStyle>
            <a:lvl1pPr marL="0" indent="0">
              <a:buNone/>
              <a:defRPr sz="1350"/>
            </a:lvl1pPr>
            <a:lvl2pPr marL="609570" indent="0">
              <a:buNone/>
              <a:defRPr sz="1350"/>
            </a:lvl2pPr>
            <a:lvl3pPr marL="1219140" indent="0">
              <a:buNone/>
              <a:defRPr sz="1350"/>
            </a:lvl3pPr>
            <a:lvl4pPr marL="1828709" indent="0">
              <a:buNone/>
              <a:defRPr sz="1350"/>
            </a:lvl4pPr>
            <a:lvl5pPr marL="2438278" indent="0">
              <a:buNone/>
              <a:defRPr sz="13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8" name="Text Placeholder 2"/>
          <p:cNvSpPr>
            <a:spLocks noGrp="1"/>
          </p:cNvSpPr>
          <p:nvPr>
            <p:ph type="body" idx="36" hasCustomPrompt="1"/>
          </p:nvPr>
        </p:nvSpPr>
        <p:spPr bwMode="auto">
          <a:xfrm>
            <a:off x="719667" y="4580469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4</a:t>
            </a:r>
            <a:r>
              <a:rPr lang="ru-RU"/>
              <a:t>.</a:t>
            </a:r>
            <a:endParaRPr lang="en-US"/>
          </a:p>
        </p:txBody>
      </p:sp>
      <p:sp>
        <p:nvSpPr>
          <p:cNvPr id="39" name="Text Placeholder 2"/>
          <p:cNvSpPr>
            <a:spLocks noGrp="1"/>
          </p:cNvSpPr>
          <p:nvPr>
            <p:ph type="body" idx="37"/>
          </p:nvPr>
        </p:nvSpPr>
        <p:spPr bwMode="auto">
          <a:xfrm>
            <a:off x="6769105" y="4580468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0" name="Content Placeholder 3"/>
          <p:cNvSpPr>
            <a:spLocks noGrp="1"/>
          </p:cNvSpPr>
          <p:nvPr>
            <p:ph sz="half" idx="38"/>
          </p:nvPr>
        </p:nvSpPr>
        <p:spPr bwMode="auto">
          <a:xfrm>
            <a:off x="6769105" y="4868335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50"/>
            </a:lvl1pPr>
            <a:lvl2pPr marL="609570" indent="0">
              <a:buNone/>
              <a:defRPr sz="1350"/>
            </a:lvl2pPr>
            <a:lvl3pPr marL="1219140" indent="0">
              <a:buNone/>
              <a:defRPr sz="1350"/>
            </a:lvl3pPr>
            <a:lvl4pPr marL="1828709" indent="0">
              <a:buNone/>
              <a:defRPr sz="1350"/>
            </a:lvl4pPr>
            <a:lvl5pPr marL="2438278" indent="0">
              <a:buNone/>
              <a:defRPr sz="13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 bwMode="auto">
          <a:xfrm>
            <a:off x="6432552" y="4580469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8</a:t>
            </a:r>
            <a:r>
              <a:rPr lang="ru-RU"/>
              <a:t>.</a:t>
            </a:r>
            <a:endParaRPr lang="en-US"/>
          </a:p>
        </p:txBody>
      </p:sp>
      <p:sp>
        <p:nvSpPr>
          <p:cNvPr id="42" name="Text Placeholder 2"/>
          <p:cNvSpPr>
            <a:spLocks noGrp="1"/>
          </p:cNvSpPr>
          <p:nvPr>
            <p:ph type="body" idx="40"/>
          </p:nvPr>
        </p:nvSpPr>
        <p:spPr bwMode="auto">
          <a:xfrm>
            <a:off x="6769105" y="3429000"/>
            <a:ext cx="4703233" cy="32882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3" name="Content Placeholder 3"/>
          <p:cNvSpPr>
            <a:spLocks noGrp="1"/>
          </p:cNvSpPr>
          <p:nvPr>
            <p:ph sz="half" idx="41"/>
          </p:nvPr>
        </p:nvSpPr>
        <p:spPr bwMode="auto">
          <a:xfrm>
            <a:off x="6769105" y="3716870"/>
            <a:ext cx="4703233" cy="863599"/>
          </a:xfrm>
        </p:spPr>
        <p:txBody>
          <a:bodyPr>
            <a:noAutofit/>
          </a:bodyPr>
          <a:lstStyle>
            <a:lvl1pPr marL="0" indent="0">
              <a:buNone/>
              <a:defRPr sz="1350"/>
            </a:lvl1pPr>
            <a:lvl2pPr marL="609570" indent="0">
              <a:buNone/>
              <a:defRPr sz="1350"/>
            </a:lvl2pPr>
            <a:lvl3pPr marL="1219140" indent="0">
              <a:buNone/>
              <a:defRPr sz="1350"/>
            </a:lvl3pPr>
            <a:lvl4pPr marL="1828709" indent="0">
              <a:buNone/>
              <a:defRPr sz="1350"/>
            </a:lvl4pPr>
            <a:lvl5pPr marL="2438278" indent="0">
              <a:buNone/>
              <a:defRPr sz="13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4" name="Text Placeholder 2"/>
          <p:cNvSpPr>
            <a:spLocks noGrp="1"/>
          </p:cNvSpPr>
          <p:nvPr>
            <p:ph type="body" idx="42" hasCustomPrompt="1"/>
          </p:nvPr>
        </p:nvSpPr>
        <p:spPr bwMode="auto">
          <a:xfrm>
            <a:off x="6432552" y="3429002"/>
            <a:ext cx="336551" cy="3222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7</a:t>
            </a:r>
            <a:r>
              <a:rPr lang="ru-RU"/>
              <a:t>.</a:t>
            </a:r>
            <a:endParaRPr lang="en-US"/>
          </a:p>
        </p:txBody>
      </p:sp>
      <p:sp>
        <p:nvSpPr>
          <p:cNvPr id="45" name="Text Placeholder 2"/>
          <p:cNvSpPr>
            <a:spLocks noGrp="1"/>
          </p:cNvSpPr>
          <p:nvPr>
            <p:ph type="body" idx="43"/>
          </p:nvPr>
        </p:nvSpPr>
        <p:spPr bwMode="auto">
          <a:xfrm>
            <a:off x="6769105" y="2277533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7" name="Text Placeholder 2"/>
          <p:cNvSpPr>
            <a:spLocks noGrp="1"/>
          </p:cNvSpPr>
          <p:nvPr>
            <p:ph type="body" idx="45" hasCustomPrompt="1"/>
          </p:nvPr>
        </p:nvSpPr>
        <p:spPr bwMode="auto">
          <a:xfrm>
            <a:off x="6432552" y="2277537"/>
            <a:ext cx="336551" cy="28786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6</a:t>
            </a:r>
            <a:r>
              <a:rPr lang="ru-RU"/>
              <a:t>.</a:t>
            </a:r>
            <a:endParaRPr lang="en-US"/>
          </a:p>
        </p:txBody>
      </p:sp>
      <p:sp>
        <p:nvSpPr>
          <p:cNvPr id="48" name="Text Placeholder 2"/>
          <p:cNvSpPr>
            <a:spLocks noGrp="1"/>
          </p:cNvSpPr>
          <p:nvPr>
            <p:ph type="body" idx="46"/>
          </p:nvPr>
        </p:nvSpPr>
        <p:spPr bwMode="auto">
          <a:xfrm>
            <a:off x="6769105" y="1123952"/>
            <a:ext cx="4703233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9" name="Content Placeholder 3"/>
          <p:cNvSpPr>
            <a:spLocks noGrp="1"/>
          </p:cNvSpPr>
          <p:nvPr>
            <p:ph sz="half" idx="47"/>
          </p:nvPr>
        </p:nvSpPr>
        <p:spPr bwMode="auto">
          <a:xfrm>
            <a:off x="6769105" y="1411819"/>
            <a:ext cx="4703233" cy="865716"/>
          </a:xfrm>
        </p:spPr>
        <p:txBody>
          <a:bodyPr>
            <a:noAutofit/>
          </a:bodyPr>
          <a:lstStyle>
            <a:lvl1pPr marL="0" indent="0">
              <a:buNone/>
              <a:defRPr sz="1350"/>
            </a:lvl1pPr>
            <a:lvl2pPr marL="609570" indent="0">
              <a:buNone/>
              <a:defRPr sz="1350"/>
            </a:lvl2pPr>
            <a:lvl3pPr marL="1219140" indent="0">
              <a:buNone/>
              <a:defRPr sz="1350"/>
            </a:lvl3pPr>
            <a:lvl4pPr marL="1828709" indent="0">
              <a:buNone/>
              <a:defRPr sz="1350"/>
            </a:lvl4pPr>
            <a:lvl5pPr marL="2438278" indent="0">
              <a:buNone/>
              <a:defRPr sz="1350"/>
            </a:lvl5pPr>
            <a:lvl6pPr>
              <a:defRPr sz="2150"/>
            </a:lvl6pPr>
            <a:lvl7pPr>
              <a:defRPr sz="2150"/>
            </a:lvl7pPr>
            <a:lvl8pPr>
              <a:defRPr sz="2150"/>
            </a:lvl8pPr>
            <a:lvl9pPr>
              <a:defRPr sz="21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0" name="Text Placeholder 2"/>
          <p:cNvSpPr>
            <a:spLocks noGrp="1"/>
          </p:cNvSpPr>
          <p:nvPr>
            <p:ph type="body" idx="48" hasCustomPrompt="1"/>
          </p:nvPr>
        </p:nvSpPr>
        <p:spPr bwMode="auto">
          <a:xfrm>
            <a:off x="6432552" y="1123953"/>
            <a:ext cx="336551" cy="28786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 b="1" cap="all" spc="13">
                <a:solidFill>
                  <a:schemeClr val="tx1"/>
                </a:solidFill>
              </a:defRPr>
            </a:lvl1pPr>
            <a:lvl2pPr marL="609570" indent="0">
              <a:buNone/>
              <a:defRPr sz="265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50" b="1"/>
            </a:lvl4pPr>
            <a:lvl5pPr marL="2438278" indent="0">
              <a:buNone/>
              <a:defRPr sz="2150" b="1"/>
            </a:lvl5pPr>
            <a:lvl6pPr marL="3047848" indent="0">
              <a:buNone/>
              <a:defRPr sz="2150" b="1"/>
            </a:lvl6pPr>
            <a:lvl7pPr marL="3657418" indent="0">
              <a:buNone/>
              <a:defRPr sz="2150" b="1"/>
            </a:lvl7pPr>
            <a:lvl8pPr marL="4266987" indent="0">
              <a:buNone/>
              <a:defRPr sz="2150" b="1"/>
            </a:lvl8pPr>
            <a:lvl9pPr marL="4876557" indent="0">
              <a:buNone/>
              <a:defRPr sz="2150" b="1"/>
            </a:lvl9pPr>
          </a:lstStyle>
          <a:p>
            <a:pPr lvl="0">
              <a:defRPr/>
            </a:pPr>
            <a:r>
              <a:rPr lang="en-US"/>
              <a:t>5</a:t>
            </a:r>
            <a:r>
              <a:rPr lang="ru-RU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59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732645-D60D-F7E2-0522-BDE57F455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8164"/>
            <a:ext cx="3577888" cy="615318"/>
          </a:xfrm>
          <a:prstGeom prst="rect">
            <a:avLst/>
          </a:prstGeom>
        </p:spPr>
      </p:pic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76626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BD8E-944F-226E-0FBE-08BC742D48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52434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718D6BE0-2A19-C715-4C0B-0C17619C5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39639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160947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015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732645-D60D-F7E2-0522-BDE57F455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8164"/>
            <a:ext cx="3577888" cy="615318"/>
          </a:xfrm>
          <a:prstGeom prst="rect">
            <a:avLst/>
          </a:prstGeom>
        </p:spPr>
      </p:pic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76626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4242552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24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2713" y="5150717"/>
            <a:ext cx="7887575" cy="90123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r">
              <a:lnSpc>
                <a:spcPct val="75000"/>
              </a:lnSpc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2920805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76626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24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906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F65A20-884B-C66C-A4C7-564A987D5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29075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B0D5F6-99D5-B213-C0E8-8AD75681C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8164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90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3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11E7F1FC-49D1-0DB8-982C-3989FEC59AB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66900"/>
            <a:ext cx="12192000" cy="4991100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76626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56171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F65A20-884B-C66C-A4C7-564A987D5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7340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5F0E7B-A10A-75F4-514A-2B27C0564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8164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87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3">
          <p15:clr>
            <a:srgbClr val="FBAE40"/>
          </p15:clr>
        </p15:guide>
        <p15:guide id="4" pos="7015">
          <p15:clr>
            <a:srgbClr val="FBAE40"/>
          </p15:clr>
        </p15:guide>
        <p15:guide id="5" orient="horz" pos="1176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3401" y="2366484"/>
            <a:ext cx="3868402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НОВОГО 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5C1C08-7C30-5EDC-EC19-E3810CF78737}"/>
              </a:ext>
            </a:extLst>
          </p:cNvPr>
          <p:cNvCxnSpPr>
            <a:cxnSpLocks/>
          </p:cNvCxnSpPr>
          <p:nvPr userDrawn="1"/>
        </p:nvCxnSpPr>
        <p:spPr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CA723675-32E9-E656-C584-3B6FCE953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3638" y="3505200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Пояснительный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770942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732645-D60D-F7E2-0522-BDE57F455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0730"/>
            <a:ext cx="3577888" cy="615318"/>
          </a:xfrm>
          <a:prstGeom prst="rect">
            <a:avLst/>
          </a:prstGeom>
        </p:spPr>
      </p:pic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D39510A-1396-A941-9435-25AB5575AF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327606"/>
            <a:ext cx="8674735" cy="90123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79202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167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с визит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6">
            <a:extLst>
              <a:ext uri="{FF2B5EF4-FFF2-40B4-BE49-F238E27FC236}">
                <a16:creationId xmlns:a16="http://schemas.microsoft.com/office/drawing/2014/main" id="{E466CF97-91D9-A614-5BF7-47E05158FED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86D83D8-1B91-70FD-25A1-AF7C010DF2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327606"/>
            <a:ext cx="6681749" cy="90123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677971F-3777-C07A-DCAC-59DF2E60AB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88100" y="3857625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DBD904-CB11-6245-EE1D-89EEBA4580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614912"/>
            <a:ext cx="3577888" cy="6153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аблон, красный, прямоугольный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E4AE4237-7DB8-F687-E10C-27FCFBC86B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6559" y="5338352"/>
            <a:ext cx="781200" cy="781200"/>
          </a:xfrm>
          <a:prstGeom prst="rect">
            <a:avLst/>
          </a:prstGeom>
        </p:spPr>
      </p:pic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4C9C9C25-2C6D-1F04-11FE-190DE2ABE4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31488" y="5327650"/>
            <a:ext cx="793750" cy="795338"/>
          </a:xfrm>
          <a:prstGeom prst="rect">
            <a:avLst/>
          </a:prstGeom>
          <a:solidFill>
            <a:schemeClr val="accent3"/>
          </a:solidFill>
        </p:spPr>
        <p:txBody>
          <a:bodyPr lIns="36000" rIns="36000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200"/>
            </a:lvl1pPr>
          </a:lstStyle>
          <a:p>
            <a:r>
              <a:rPr lang="ru-RU" dirty="0"/>
              <a:t>Вставьте</a:t>
            </a:r>
            <a:br>
              <a:rPr lang="ru-RU" dirty="0"/>
            </a:br>
            <a:r>
              <a:rPr lang="en-US" dirty="0" err="1"/>
              <a:t>qr</a:t>
            </a:r>
            <a:r>
              <a:rPr lang="en-US" dirty="0"/>
              <a:t>-</a:t>
            </a:r>
            <a:r>
              <a:rPr lang="ru-RU" dirty="0"/>
              <a:t>код</a:t>
            </a:r>
            <a:br>
              <a:rPr lang="ru-RU" dirty="0"/>
            </a:br>
            <a:r>
              <a:rPr lang="ru-RU" dirty="0"/>
              <a:t>своей визитки</a:t>
            </a:r>
          </a:p>
        </p:txBody>
      </p:sp>
    </p:spTree>
    <p:extLst>
      <p:ext uri="{BB962C8B-B14F-4D97-AF65-F5344CB8AC3E}">
        <p14:creationId xmlns:p14="http://schemas.microsoft.com/office/powerpoint/2010/main" val="4112732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57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30E73ED7-1C48-40CE-9BBF-FD7C6EDED8AB}" type="datetime1">
              <a:rPr lang="ru-RU" smtClean="0"/>
              <a:t>21.07.2025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0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3 - Плашка +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94C3AD6C-0AB2-F9F1-28B8-179AE3E74B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7629" y="315913"/>
            <a:ext cx="4315484" cy="5884186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Вставка фото спикера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B4AABCB-6A11-401F-B4AA-6DA5DCDBEF40}" type="datetime1">
              <a:rPr lang="ru-RU" smtClean="0"/>
              <a:t>21.07.2025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39">
            <a:extLst>
              <a:ext uri="{FF2B5EF4-FFF2-40B4-BE49-F238E27FC236}">
                <a16:creationId xmlns:a16="http://schemas.microsoft.com/office/drawing/2014/main" id="{5DD70A70-BC95-2AF0-27EB-B0E59073E925}"/>
              </a:ext>
            </a:extLst>
          </p:cNvPr>
          <p:cNvSpPr/>
          <p:nvPr userDrawn="1"/>
        </p:nvSpPr>
        <p:spPr bwMode="auto">
          <a:xfrm rot="10800000" flipH="1">
            <a:off x="4667534" y="316587"/>
            <a:ext cx="7189504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id="{F5DECD45-E3B2-9A25-4C30-8921D189839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551740" y="4040777"/>
            <a:ext cx="1332000" cy="13320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с контактами</a:t>
            </a:r>
          </a:p>
        </p:txBody>
      </p:sp>
    </p:spTree>
    <p:extLst>
      <p:ext uri="{BB962C8B-B14F-4D97-AF65-F5344CB8AC3E}">
        <p14:creationId xmlns:p14="http://schemas.microsoft.com/office/powerpoint/2010/main" val="2341413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41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36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33" Type="http://schemas.openxmlformats.org/officeDocument/2006/relationships/slideLayout" Target="../slideLayouts/slideLayout35.xml"/><Relationship Id="rId38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1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32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9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30.xml"/><Relationship Id="rId36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3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2.emf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2.emf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104.xml"/><Relationship Id="rId21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73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11" r:id="rId2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4125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4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65DEF6DD-6F71-4277-B459-C5249A6BEF4B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75" r:id="rId3"/>
    <p:sldLayoutId id="2147483776" r:id="rId4"/>
    <p:sldLayoutId id="2147483777" r:id="rId5"/>
    <p:sldLayoutId id="2147483778" r:id="rId6"/>
    <p:sldLayoutId id="2147483767" r:id="rId7"/>
    <p:sldLayoutId id="2147483771" r:id="rId8"/>
    <p:sldLayoutId id="2147483772" r:id="rId9"/>
    <p:sldLayoutId id="2147483745" r:id="rId10"/>
    <p:sldLayoutId id="2147483773" r:id="rId11"/>
    <p:sldLayoutId id="2147483774" r:id="rId12"/>
    <p:sldLayoutId id="2147484154" r:id="rId13"/>
    <p:sldLayoutId id="2147484155" r:id="rId14"/>
    <p:sldLayoutId id="2147483705" r:id="rId15"/>
    <p:sldLayoutId id="2147483744" r:id="rId16"/>
    <p:sldLayoutId id="2147483743" r:id="rId17"/>
    <p:sldLayoutId id="2147483694" r:id="rId18"/>
    <p:sldLayoutId id="2147483722" r:id="rId19"/>
    <p:sldLayoutId id="2147483731" r:id="rId20"/>
    <p:sldLayoutId id="2147483703" r:id="rId21"/>
    <p:sldLayoutId id="2147483734" r:id="rId22"/>
    <p:sldLayoutId id="2147483713" r:id="rId23"/>
    <p:sldLayoutId id="2147483709" r:id="rId24"/>
    <p:sldLayoutId id="2147483719" r:id="rId25"/>
    <p:sldLayoutId id="2147483729" r:id="rId26"/>
    <p:sldLayoutId id="2147483706" r:id="rId27"/>
    <p:sldLayoutId id="2147483735" r:id="rId28"/>
    <p:sldLayoutId id="2147483707" r:id="rId29"/>
    <p:sldLayoutId id="2147483718" r:id="rId30"/>
    <p:sldLayoutId id="2147483721" r:id="rId31"/>
    <p:sldLayoutId id="2147483741" r:id="rId32"/>
    <p:sldLayoutId id="2147483712" r:id="rId33"/>
    <p:sldLayoutId id="2147483733" r:id="rId34"/>
    <p:sldLayoutId id="2147483704" r:id="rId35"/>
    <p:sldLayoutId id="2147483742" r:id="rId36"/>
    <p:sldLayoutId id="2147483725" r:id="rId37"/>
    <p:sldLayoutId id="2147483732" r:id="rId38"/>
    <p:sldLayoutId id="2147484157" r:id="rId3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5">
            <a:extLst>
              <a:ext uri="{FF2B5EF4-FFF2-40B4-BE49-F238E27FC236}">
                <a16:creationId xmlns:a16="http://schemas.microsoft.com/office/drawing/2014/main" id="{877ADE7B-FA99-8FAE-39D7-0F858C28B8BD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229" y="1793821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1E101D52-5A80-4830-A69E-F2B348D27A91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8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8610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46" y="412633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3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0" r:id="rId2"/>
    <p:sldLayoutId id="2147483723" r:id="rId3"/>
    <p:sldLayoutId id="2147483724" r:id="rId4"/>
    <p:sldLayoutId id="2147483710" r:id="rId5"/>
    <p:sldLayoutId id="2147483714" r:id="rId6"/>
    <p:sldLayoutId id="2147483746" r:id="rId7"/>
    <p:sldLayoutId id="2147483728" r:id="rId8"/>
    <p:sldLayoutId id="214748371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accent6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59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195">
          <p15:clr>
            <a:srgbClr val="F26B43"/>
          </p15:clr>
        </p15:guide>
        <p15:guide id="4" orient="horz" pos="4125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41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693C65DC-2347-4FB8-85B4-591F2B7EEEBD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6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0146C91D-C4ED-4E90-B447-D986CED5C86C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Строительная отрасль 2023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95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8" y="1196977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fld id="{3B12CBC4-4013-4883-B29D-42CF9483E37F}" type="datetime1">
              <a:rPr lang="ru-RU" smtClean="0"/>
              <a:t>21.07.2025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r>
              <a:rPr lang="ru-RU"/>
              <a:t>Строительная отрасль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3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" y="1"/>
            <a:ext cx="12191999" cy="83608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/>
              <a:t>    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8" y="267638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61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3" r:id="rId12"/>
    <p:sldLayoutId id="2147484015" r:id="rId13"/>
  </p:sldLayoutIdLst>
  <p:hf hdr="0"/>
  <p:txStyles>
    <p:titleStyle>
      <a:lvl1pPr algn="l" defTabSz="609570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6" orient="horz" pos="1484">
          <p15:clr>
            <a:srgbClr val="F26B43"/>
          </p15:clr>
        </p15:guide>
        <p15:guide id="9" orient="horz" pos="1756">
          <p15:clr>
            <a:srgbClr val="F26B43"/>
          </p15:clr>
        </p15:guide>
        <p15:guide id="10" orient="horz" pos="2845">
          <p15:clr>
            <a:srgbClr val="F26B43"/>
          </p15:clr>
        </p15:guide>
        <p15:guide id="16" orient="horz" pos="2028">
          <p15:clr>
            <a:srgbClr val="F26B43"/>
          </p15:clr>
        </p15:guide>
        <p15:guide id="17" orient="horz" pos="2300">
          <p15:clr>
            <a:srgbClr val="F26B43"/>
          </p15:clr>
        </p15:guide>
        <p15:guide id="18" orient="horz" pos="2573">
          <p15:clr>
            <a:srgbClr val="F26B43"/>
          </p15:clr>
        </p15:guide>
        <p15:guide id="19" orient="horz" pos="1212">
          <p15:clr>
            <a:srgbClr val="F26B43"/>
          </p15:clr>
        </p15:guide>
        <p15:guide id="20" orient="horz" pos="940">
          <p15:clr>
            <a:srgbClr val="F26B43"/>
          </p15:clr>
        </p15:guide>
        <p15:guide id="21" orient="horz" pos="667">
          <p15:clr>
            <a:srgbClr val="F26B43"/>
          </p15:clr>
        </p15:guide>
        <p15:guide id="22" orient="horz" pos="395">
          <p15:clr>
            <a:srgbClr val="F26B43"/>
          </p15:clr>
        </p15:guide>
        <p15:guide id="23" pos="2721">
          <p15:clr>
            <a:srgbClr val="F26B43"/>
          </p15:clr>
        </p15:guide>
        <p15:guide id="24" pos="2562">
          <p15:clr>
            <a:srgbClr val="F26B43"/>
          </p15:clr>
        </p15:guide>
        <p15:guide id="25" pos="2404">
          <p15:clr>
            <a:srgbClr val="F26B43"/>
          </p15:clr>
        </p15:guide>
        <p15:guide id="26" pos="2245">
          <p15:clr>
            <a:srgbClr val="F26B43"/>
          </p15:clr>
        </p15:guide>
        <p15:guide id="27" pos="2086">
          <p15:clr>
            <a:srgbClr val="F26B43"/>
          </p15:clr>
        </p15:guide>
        <p15:guide id="28" pos="1927">
          <p15:clr>
            <a:srgbClr val="F26B43"/>
          </p15:clr>
        </p15:guide>
        <p15:guide id="29" pos="1769">
          <p15:clr>
            <a:srgbClr val="F26B43"/>
          </p15:clr>
        </p15:guide>
        <p15:guide id="30" pos="1610">
          <p15:clr>
            <a:srgbClr val="F26B43"/>
          </p15:clr>
        </p15:guide>
        <p15:guide id="31" pos="1451">
          <p15:clr>
            <a:srgbClr val="F26B43"/>
          </p15:clr>
        </p15:guide>
        <p15:guide id="32" pos="1292">
          <p15:clr>
            <a:srgbClr val="F26B43"/>
          </p15:clr>
        </p15:guide>
        <p15:guide id="33" pos="1134">
          <p15:clr>
            <a:srgbClr val="F26B43"/>
          </p15:clr>
        </p15:guide>
        <p15:guide id="34" pos="975">
          <p15:clr>
            <a:srgbClr val="F26B43"/>
          </p15:clr>
        </p15:guide>
        <p15:guide id="35" pos="816">
          <p15:clr>
            <a:srgbClr val="F26B43"/>
          </p15:clr>
        </p15:guide>
        <p15:guide id="36" pos="657">
          <p15:clr>
            <a:srgbClr val="F26B43"/>
          </p15:clr>
        </p15:guide>
        <p15:guide id="37" pos="499">
          <p15:clr>
            <a:srgbClr val="F26B43"/>
          </p15:clr>
        </p15:guide>
        <p15:guide id="38" pos="340">
          <p15:clr>
            <a:srgbClr val="F26B43"/>
          </p15:clr>
        </p15:guide>
        <p15:guide id="39" pos="3039">
          <p15:clr>
            <a:srgbClr val="F26B43"/>
          </p15:clr>
        </p15:guide>
        <p15:guide id="40" pos="3198">
          <p15:clr>
            <a:srgbClr val="F26B43"/>
          </p15:clr>
        </p15:guide>
        <p15:guide id="41" pos="3356">
          <p15:clr>
            <a:srgbClr val="F26B43"/>
          </p15:clr>
        </p15:guide>
        <p15:guide id="42" pos="3515">
          <p15:clr>
            <a:srgbClr val="F26B43"/>
          </p15:clr>
        </p15:guide>
        <p15:guide id="43" pos="3674">
          <p15:clr>
            <a:srgbClr val="F26B43"/>
          </p15:clr>
        </p15:guide>
        <p15:guide id="44" pos="3833">
          <p15:clr>
            <a:srgbClr val="F26B43"/>
          </p15:clr>
        </p15:guide>
        <p15:guide id="45" pos="3991">
          <p15:clr>
            <a:srgbClr val="F26B43"/>
          </p15:clr>
        </p15:guide>
        <p15:guide id="46" pos="4150">
          <p15:clr>
            <a:srgbClr val="F26B43"/>
          </p15:clr>
        </p15:guide>
        <p15:guide id="47" pos="4309">
          <p15:clr>
            <a:srgbClr val="F26B43"/>
          </p15:clr>
        </p15:guide>
        <p15:guide id="48" pos="4468">
          <p15:clr>
            <a:srgbClr val="F26B43"/>
          </p15:clr>
        </p15:guide>
        <p15:guide id="49" pos="4626">
          <p15:clr>
            <a:srgbClr val="F26B43"/>
          </p15:clr>
        </p15:guide>
        <p15:guide id="50" pos="4785">
          <p15:clr>
            <a:srgbClr val="F26B43"/>
          </p15:clr>
        </p15:guide>
        <p15:guide id="51" pos="4944">
          <p15:clr>
            <a:srgbClr val="F26B43"/>
          </p15:clr>
        </p15:guide>
        <p15:guide id="52" pos="5103">
          <p15:clr>
            <a:srgbClr val="F26B43"/>
          </p15:clr>
        </p15:guide>
        <p15:guide id="53" pos="5261">
          <p15:clr>
            <a:srgbClr val="F26B43"/>
          </p15:clr>
        </p15:guide>
        <p15:guide id="54" pos="5420">
          <p15:clr>
            <a:srgbClr val="F26B43"/>
          </p15:clr>
        </p15:guide>
        <p15:guide id="55" orient="horz" pos="3117">
          <p15:clr>
            <a:srgbClr val="F26B43"/>
          </p15:clr>
        </p15:guide>
        <p15:guide id="56" orient="horz" pos="123">
          <p15:clr>
            <a:srgbClr val="F26B43"/>
          </p15:clr>
        </p15:guide>
        <p15:guide id="57" orient="horz" pos="282">
          <p15:clr>
            <a:srgbClr val="F26B43"/>
          </p15:clr>
        </p15:guide>
        <p15:guide id="58" orient="horz" pos="531">
          <p15:clr>
            <a:srgbClr val="F26B43"/>
          </p15:clr>
        </p15:guide>
        <p15:guide id="59" orient="horz" pos="804">
          <p15:clr>
            <a:srgbClr val="F26B43"/>
          </p15:clr>
        </p15:guide>
        <p15:guide id="60" orient="horz" pos="1076">
          <p15:clr>
            <a:srgbClr val="F26B43"/>
          </p15:clr>
        </p15:guide>
        <p15:guide id="61" orient="horz" pos="1348">
          <p15:clr>
            <a:srgbClr val="F26B43"/>
          </p15:clr>
        </p15:guide>
        <p15:guide id="62" orient="horz" pos="1620">
          <p15:clr>
            <a:srgbClr val="F26B43"/>
          </p15:clr>
        </p15:guide>
        <p15:guide id="63" orient="horz" pos="1892">
          <p15:clr>
            <a:srgbClr val="F26B43"/>
          </p15:clr>
        </p15:guide>
        <p15:guide id="64" orient="horz" pos="2164">
          <p15:clr>
            <a:srgbClr val="F26B43"/>
          </p15:clr>
        </p15:guide>
        <p15:guide id="65" orient="horz" pos="2436">
          <p15:clr>
            <a:srgbClr val="F26B43"/>
          </p15:clr>
        </p15:guide>
        <p15:guide id="66" orient="horz" pos="2709">
          <p15:clr>
            <a:srgbClr val="F26B43"/>
          </p15:clr>
        </p15:guide>
        <p15:guide id="67" orient="horz" pos="298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" y="71719"/>
            <a:ext cx="12191999" cy="836083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/>
              <a:t>    </a:t>
            </a:r>
            <a:endParaRPr lang="en-US" sz="1333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7" y="251869"/>
            <a:ext cx="8401051" cy="47578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309784"/>
            <a:ext cx="12192000" cy="5482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6432552" y="6474677"/>
            <a:ext cx="4032249" cy="2208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D0F1A69-4C3C-EC4A-AD6D-D882ACF0A094}" type="datetime3">
              <a:rPr lang="ru-RU" sz="933" smtClean="0">
                <a:latin typeface="Roboto" charset="0"/>
                <a:ea typeface="Roboto" charset="0"/>
                <a:cs typeface="Roboto" charset="0"/>
              </a:rPr>
              <a:pPr/>
              <a:t>21/07/25</a:t>
            </a:fld>
            <a:endParaRPr lang="en-US" sz="933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719667" y="6474677"/>
            <a:ext cx="5054600" cy="2208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800" kern="12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33" dirty="0">
                <a:latin typeface="Roboto" charset="0"/>
                <a:ea typeface="Roboto" charset="0"/>
                <a:cs typeface="Roboto" charset="0"/>
              </a:rPr>
              <a:t>Знание. Опыт. Мастерство.</a:t>
            </a:r>
            <a:endParaRPr lang="en-US" sz="933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801351" y="6474677"/>
            <a:ext cx="670983" cy="2208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sz="800" kern="1200" cap="all" spc="1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09891A-D309-0247-92B5-BD07C36B0836}" type="slidenum">
              <a:rPr lang="en-US" sz="933" smtClean="0">
                <a:latin typeface="Roboto" charset="0"/>
                <a:ea typeface="Roboto" charset="0"/>
                <a:cs typeface="Roboto" charset="0"/>
              </a:rPr>
              <a:pPr/>
              <a:t>‹#›</a:t>
            </a:fld>
            <a:endParaRPr lang="en-US" sz="933" dirty="0"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</p:sldLayoutIdLst>
  <p:hf hdr="0"/>
  <p:txStyles>
    <p:titleStyle>
      <a:lvl1pPr algn="l" defTabSz="609585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Roboto" charset="0"/>
          <a:ea typeface="Roboto" charset="0"/>
          <a:cs typeface="Roboto" charset="0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  <p15:guide id="38" pos="340">
          <p15:clr>
            <a:srgbClr val="F26B43"/>
          </p15:clr>
        </p15:guide>
        <p15:guide id="54" pos="542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668" y="1123953"/>
            <a:ext cx="10752667" cy="51847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r>
              <a:rPr lang="ru-RU" dirty="0"/>
              <a:t> 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ru-RU" dirty="0"/>
              <a:t>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2553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defTabSz="609570"/>
            <a:fld id="{B6F5647E-9822-47DC-B402-02555CEB58FB}" type="datetime3">
              <a:rPr lang="ru-RU" smtClean="0">
                <a:solidFill>
                  <a:srgbClr val="FFFFFF">
                    <a:lumMod val="50000"/>
                  </a:srgbClr>
                </a:solidFill>
              </a:rPr>
              <a:pPr defTabSz="609570"/>
              <a:t>21/07/25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67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defTabSz="609570"/>
            <a:r>
              <a:rPr lang="ru-RU">
                <a:solidFill>
                  <a:srgbClr val="FFFFFF">
                    <a:lumMod val="50000"/>
                  </a:srgbClr>
                </a:solidFill>
              </a:rPr>
              <a:t>Знание. Опыт. Мастерство.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1353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67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 defTabSz="609570"/>
            <a:fld id="{D809891A-D309-0247-92B5-BD07C36B0836}" type="slidenum">
              <a:rPr lang="en-US" smtClean="0">
                <a:solidFill>
                  <a:srgbClr val="191919">
                    <a:tint val="75000"/>
                  </a:srgbClr>
                </a:solidFill>
              </a:rPr>
              <a:pPr defTabSz="609570"/>
              <a:t>‹#›</a:t>
            </a:fld>
            <a:endParaRPr lang="en-US" dirty="0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668" y="226691"/>
            <a:ext cx="8401051" cy="59279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367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59" r:id="rId7"/>
  </p:sldLayoutIdLst>
  <p:hf hdr="0"/>
  <p:txStyles>
    <p:titleStyle>
      <a:lvl1pPr algn="l" defTabSz="609570" rtl="0" eaLnBrk="1" latinLnBrk="0" hangingPunct="1">
        <a:spcBef>
          <a:spcPct val="0"/>
        </a:spcBef>
        <a:buNone/>
        <a:defRPr sz="2667" b="1" i="0" kern="120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600" b="0" i="0" kern="1200" cap="none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756">
          <p15:clr>
            <a:srgbClr val="F26B43"/>
          </p15:clr>
        </p15:guide>
        <p15:guide id="3" pos="2721">
          <p15:clr>
            <a:srgbClr val="F26B43"/>
          </p15:clr>
        </p15:guide>
        <p15:guide id="4" pos="2562">
          <p15:clr>
            <a:srgbClr val="F26B43"/>
          </p15:clr>
        </p15:guide>
        <p15:guide id="5" pos="2404">
          <p15:clr>
            <a:srgbClr val="F26B43"/>
          </p15:clr>
        </p15:guide>
        <p15:guide id="6" pos="2245">
          <p15:clr>
            <a:srgbClr val="F26B43"/>
          </p15:clr>
        </p15:guide>
        <p15:guide id="7" pos="2086">
          <p15:clr>
            <a:srgbClr val="F26B43"/>
          </p15:clr>
        </p15:guide>
        <p15:guide id="8" pos="1927">
          <p15:clr>
            <a:srgbClr val="F26B43"/>
          </p15:clr>
        </p15:guide>
        <p15:guide id="9" pos="1769">
          <p15:clr>
            <a:srgbClr val="F26B43"/>
          </p15:clr>
        </p15:guide>
        <p15:guide id="10" pos="1610">
          <p15:clr>
            <a:srgbClr val="F26B43"/>
          </p15:clr>
        </p15:guide>
        <p15:guide id="11" pos="1451">
          <p15:clr>
            <a:srgbClr val="F26B43"/>
          </p15:clr>
        </p15:guide>
        <p15:guide id="12" pos="1292">
          <p15:clr>
            <a:srgbClr val="F26B43"/>
          </p15:clr>
        </p15:guide>
        <p15:guide id="13" pos="1134">
          <p15:clr>
            <a:srgbClr val="F26B43"/>
          </p15:clr>
        </p15:guide>
        <p15:guide id="14" pos="975">
          <p15:clr>
            <a:srgbClr val="F26B43"/>
          </p15:clr>
        </p15:guide>
        <p15:guide id="15" pos="816">
          <p15:clr>
            <a:srgbClr val="F26B43"/>
          </p15:clr>
        </p15:guide>
        <p15:guide id="16" pos="657">
          <p15:clr>
            <a:srgbClr val="F26B43"/>
          </p15:clr>
        </p15:guide>
        <p15:guide id="17" pos="499">
          <p15:clr>
            <a:srgbClr val="F26B43"/>
          </p15:clr>
        </p15:guide>
        <p15:guide id="18" pos="340">
          <p15:clr>
            <a:srgbClr val="F26B43"/>
          </p15:clr>
        </p15:guide>
        <p15:guide id="19" pos="3039">
          <p15:clr>
            <a:srgbClr val="F26B43"/>
          </p15:clr>
        </p15:guide>
        <p15:guide id="20" pos="3198">
          <p15:clr>
            <a:srgbClr val="F26B43"/>
          </p15:clr>
        </p15:guide>
        <p15:guide id="21" pos="3356">
          <p15:clr>
            <a:srgbClr val="F26B43"/>
          </p15:clr>
        </p15:guide>
        <p15:guide id="22" pos="3515">
          <p15:clr>
            <a:srgbClr val="F26B43"/>
          </p15:clr>
        </p15:guide>
        <p15:guide id="23" pos="3674">
          <p15:clr>
            <a:srgbClr val="F26B43"/>
          </p15:clr>
        </p15:guide>
        <p15:guide id="24" pos="3833">
          <p15:clr>
            <a:srgbClr val="F26B43"/>
          </p15:clr>
        </p15:guide>
        <p15:guide id="25" pos="3991">
          <p15:clr>
            <a:srgbClr val="F26B43"/>
          </p15:clr>
        </p15:guide>
        <p15:guide id="26" pos="4150">
          <p15:clr>
            <a:srgbClr val="F26B43"/>
          </p15:clr>
        </p15:guide>
        <p15:guide id="27" pos="4309">
          <p15:clr>
            <a:srgbClr val="F26B43"/>
          </p15:clr>
        </p15:guide>
        <p15:guide id="28" pos="4468">
          <p15:clr>
            <a:srgbClr val="F26B43"/>
          </p15:clr>
        </p15:guide>
        <p15:guide id="29" pos="4626">
          <p15:clr>
            <a:srgbClr val="F26B43"/>
          </p15:clr>
        </p15:guide>
        <p15:guide id="30" pos="4785">
          <p15:clr>
            <a:srgbClr val="F26B43"/>
          </p15:clr>
        </p15:guide>
        <p15:guide id="31" pos="4944">
          <p15:clr>
            <a:srgbClr val="F26B43"/>
          </p15:clr>
        </p15:guide>
        <p15:guide id="32" pos="5103">
          <p15:clr>
            <a:srgbClr val="F26B43"/>
          </p15:clr>
        </p15:guide>
        <p15:guide id="33" pos="5261">
          <p15:clr>
            <a:srgbClr val="F26B43"/>
          </p15:clr>
        </p15:guide>
        <p15:guide id="34" pos="5420">
          <p15:clr>
            <a:srgbClr val="F26B43"/>
          </p15:clr>
        </p15:guide>
        <p15:guide id="35" orient="horz" pos="3117">
          <p15:clr>
            <a:srgbClr val="F26B43"/>
          </p15:clr>
        </p15:guide>
        <p15:guide id="36" orient="horz" pos="1892">
          <p15:clr>
            <a:srgbClr val="F26B43"/>
          </p15:clr>
        </p15:guide>
        <p15:guide id="37" orient="horz" pos="2028">
          <p15:clr>
            <a:srgbClr val="F26B43"/>
          </p15:clr>
        </p15:guide>
        <p15:guide id="38" orient="horz" pos="2164">
          <p15:clr>
            <a:srgbClr val="F26B43"/>
          </p15:clr>
        </p15:guide>
        <p15:guide id="39" orient="horz" pos="2300">
          <p15:clr>
            <a:srgbClr val="F26B43"/>
          </p15:clr>
        </p15:guide>
        <p15:guide id="40" orient="horz" pos="2436">
          <p15:clr>
            <a:srgbClr val="F26B43"/>
          </p15:clr>
        </p15:guide>
        <p15:guide id="41" orient="horz" pos="2573">
          <p15:clr>
            <a:srgbClr val="F26B43"/>
          </p15:clr>
        </p15:guide>
        <p15:guide id="42" orient="horz" pos="2709">
          <p15:clr>
            <a:srgbClr val="F26B43"/>
          </p15:clr>
        </p15:guide>
        <p15:guide id="43" orient="horz" pos="2845">
          <p15:clr>
            <a:srgbClr val="F26B43"/>
          </p15:clr>
        </p15:guide>
        <p15:guide id="44" orient="horz" pos="2981">
          <p15:clr>
            <a:srgbClr val="F26B43"/>
          </p15:clr>
        </p15:guide>
        <p15:guide id="45" orient="horz" pos="1620">
          <p15:clr>
            <a:srgbClr val="F26B43"/>
          </p15:clr>
        </p15:guide>
        <p15:guide id="46" orient="horz" pos="1484">
          <p15:clr>
            <a:srgbClr val="F26B43"/>
          </p15:clr>
        </p15:guide>
        <p15:guide id="47" orient="horz" pos="1348">
          <p15:clr>
            <a:srgbClr val="F26B43"/>
          </p15:clr>
        </p15:guide>
        <p15:guide id="48" orient="horz" pos="1212">
          <p15:clr>
            <a:srgbClr val="F26B43"/>
          </p15:clr>
        </p15:guide>
        <p15:guide id="49" orient="horz" pos="1076">
          <p15:clr>
            <a:srgbClr val="F26B43"/>
          </p15:clr>
        </p15:guide>
        <p15:guide id="50" orient="horz" pos="940">
          <p15:clr>
            <a:srgbClr val="F26B43"/>
          </p15:clr>
        </p15:guide>
        <p15:guide id="51" orient="horz" pos="804">
          <p15:clr>
            <a:srgbClr val="F26B43"/>
          </p15:clr>
        </p15:guide>
        <p15:guide id="52" orient="horz" pos="667">
          <p15:clr>
            <a:srgbClr val="F26B43"/>
          </p15:clr>
        </p15:guide>
        <p15:guide id="53" orient="horz" pos="531">
          <p15:clr>
            <a:srgbClr val="F26B43"/>
          </p15:clr>
        </p15:guide>
        <p15:guide id="54" orient="horz" pos="395">
          <p15:clr>
            <a:srgbClr val="F26B43"/>
          </p15:clr>
        </p15:guide>
        <p15:guide id="55" orient="horz" pos="259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492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804A8F5A-EB86-4FF7-BD75-9C17056835AE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27775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19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  <p:sldLayoutId id="2147484173" r:id="rId13"/>
    <p:sldLayoutId id="2147484174" r:id="rId14"/>
    <p:sldLayoutId id="2147484175" r:id="rId15"/>
    <p:sldLayoutId id="2147484176" r:id="rId16"/>
    <p:sldLayoutId id="2147484177" r:id="rId17"/>
    <p:sldLayoutId id="2147484178" r:id="rId18"/>
    <p:sldLayoutId id="2147484179" r:id="rId19"/>
    <p:sldLayoutId id="2147484180" r:id="rId20"/>
    <p:sldLayoutId id="2147484181" r:id="rId21"/>
    <p:sldLayoutId id="2147484182" r:id="rId22"/>
    <p:sldLayoutId id="2147484183" r:id="rId23"/>
    <p:sldLayoutId id="2147484184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  <p15:guide id="10" orient="horz" pos="4134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9667" y="1196975"/>
            <a:ext cx="10752667" cy="51117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r>
              <a:rPr lang="ru-RU"/>
              <a:t> </a:t>
            </a:r>
            <a:endParaRPr lang="en-US"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r>
              <a:rPr lang="ru-RU"/>
              <a:t>    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432552" y="6399465"/>
            <a:ext cx="4032249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50" cap="all" spc="13">
                <a:solidFill>
                  <a:schemeClr val="bg2">
                    <a:lumMod val="50000"/>
                  </a:schemeClr>
                </a:solidFill>
                <a:latin typeface="Arial"/>
              </a:defRPr>
            </a:lvl1pPr>
          </a:lstStyle>
          <a:p>
            <a:pPr algn="r">
              <a:defRPr/>
            </a:pPr>
            <a:r>
              <a:rPr lang="ru-RU">
                <a:solidFill>
                  <a:srgbClr val="FFFFFF">
                    <a:lumMod val="50000"/>
                  </a:srgbClr>
                </a:solidFill>
                <a:ea typeface="+mn-ea"/>
                <a:cs typeface="+mn-cs"/>
              </a:rPr>
              <a:t>Программа согласована 00.00.0000</a:t>
            </a:r>
            <a:endParaRPr lang="en-US">
              <a:solidFill>
                <a:srgbClr val="FFFFFF">
                  <a:lumMod val="50000"/>
                </a:srgbClr>
              </a:solidFill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801351" y="6399465"/>
            <a:ext cx="670983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50" cap="all" spc="13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fld id="{D809891A-D309-0247-92B5-BD07C36B0836}" type="slidenum">
              <a:rPr lang="en-US">
                <a:solidFill>
                  <a:srgbClr val="191919">
                    <a:tint val="75000"/>
                  </a:srgbClr>
                </a:solidFill>
                <a:ea typeface="Arial"/>
                <a:cs typeface="Arial"/>
              </a:rPr>
              <a:t>‹#›</a:t>
            </a:fld>
            <a:endParaRPr lang="en-US">
              <a:solidFill>
                <a:srgbClr val="191919">
                  <a:tint val="7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19667" y="267637"/>
            <a:ext cx="8401051" cy="4757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 bwMode="auto">
          <a:xfrm>
            <a:off x="720114" y="6410895"/>
            <a:ext cx="5375886" cy="21944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50" b="0" i="0" cap="all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>
                <a:solidFill>
                  <a:srgbClr val="191919">
                    <a:tint val="75000"/>
                  </a:srgbClr>
                </a:solidFill>
              </a:rPr>
              <a:t>Системные РЕШЕНИЯ ИЗОЛЯЦИИ ФУНДАМЕНТОВ</a:t>
            </a:r>
            <a:endParaRPr lang="en-US">
              <a:solidFill>
                <a:srgbClr val="191919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 txBox="1"/>
          <p:nvPr userDrawn="1"/>
        </p:nvSpPr>
        <p:spPr bwMode="auto">
          <a:xfrm>
            <a:off x="2" y="1"/>
            <a:ext cx="12191999" cy="836083"/>
          </a:xfrm>
          <a:prstGeom prst="rect">
            <a:avLst/>
          </a:prstGeom>
          <a:blipFill>
            <a:blip r:embed="rId3"/>
            <a:stretch/>
          </a:blipFill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>
              <a:defRPr sz="1000" cap="all" spc="10">
                <a:solidFill>
                  <a:schemeClr val="bg2">
                    <a:lumMod val="50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350">
                <a:solidFill>
                  <a:srgbClr val="FFFFFF">
                    <a:lumMod val="50000"/>
                  </a:srgbClr>
                </a:solidFill>
              </a:rPr>
              <a:t>   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856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</p:sldLayoutIdLst>
  <p:hf hdr="0"/>
  <p:txStyles>
    <p:titleStyle>
      <a:lvl1pPr algn="l" defTabSz="609585">
        <a:spcBef>
          <a:spcPts val="0"/>
        </a:spcBef>
        <a:buNone/>
        <a:defRPr sz="2650" b="1" i="0" cap="all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457189" indent="-457189" algn="l" defTabSz="609585">
        <a:spcBef>
          <a:spcPts val="0"/>
        </a:spcBef>
        <a:buFont typeface=".HelveticaNeueDeskInterface-Regular"/>
        <a:buChar char="–"/>
        <a:defRPr sz="1600" b="0" i="0" cap="none">
          <a:solidFill>
            <a:schemeClr val="tx1"/>
          </a:solidFill>
          <a:latin typeface="Arial"/>
          <a:ea typeface="+mn-ea"/>
          <a:cs typeface="+mn-cs"/>
        </a:defRPr>
      </a:lvl1pPr>
      <a:lvl2pPr marL="990575" indent="-380990" algn="l" defTabSz="609585">
        <a:spcBef>
          <a:spcPts val="0"/>
        </a:spcBef>
        <a:buFont typeface="Arial"/>
        <a:buChar char="–"/>
        <a:defRPr sz="1600" b="0" i="0" cap="none">
          <a:solidFill>
            <a:schemeClr val="tx1"/>
          </a:solidFill>
          <a:latin typeface="Arial"/>
          <a:ea typeface="+mn-ea"/>
          <a:cs typeface="+mn-cs"/>
        </a:defRPr>
      </a:lvl2pPr>
      <a:lvl3pPr marL="1523962" indent="-304792" algn="l" defTabSz="609585">
        <a:spcBef>
          <a:spcPts val="0"/>
        </a:spcBef>
        <a:buFont typeface="Arial"/>
        <a:buChar char="•"/>
        <a:defRPr sz="1600" b="0" i="0" cap="none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>
        <a:spcBef>
          <a:spcPts val="0"/>
        </a:spcBef>
        <a:buFont typeface="Arial"/>
        <a:buChar char="–"/>
        <a:defRPr sz="1600" b="0" i="0" cap="none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>
        <a:spcBef>
          <a:spcPts val="0"/>
        </a:spcBef>
        <a:buFont typeface="Arial"/>
        <a:buChar char="»"/>
        <a:defRPr sz="1600" b="0" i="0" cap="none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>
        <a:spcBef>
          <a:spcPts val="0"/>
        </a:spcBef>
        <a:buFont typeface="Arial"/>
        <a:buChar char="•"/>
        <a:defRPr sz="265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>
        <a:spcBef>
          <a:spcPts val="0"/>
        </a:spcBef>
        <a:buFont typeface="Arial"/>
        <a:buChar char="•"/>
        <a:defRPr sz="265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>
        <a:spcBef>
          <a:spcPts val="0"/>
        </a:spcBef>
        <a:buFont typeface="Arial"/>
        <a:buChar char="•"/>
        <a:defRPr sz="265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>
        <a:spcBef>
          <a:spcPts val="0"/>
        </a:spcBef>
        <a:buFont typeface="Arial"/>
        <a:buChar char="•"/>
        <a:defRPr sz="26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>
        <a:defRPr sz="24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9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195">
          <p15:clr>
            <a:srgbClr val="F26B43"/>
          </p15:clr>
        </p15:guide>
        <p15:guide id="4" orient="horz" pos="4125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9" pos="4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png"/><Relationship Id="rId18" Type="http://schemas.microsoft.com/office/2007/relationships/hdphoto" Target="../media/hdphoto6.wdp"/><Relationship Id="rId3" Type="http://schemas.openxmlformats.org/officeDocument/2006/relationships/image" Target="../media/image27.png"/><Relationship Id="rId12" Type="http://schemas.openxmlformats.org/officeDocument/2006/relationships/image" Target="../media/image14.svg"/><Relationship Id="rId17" Type="http://schemas.openxmlformats.org/officeDocument/2006/relationships/image" Target="../media/image32.png"/><Relationship Id="rId2" Type="http://schemas.openxmlformats.org/officeDocument/2006/relationships/image" Target="../media/image26.png"/><Relationship Id="rId16" Type="http://schemas.microsoft.com/office/2007/relationships/hdphoto" Target="../media/hdphoto5.wdp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15" Type="http://schemas.openxmlformats.org/officeDocument/2006/relationships/image" Target="../media/image31.png"/><Relationship Id="rId19" Type="http://schemas.openxmlformats.org/officeDocument/2006/relationships/image" Target="../media/image33.png"/><Relationship Id="rId4" Type="http://schemas.openxmlformats.org/officeDocument/2006/relationships/image" Target="../media/image28.png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emf"/><Relationship Id="rId7" Type="http://schemas.openxmlformats.org/officeDocument/2006/relationships/image" Target="../media/image47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comments" Target="../comments/comment1.xml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2.pn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81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0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78.png"/><Relationship Id="rId4" Type="http://schemas.openxmlformats.org/officeDocument/2006/relationships/image" Target="../media/image42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60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7.wdp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18" Type="http://schemas.openxmlformats.org/officeDocument/2006/relationships/image" Target="../media/image117.png"/><Relationship Id="rId3" Type="http://schemas.openxmlformats.org/officeDocument/2006/relationships/image" Target="../media/image60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143.png"/><Relationship Id="rId4" Type="http://schemas.openxmlformats.org/officeDocument/2006/relationships/image" Target="../media/image16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ademy.tn.ru/" TargetMode="External"/><Relationship Id="rId7" Type="http://schemas.openxmlformats.org/officeDocument/2006/relationships/image" Target="../media/image145.png"/><Relationship Id="rId2" Type="http://schemas.openxmlformats.org/officeDocument/2006/relationships/hyperlink" Target="http://www.tn.ru/" TargetMode="External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144.png"/><Relationship Id="rId5" Type="http://schemas.openxmlformats.org/officeDocument/2006/relationships/hyperlink" Target="http://www.shop.tn.ru/" TargetMode="External"/><Relationship Id="rId4" Type="http://schemas.openxmlformats.org/officeDocument/2006/relationships/hyperlink" Target="http://www.nav.tn.ru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7.png"/><Relationship Id="rId4" Type="http://schemas.openxmlformats.org/officeDocument/2006/relationships/image" Target="../media/image1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26.xml"/><Relationship Id="rId4" Type="http://schemas.openxmlformats.org/officeDocument/2006/relationships/image" Target="../media/image15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1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>
            <a:extLst>
              <a:ext uri="{FF2B5EF4-FFF2-40B4-BE49-F238E27FC236}">
                <a16:creationId xmlns:a16="http://schemas.microsoft.com/office/drawing/2014/main" id="{B873CD4C-11EC-EE2E-D31A-B568B61D5C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b="4395"/>
          <a:stretch/>
        </p:blipFill>
        <p:spPr/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828BB89-C197-7A39-2318-EB5F54C8D7AC}"/>
              </a:ext>
            </a:extLst>
          </p:cNvPr>
          <p:cNvSpPr txBox="1">
            <a:spLocks/>
          </p:cNvSpPr>
          <p:nvPr/>
        </p:nvSpPr>
        <p:spPr>
          <a:xfrm>
            <a:off x="1667443" y="4396686"/>
            <a:ext cx="7535717" cy="186974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600" b="1" i="0" kern="1200" cap="all" baseline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3700" spc="60" dirty="0" smtClean="0"/>
              <a:t>Минеральная</a:t>
            </a:r>
            <a:r>
              <a:rPr lang="en-US" sz="3700" spc="60" dirty="0" smtClean="0"/>
              <a:t> </a:t>
            </a:r>
            <a:r>
              <a:rPr lang="ru-RU" sz="3700" spc="60" dirty="0" smtClean="0"/>
              <a:t>изоляция</a:t>
            </a:r>
            <a:r>
              <a:rPr lang="ru-RU" sz="3700" spc="60" dirty="0" smtClean="0"/>
              <a:t/>
            </a:r>
            <a:br>
              <a:rPr lang="ru-RU" sz="3700" spc="60" dirty="0" smtClean="0"/>
            </a:br>
            <a:r>
              <a:rPr lang="ru-RU" sz="3700" spc="60" dirty="0" smtClean="0"/>
              <a:t>Семинар </a:t>
            </a:r>
          </a:p>
          <a:p>
            <a:pPr>
              <a:lnSpc>
                <a:spcPct val="90000"/>
              </a:lnSpc>
            </a:pPr>
            <a:r>
              <a:rPr lang="ru-RU" sz="3700" spc="60" dirty="0" smtClean="0"/>
              <a:t>для  СТД «Петрович»</a:t>
            </a:r>
            <a:endParaRPr lang="ru-RU" sz="2400" b="0" spc="60" dirty="0"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400" b="0" spc="60" dirty="0" smtClean="0">
                <a:cs typeface="Arial" panose="020B0604020202020204" pitchFamily="34" charset="0"/>
              </a:rPr>
              <a:t> </a:t>
            </a:r>
            <a:endParaRPr lang="ru-RU" sz="2400" b="0" spc="6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73445BD-31BE-FD32-CD47-79258500C2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89608" y="2248018"/>
            <a:ext cx="3192358" cy="2312941"/>
          </a:xfrm>
        </p:spPr>
        <p:txBody>
          <a:bodyPr/>
          <a:lstStyle/>
          <a:p>
            <a:r>
              <a:rPr lang="ru-RU" dirty="0" smtClean="0"/>
              <a:t>25</a:t>
            </a:r>
            <a:endParaRPr lang="ru-RU" dirty="0"/>
          </a:p>
        </p:txBody>
      </p:sp>
      <p:sp>
        <p:nvSpPr>
          <p:cNvPr id="9" name="Полилиния 11">
            <a:extLst>
              <a:ext uri="{FF2B5EF4-FFF2-40B4-BE49-F238E27FC236}">
                <a16:creationId xmlns:a16="http://schemas.microsoft.com/office/drawing/2014/main" id="{CC2B54B7-4498-9BE0-6FF1-A87AE871E3DE}"/>
              </a:ext>
            </a:extLst>
          </p:cNvPr>
          <p:cNvSpPr/>
          <p:nvPr/>
        </p:nvSpPr>
        <p:spPr>
          <a:xfrm>
            <a:off x="7941568" y="3527161"/>
            <a:ext cx="373453" cy="649369"/>
          </a:xfrm>
          <a:custGeom>
            <a:avLst/>
            <a:gdLst>
              <a:gd name="connsiteX0" fmla="*/ 613410 w 613410"/>
              <a:gd name="connsiteY0" fmla="*/ 612744 h 1051369"/>
              <a:gd name="connsiteX1" fmla="*/ 952 w 613410"/>
              <a:gd name="connsiteY1" fmla="*/ 1051370 h 1051369"/>
              <a:gd name="connsiteX2" fmla="*/ 306705 w 613410"/>
              <a:gd name="connsiteY2" fmla="*/ 612744 h 1051369"/>
              <a:gd name="connsiteX3" fmla="*/ 0 w 613410"/>
              <a:gd name="connsiteY3" fmla="*/ 612744 h 1051369"/>
              <a:gd name="connsiteX4" fmla="*/ 0 w 613410"/>
              <a:gd name="connsiteY4" fmla="*/ 0 h 1051369"/>
              <a:gd name="connsiteX5" fmla="*/ 613410 w 613410"/>
              <a:gd name="connsiteY5" fmla="*/ 0 h 105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410" h="1051369">
                <a:moveTo>
                  <a:pt x="613410" y="612744"/>
                </a:moveTo>
                <a:lnTo>
                  <a:pt x="952" y="1051370"/>
                </a:lnTo>
                <a:lnTo>
                  <a:pt x="306705" y="612744"/>
                </a:lnTo>
                <a:lnTo>
                  <a:pt x="0" y="612744"/>
                </a:lnTo>
                <a:lnTo>
                  <a:pt x="0" y="0"/>
                </a:lnTo>
                <a:lnTo>
                  <a:pt x="613410" y="0"/>
                </a:lnTo>
                <a:close/>
              </a:path>
            </a:pathLst>
          </a:custGeom>
          <a:noFill/>
          <a:ln w="254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2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3B8EAA-08BC-56EA-54BC-65C116C3CD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7337" y="316589"/>
            <a:ext cx="3474765" cy="5877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с одним усеченным углом 39">
            <a:extLst>
              <a:ext uri="{FF2B5EF4-FFF2-40B4-BE49-F238E27FC236}">
                <a16:creationId xmlns:a16="http://schemas.microsoft.com/office/drawing/2014/main" id="{B14D446C-8709-E4D3-31B2-2BDAC2EFD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 flipH="1">
            <a:off x="3823063" y="316587"/>
            <a:ext cx="8033975" cy="5884185"/>
          </a:xfrm>
          <a:prstGeom prst="snip1Rect">
            <a:avLst>
              <a:gd name="adj" fmla="val 13475"/>
            </a:avLst>
          </a:prstGeom>
          <a:gradFill flip="none" rotWithShape="1">
            <a:gsLst>
              <a:gs pos="54700">
                <a:srgbClr val="DCE0E7">
                  <a:alpha val="27000"/>
                </a:srgbClr>
              </a:gs>
              <a:gs pos="0">
                <a:schemeClr val="bg2">
                  <a:lumMod val="9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27F0E29-A240-8963-0024-64E357215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558841"/>
            <a:ext cx="2827897" cy="720197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Проверка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связи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CD3D76-88B6-F1E2-6FD4-70306DB08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E2518C-5ABE-4562-B610-37EF36CC5B38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21.07.2025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08022F-9158-9D84-58C3-1C554112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Заголовок 7">
            <a:extLst>
              <a:ext uri="{FF2B5EF4-FFF2-40B4-BE49-F238E27FC236}">
                <a16:creationId xmlns:a16="http://schemas.microsoft.com/office/drawing/2014/main" id="{547C8F7E-DD7F-177C-5807-F17E07FD4C95}"/>
              </a:ext>
            </a:extLst>
          </p:cNvPr>
          <p:cNvSpPr txBox="1">
            <a:spLocks/>
          </p:cNvSpPr>
          <p:nvPr/>
        </p:nvSpPr>
        <p:spPr>
          <a:xfrm>
            <a:off x="4082355" y="558841"/>
            <a:ext cx="600217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all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 Black" panose="020B0604020202020204" pitchFamily="34" charset="0"/>
                <a:ea typeface="+mj-ea"/>
              </a:rPr>
              <a:t>Организационные </a:t>
            </a:r>
            <a:r>
              <a:rPr kumimoji="0" lang="ru-RU" sz="2600" b="1" i="0" u="none" strike="noStrike" kern="1200" cap="all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Arial Black" panose="020B0604020202020204" pitchFamily="34" charset="0"/>
                <a:ea typeface="+mj-ea"/>
              </a:rPr>
              <a:t>предложения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8E05B87-BB5F-5E1F-CF11-2D39D008E52D}"/>
              </a:ext>
            </a:extLst>
          </p:cNvPr>
          <p:cNvSpPr txBox="1"/>
          <p:nvPr/>
        </p:nvSpPr>
        <p:spPr bwMode="auto">
          <a:xfrm>
            <a:off x="3999560" y="1596760"/>
            <a:ext cx="2392532" cy="52813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342900" indent="-342900" algn="l" defTabSz="457200">
              <a:spcBef>
                <a:spcPts val="0"/>
              </a:spcBef>
              <a:buFont typeface=".HelveticaNeueDeskInterface-Regular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Будьте активны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пишите в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чат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D1261DA-5CE7-4D8A-E3C8-5A12FF678C9C}"/>
              </a:ext>
            </a:extLst>
          </p:cNvPr>
          <p:cNvSpPr txBox="1"/>
          <p:nvPr/>
        </p:nvSpPr>
        <p:spPr bwMode="auto">
          <a:xfrm>
            <a:off x="5914591" y="1596760"/>
            <a:ext cx="2179914" cy="52813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342900" indent="-342900" algn="l" defTabSz="457200">
              <a:spcBef>
                <a:spcPts val="0"/>
              </a:spcBef>
              <a:buFont typeface=".HelveticaNeueDeskInterface-Regular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/>
              <a:buChar char="§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Для вопросов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есть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специальное окно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D14672C-AFE4-B453-83D3-C551AD6CB114}"/>
              </a:ext>
            </a:extLst>
          </p:cNvPr>
          <p:cNvSpPr txBox="1"/>
          <p:nvPr/>
        </p:nvSpPr>
        <p:spPr bwMode="auto">
          <a:xfrm>
            <a:off x="8089467" y="1596760"/>
            <a:ext cx="3452221" cy="52813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342900" indent="-342900" algn="l" defTabSz="457200">
              <a:spcBef>
                <a:spcPts val="0"/>
              </a:spcBef>
              <a:buFont typeface=".HelveticaNeueDeskInterface-Regular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>
              <a:spcBef>
                <a:spcPts val="0"/>
              </a:spcBef>
              <a:buFont typeface="Arial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>
              <a:spcBef>
                <a:spcPts val="0"/>
              </a:spcBef>
              <a:buFont typeface="Arial"/>
              <a:buChar char="•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>
              <a:spcBef>
                <a:spcPts val="0"/>
              </a:spcBef>
              <a:buFont typeface="Arial"/>
              <a:buChar char="–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>
              <a:spcBef>
                <a:spcPts val="0"/>
              </a:spcBef>
              <a:buFont typeface="Arial"/>
              <a:buChar char="»"/>
              <a:defRPr sz="12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После завершения каждого раздела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мы будем переходить к обсуждению ваших вопросов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BF42471-819C-03F5-C493-BB33B3372F4B}"/>
              </a:ext>
            </a:extLst>
          </p:cNvPr>
          <p:cNvGrpSpPr/>
          <p:nvPr/>
        </p:nvGrpSpPr>
        <p:grpSpPr>
          <a:xfrm>
            <a:off x="4202019" y="3003319"/>
            <a:ext cx="6286739" cy="2976377"/>
            <a:chOff x="4381264" y="2942359"/>
            <a:chExt cx="6286739" cy="2976377"/>
          </a:xfrm>
        </p:grpSpPr>
        <p:pic>
          <p:nvPicPr>
            <p:cNvPr id="14" name="Рамка смарфона">
              <a:extLst>
                <a:ext uri="{FF2B5EF4-FFF2-40B4-BE49-F238E27FC236}">
                  <a16:creationId xmlns:a16="http://schemas.microsoft.com/office/drawing/2014/main" id="{D4DEE7D9-AD79-3BBF-7D20-36A0B6DCD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6036445" y="1287178"/>
              <a:ext cx="2976377" cy="6286739"/>
            </a:xfrm>
            <a:prstGeom prst="rect">
              <a:avLst/>
            </a:prstGeom>
          </p:spPr>
        </p:pic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85EE9696-D073-7F57-5B13-9EBF87CD4261}"/>
                </a:ext>
              </a:extLst>
            </p:cNvPr>
            <p:cNvGrpSpPr/>
            <p:nvPr/>
          </p:nvGrpSpPr>
          <p:grpSpPr>
            <a:xfrm>
              <a:off x="4545875" y="3111560"/>
              <a:ext cx="5956662" cy="2625478"/>
              <a:chOff x="4545875" y="3111560"/>
              <a:chExt cx="5956662" cy="2625478"/>
            </a:xfrm>
          </p:grpSpPr>
          <p:sp>
            <p:nvSpPr>
              <p:cNvPr id="18" name="Прямоугольник: скругленные углы 17">
                <a:extLst>
                  <a:ext uri="{FF2B5EF4-FFF2-40B4-BE49-F238E27FC236}">
                    <a16:creationId xmlns:a16="http://schemas.microsoft.com/office/drawing/2014/main" id="{993BEA07-7C36-D2D0-590A-437C5B0D283E}"/>
                  </a:ext>
                </a:extLst>
              </p:cNvPr>
              <p:cNvSpPr/>
              <p:nvPr/>
            </p:nvSpPr>
            <p:spPr>
              <a:xfrm>
                <a:off x="4545875" y="3124055"/>
                <a:ext cx="5956662" cy="2612983"/>
              </a:xfrm>
              <a:prstGeom prst="roundRect">
                <a:avLst>
                  <a:gd name="adj" fmla="val 7002"/>
                </a:avLst>
              </a:prstGeom>
              <a:solidFill>
                <a:srgbClr val="1F1F2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EDC3BC2B-1D99-A6D1-9C40-5D80FD567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1323" t="-217" r="155" b="4150"/>
              <a:stretch/>
            </p:blipFill>
            <p:spPr bwMode="auto">
              <a:xfrm>
                <a:off x="8850450" y="3111560"/>
                <a:ext cx="1436163" cy="2612983"/>
              </a:xfrm>
              <a:prstGeom prst="rect">
                <a:avLst/>
              </a:prstGeom>
            </p:spPr>
          </p:pic>
        </p:grp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0B85A7E7-C5F8-1CC5-3057-B3046C779A49}"/>
              </a:ext>
            </a:extLst>
          </p:cNvPr>
          <p:cNvGrpSpPr/>
          <p:nvPr/>
        </p:nvGrpSpPr>
        <p:grpSpPr>
          <a:xfrm>
            <a:off x="4283272" y="2195703"/>
            <a:ext cx="5034632" cy="1046771"/>
            <a:chOff x="4283272" y="2195703"/>
            <a:chExt cx="5034632" cy="1046771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9D410D9-6B4B-02D9-8B8C-6172EC614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820" r="65525"/>
            <a:stretch/>
          </p:blipFill>
          <p:spPr bwMode="auto">
            <a:xfrm>
              <a:off x="4283272" y="2195703"/>
              <a:ext cx="655373" cy="493819"/>
            </a:xfrm>
            <a:prstGeom prst="rect">
              <a:avLst/>
            </a:prstGeom>
            <a:ln>
              <a:solidFill>
                <a:srgbClr val="ECEEF1"/>
              </a:solidFill>
            </a:ln>
          </p:spPr>
        </p:pic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7C257A46-92A0-9C18-7C83-01D35F83429D}"/>
                </a:ext>
              </a:extLst>
            </p:cNvPr>
            <p:cNvSpPr/>
            <p:nvPr/>
          </p:nvSpPr>
          <p:spPr>
            <a:xfrm>
              <a:off x="4600049" y="2692712"/>
              <a:ext cx="4717855" cy="549762"/>
            </a:xfrm>
            <a:custGeom>
              <a:avLst/>
              <a:gdLst>
                <a:gd name="connsiteX0" fmla="*/ 0 w 4717855"/>
                <a:gd name="connsiteY0" fmla="*/ 0 h 499273"/>
                <a:gd name="connsiteX1" fmla="*/ 0 w 4717855"/>
                <a:gd name="connsiteY1" fmla="*/ 196343 h 499273"/>
                <a:gd name="connsiteX2" fmla="*/ 4717855 w 4717855"/>
                <a:gd name="connsiteY2" fmla="*/ 196343 h 499273"/>
                <a:gd name="connsiteX3" fmla="*/ 4717855 w 4717855"/>
                <a:gd name="connsiteY3" fmla="*/ 499273 h 49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17855" h="499273">
                  <a:moveTo>
                    <a:pt x="0" y="0"/>
                  </a:moveTo>
                  <a:lnTo>
                    <a:pt x="0" y="196343"/>
                  </a:lnTo>
                  <a:lnTo>
                    <a:pt x="4717855" y="196343"/>
                  </a:lnTo>
                  <a:lnTo>
                    <a:pt x="4717855" y="499273"/>
                  </a:lnTo>
                </a:path>
              </a:pathLst>
            </a:custGeom>
            <a:noFill/>
            <a:ln>
              <a:solidFill>
                <a:schemeClr val="accent1"/>
              </a:solidFill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993067E3-FD6E-5171-E907-F57E09B55D19}"/>
              </a:ext>
            </a:extLst>
          </p:cNvPr>
          <p:cNvSpPr/>
          <p:nvPr/>
        </p:nvSpPr>
        <p:spPr>
          <a:xfrm>
            <a:off x="6563032" y="2511014"/>
            <a:ext cx="2999201" cy="727805"/>
          </a:xfrm>
          <a:custGeom>
            <a:avLst/>
            <a:gdLst>
              <a:gd name="connsiteX0" fmla="*/ 0 w 4717855"/>
              <a:gd name="connsiteY0" fmla="*/ 0 h 499273"/>
              <a:gd name="connsiteX1" fmla="*/ 0 w 4717855"/>
              <a:gd name="connsiteY1" fmla="*/ 196343 h 499273"/>
              <a:gd name="connsiteX2" fmla="*/ 4717855 w 4717855"/>
              <a:gd name="connsiteY2" fmla="*/ 196343 h 499273"/>
              <a:gd name="connsiteX3" fmla="*/ 4717855 w 4717855"/>
              <a:gd name="connsiteY3" fmla="*/ 499273 h 49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7855" h="499273">
                <a:moveTo>
                  <a:pt x="0" y="0"/>
                </a:moveTo>
                <a:lnTo>
                  <a:pt x="0" y="196343"/>
                </a:lnTo>
                <a:lnTo>
                  <a:pt x="4717855" y="196343"/>
                </a:lnTo>
                <a:lnTo>
                  <a:pt x="4717855" y="499273"/>
                </a:lnTo>
              </a:path>
            </a:pathLst>
          </a:custGeom>
          <a:noFill/>
          <a:ln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733A31-07AA-6157-9FB8-2D534D16F3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94" t="-1144" r="43295" b="5570"/>
          <a:stretch/>
        </p:blipFill>
        <p:spPr bwMode="auto">
          <a:xfrm>
            <a:off x="6228401" y="2187839"/>
            <a:ext cx="637089" cy="501683"/>
          </a:xfrm>
          <a:prstGeom prst="rect">
            <a:avLst/>
          </a:prstGeom>
          <a:ln>
            <a:solidFill>
              <a:srgbClr val="ECEEF1"/>
            </a:solidFill>
          </a:ln>
        </p:spPr>
      </p:pic>
      <p:pic>
        <p:nvPicPr>
          <p:cNvPr id="44" name="Рисунок 43" descr="Флажок со сплошной заливкой">
            <a:extLst>
              <a:ext uri="{FF2B5EF4-FFF2-40B4-BE49-F238E27FC236}">
                <a16:creationId xmlns:a16="http://schemas.microsoft.com/office/drawing/2014/main" id="{30DCC6B2-42DF-E0ED-E382-340770E94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54001" y="1687180"/>
            <a:ext cx="720197" cy="720197"/>
          </a:xfrm>
          <a:prstGeom prst="rect">
            <a:avLst/>
          </a:prstGeom>
        </p:spPr>
      </p:pic>
      <p:pic>
        <p:nvPicPr>
          <p:cNvPr id="45" name="Рисунок 44" descr="Флажок со сплошной заливкой">
            <a:extLst>
              <a:ext uri="{FF2B5EF4-FFF2-40B4-BE49-F238E27FC236}">
                <a16:creationId xmlns:a16="http://schemas.microsoft.com/office/drawing/2014/main" id="{B1373328-E37F-18C0-0AEB-C89C41612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54001" y="3238819"/>
            <a:ext cx="720197" cy="720197"/>
          </a:xfrm>
          <a:prstGeom prst="rect">
            <a:avLst/>
          </a:prstGeom>
        </p:spPr>
      </p:pic>
      <p:pic>
        <p:nvPicPr>
          <p:cNvPr id="46" name="Рисунок 45" descr="Флажок со сплошной заливкой">
            <a:extLst>
              <a:ext uri="{FF2B5EF4-FFF2-40B4-BE49-F238E27FC236}">
                <a16:creationId xmlns:a16="http://schemas.microsoft.com/office/drawing/2014/main" id="{1EA9BD46-801F-B732-ED98-BC8A5B185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54001" y="4688297"/>
            <a:ext cx="720197" cy="720197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D5CB272-2734-40C0-A6A1-73B6DD7BA5F6}"/>
              </a:ext>
            </a:extLst>
          </p:cNvPr>
          <p:cNvSpPr/>
          <p:nvPr/>
        </p:nvSpPr>
        <p:spPr>
          <a:xfrm>
            <a:off x="587090" y="1503682"/>
            <a:ext cx="1142186" cy="1125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BEA52EE-B429-E2AE-30CB-966382CC92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1152" y="1613421"/>
            <a:ext cx="897593" cy="897593"/>
          </a:xfrm>
          <a:prstGeom prst="rect">
            <a:avLst/>
          </a:prstGeom>
          <a:ln>
            <a:noFill/>
          </a:ln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D5CB272-2734-40C0-A6A1-73B6DD7BA5F6}"/>
              </a:ext>
            </a:extLst>
          </p:cNvPr>
          <p:cNvSpPr/>
          <p:nvPr/>
        </p:nvSpPr>
        <p:spPr>
          <a:xfrm>
            <a:off x="587090" y="3054387"/>
            <a:ext cx="1142186" cy="1125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CE8BAF2-EB87-C3B7-6774-734DE88522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024" y="3282352"/>
            <a:ext cx="702255" cy="702255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1D5CB272-2734-40C0-A6A1-73B6DD7BA5F6}"/>
              </a:ext>
            </a:extLst>
          </p:cNvPr>
          <p:cNvSpPr/>
          <p:nvPr/>
        </p:nvSpPr>
        <p:spPr>
          <a:xfrm>
            <a:off x="578102" y="4559574"/>
            <a:ext cx="1142186" cy="1125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64FD97E-8DBF-F98D-50A0-9C61FF629984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042" b="96198" l="5323" r="94677">
                        <a14:foregroundMark x1="48669" y1="3042" x2="48669" y2="3042"/>
                        <a14:foregroundMark x1="93916" y1="36122" x2="93916" y2="36122"/>
                        <a14:foregroundMark x1="95817" y1="45247" x2="95817" y2="45247"/>
                        <a14:foregroundMark x1="62738" y1="93536" x2="62738" y2="93536"/>
                        <a14:foregroundMark x1="57034" y1="96198" x2="57034" y2="96198"/>
                        <a14:foregroundMark x1="5323" y1="60837" x2="5323" y2="60837"/>
                        <a14:foregroundMark x1="37643" y1="44487" x2="37643" y2="44487"/>
                        <a14:foregroundMark x1="66160" y1="43346" x2="66160" y2="43346"/>
                        <a14:foregroundMark x1="76046" y1="60076" x2="76046" y2="60076"/>
                        <a14:backgroundMark x1="45247" y1="16350" x2="45247" y2="16350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815824" y="4771131"/>
            <a:ext cx="672977" cy="672977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97800" y="3314359"/>
            <a:ext cx="4256594" cy="232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9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11174E-1B27-99DC-D3C5-60729FC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3</a:t>
            </a:fld>
            <a:endParaRPr lang="ru-RU"/>
          </a:p>
        </p:txBody>
      </p:sp>
      <p:sp>
        <p:nvSpPr>
          <p:cNvPr id="6" name="Текст 1">
            <a:extLst>
              <a:ext uri="{FF2B5EF4-FFF2-40B4-BE49-F238E27FC236}">
                <a16:creationId xmlns:a16="http://schemas.microsoft.com/office/drawing/2014/main" id="{59C12D37-2BC7-9AAD-E7E6-8C254863801F}"/>
              </a:ext>
            </a:extLst>
          </p:cNvPr>
          <p:cNvSpPr txBox="1"/>
          <p:nvPr/>
        </p:nvSpPr>
        <p:spPr bwMode="auto">
          <a:xfrm>
            <a:off x="5100882" y="502727"/>
            <a:ext cx="6046089" cy="117866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>
              <a:defRPr sz="10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78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>
              <a:defRPr sz="1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342900">
              <a:defRPr/>
            </a:pPr>
            <a:r>
              <a:rPr lang="ru-RU" sz="2600" spc="8" dirty="0">
                <a:solidFill>
                  <a:srgbClr val="FFFFFF"/>
                </a:solidFill>
                <a:latin typeface="Arial Black"/>
                <a:cs typeface="Arial"/>
              </a:rPr>
              <a:t>АЛЕКСАНДР КОЛУПАЕВ</a:t>
            </a:r>
            <a:endParaRPr sz="2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55C5B17-6D3C-125A-8485-DC9CD1BE60C5}"/>
              </a:ext>
            </a:extLst>
          </p:cNvPr>
          <p:cNvSpPr/>
          <p:nvPr/>
        </p:nvSpPr>
        <p:spPr bwMode="auto">
          <a:xfrm>
            <a:off x="5114404" y="1373612"/>
            <a:ext cx="535179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25716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dirty="0" smtClean="0">
                <a:solidFill>
                  <a:schemeClr val="accent3"/>
                </a:solidFill>
                <a:latin typeface="Arial"/>
                <a:cs typeface="Arial"/>
              </a:rPr>
              <a:t>Руководитель технической поддержки направления «Строительная изоляция»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1" name="Прямоугольник: один усеченный угол 10">
            <a:extLst>
              <a:ext uri="{FF2B5EF4-FFF2-40B4-BE49-F238E27FC236}">
                <a16:creationId xmlns:a16="http://schemas.microsoft.com/office/drawing/2014/main" id="{697A64B7-3E1E-1993-EBBF-B287C2DA86E0}"/>
              </a:ext>
            </a:extLst>
          </p:cNvPr>
          <p:cNvSpPr/>
          <p:nvPr/>
        </p:nvSpPr>
        <p:spPr>
          <a:xfrm flipV="1">
            <a:off x="4876800" y="5170669"/>
            <a:ext cx="6505303" cy="646658"/>
          </a:xfrm>
          <a:prstGeom prst="snip1Rect">
            <a:avLst>
              <a:gd name="adj" fmla="val 3148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51F0EFC-8C2B-F3C2-21CC-8C9A5F366CA0}"/>
              </a:ext>
            </a:extLst>
          </p:cNvPr>
          <p:cNvSpPr/>
          <p:nvPr/>
        </p:nvSpPr>
        <p:spPr bwMode="auto">
          <a:xfrm>
            <a:off x="5114403" y="5370887"/>
            <a:ext cx="186116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257163">
              <a:lnSpc>
                <a:spcPct val="100000"/>
              </a:lnSpc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lang="ru-RU" sz="1600" i="0" u="none" strike="noStrike" cap="none" spc="0" dirty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+7 </a:t>
            </a:r>
            <a:r>
              <a:rPr lang="en-US" sz="160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98</a:t>
            </a:r>
            <a:r>
              <a:rPr lang="ru-RU" sz="160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1 145 61 91</a:t>
            </a:r>
            <a:endParaRPr lang="ru-RU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3AD1348-98E0-9A81-BC27-27B18D21188B}"/>
              </a:ext>
            </a:extLst>
          </p:cNvPr>
          <p:cNvSpPr/>
          <p:nvPr/>
        </p:nvSpPr>
        <p:spPr bwMode="auto">
          <a:xfrm>
            <a:off x="7548378" y="5370887"/>
            <a:ext cx="186116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257163">
              <a:lnSpc>
                <a:spcPct val="100000"/>
              </a:lnSpc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Kolupaev.A</a:t>
            </a:r>
            <a:r>
              <a:rPr lang="en-US" sz="1600" i="0" u="none" strike="noStrike" cap="none" spc="0" dirty="0" smtClean="0">
                <a:ln>
                  <a:noFill/>
                </a:ln>
                <a:solidFill>
                  <a:schemeClr val="bg1"/>
                </a:solidFill>
                <a:latin typeface="Arial"/>
                <a:ea typeface="Arial"/>
                <a:cs typeface="Arial"/>
              </a:rPr>
              <a:t>@tn.ru</a:t>
            </a:r>
            <a:endParaRPr lang="ru-RU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" r="6339"/>
          <a:stretch/>
        </p:blipFill>
        <p:spPr>
          <a:xfrm>
            <a:off x="324448" y="315913"/>
            <a:ext cx="4599054" cy="5884186"/>
          </a:xfrm>
          <a:prstGeom prst="rect">
            <a:avLst/>
          </a:prstGeom>
        </p:spPr>
      </p:pic>
      <p:sp>
        <p:nvSpPr>
          <p:cNvPr id="14" name="Дата 2">
            <a:extLst>
              <a:ext uri="{FF2B5EF4-FFF2-40B4-BE49-F238E27FC236}">
                <a16:creationId xmlns:a16="http://schemas.microsoft.com/office/drawing/2014/main" id="{7A2D2E28-F55D-2344-5C62-866247238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1734155" cy="365125"/>
          </a:xfrm>
        </p:spPr>
        <p:txBody>
          <a:bodyPr/>
          <a:lstStyle/>
          <a:p>
            <a:fld id="{9B4AABCB-6A11-401F-B4AA-6DA5DCDBEF40}" type="datetime1">
              <a:rPr lang="ru-RU" smtClean="0"/>
              <a:t>21.07.2025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651" y="3066449"/>
            <a:ext cx="1868452" cy="186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8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06DB73-A2CA-28ED-33D9-6EAE3D0BB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/>
        </p:blipFill>
        <p:spPr>
          <a:xfrm>
            <a:off x="0" y="0"/>
            <a:ext cx="6950882" cy="6858000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6751FA69-A32B-E9AE-D4AC-D677D66165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2210" y="550674"/>
            <a:ext cx="4557014" cy="306238"/>
          </a:xfrm>
        </p:spPr>
        <p:txBody>
          <a:bodyPr/>
          <a:lstStyle/>
          <a:p>
            <a:pPr>
              <a:lnSpc>
                <a:spcPts val="2160"/>
              </a:lnSpc>
            </a:pPr>
            <a:r>
              <a:rPr lang="ru-RU" spc="40" dirty="0" smtClean="0"/>
              <a:t>СТРУКТУРА:</a:t>
            </a:r>
            <a:endParaRPr lang="ru-RU" spc="40" dirty="0"/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3C1239A0-2BB3-07B0-B454-20D1D1EE003E}"/>
              </a:ext>
            </a:extLst>
          </p:cNvPr>
          <p:cNvSpPr txBox="1">
            <a:spLocks/>
          </p:cNvSpPr>
          <p:nvPr/>
        </p:nvSpPr>
        <p:spPr>
          <a:xfrm>
            <a:off x="7818145" y="1469311"/>
            <a:ext cx="3623585" cy="28613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Классификация</a:t>
            </a:r>
          </a:p>
          <a:p>
            <a:pPr marR="0" lvl="0" algn="l" defTabSz="914400" rtl="0" eaLnBrk="1" fontAlgn="auto" latinLnBrk="0" hangingPunct="1">
              <a:lnSpc>
                <a:spcPts val="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минеральной изоляции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Производство</a:t>
            </a:r>
            <a:r>
              <a:rPr kumimoji="0" lang="ru-RU" sz="1800" b="1" u="none" strike="noStrike" kern="1200" cap="none" spc="0" normalizeH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стекловолокна ТЕХНОНИКОЛЬ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1800" b="1" baseline="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минеральной</a:t>
            </a:r>
            <a:r>
              <a:rPr lang="ru-RU" sz="18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изоляция из стекловолокна. Технология </a:t>
            </a:r>
            <a:r>
              <a:rPr lang="en-US" sz="18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FIBRISFLEX</a:t>
            </a:r>
            <a:endParaRPr lang="ru-RU" sz="18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18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Мифы о стекловолокне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8D0B9B-06DD-9FC5-2E32-FDE3A3762D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522210" y="1469311"/>
            <a:ext cx="144219" cy="288438"/>
          </a:xfrm>
          <a:prstGeom prst="rect">
            <a:avLst/>
          </a:prstGeom>
        </p:spPr>
      </p:pic>
      <p:pic>
        <p:nvPicPr>
          <p:cNvPr id="19" name="Рисунок 6">
            <a:extLst>
              <a:ext uri="{FF2B5EF4-FFF2-40B4-BE49-F238E27FC236}">
                <a16:creationId xmlns:a16="http://schemas.microsoft.com/office/drawing/2014/main" id="{5496F70E-078B-9EF0-58E5-281EDDD52A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522210" y="2202479"/>
            <a:ext cx="144219" cy="288438"/>
          </a:xfrm>
          <a:prstGeom prst="rect">
            <a:avLst/>
          </a:prstGeom>
        </p:spPr>
      </p:pic>
      <p:pic>
        <p:nvPicPr>
          <p:cNvPr id="20" name="Рисунок 6">
            <a:extLst>
              <a:ext uri="{FF2B5EF4-FFF2-40B4-BE49-F238E27FC236}">
                <a16:creationId xmlns:a16="http://schemas.microsoft.com/office/drawing/2014/main" id="{254DA2F2-B064-0CFA-A44C-16D7E990B6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522210" y="2968598"/>
            <a:ext cx="144219" cy="288438"/>
          </a:xfrm>
          <a:prstGeom prst="rect">
            <a:avLst/>
          </a:prstGeom>
        </p:spPr>
      </p:pic>
      <p:pic>
        <p:nvPicPr>
          <p:cNvPr id="21" name="Рисунок 6">
            <a:extLst>
              <a:ext uri="{FF2B5EF4-FFF2-40B4-BE49-F238E27FC236}">
                <a16:creationId xmlns:a16="http://schemas.microsoft.com/office/drawing/2014/main" id="{80E45D24-ED30-F6D7-25C6-9300E26E8E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522210" y="4014803"/>
            <a:ext cx="144219" cy="2884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CE9940-549D-EABA-9FDF-AA4E45481E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6197600"/>
            <a:ext cx="2616200" cy="663262"/>
          </a:xfrm>
          <a:prstGeom prst="rect">
            <a:avLst/>
          </a:prstGeom>
        </p:spPr>
      </p:pic>
      <p:sp>
        <p:nvSpPr>
          <p:cNvPr id="10" name="Содержимое 2">
            <a:extLst>
              <a:ext uri="{FF2B5EF4-FFF2-40B4-BE49-F238E27FC236}">
                <a16:creationId xmlns:a16="http://schemas.microsoft.com/office/drawing/2014/main" id="{3C1239A0-2BB3-07B0-B454-20D1D1EE003E}"/>
              </a:ext>
            </a:extLst>
          </p:cNvPr>
          <p:cNvSpPr txBox="1">
            <a:spLocks/>
          </p:cNvSpPr>
          <p:nvPr/>
        </p:nvSpPr>
        <p:spPr>
          <a:xfrm>
            <a:off x="7805445" y="4530011"/>
            <a:ext cx="3623585" cy="28613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1800" b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Ассортимент минеральной</a:t>
            </a:r>
            <a:r>
              <a:rPr kumimoji="0" lang="ru-RU" sz="1800" b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изоляции</a:t>
            </a:r>
            <a:endParaRPr lang="ru-RU" sz="1800" b="1" dirty="0">
              <a:solidFill>
                <a:schemeClr val="tx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Системные решения с минеральной ватой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Технические сервисы</a:t>
            </a:r>
            <a:endParaRPr lang="ru-RU" sz="1800" b="1" dirty="0">
              <a:solidFill>
                <a:schemeClr val="tx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8D0B9B-06DD-9FC5-2E32-FDE3A3762D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509510" y="4604961"/>
            <a:ext cx="144219" cy="288438"/>
          </a:xfrm>
          <a:prstGeom prst="rect">
            <a:avLst/>
          </a:prstGeom>
        </p:spPr>
      </p:pic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5496F70E-078B-9EF0-58E5-281EDDD52A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509510" y="5317708"/>
            <a:ext cx="144219" cy="288438"/>
          </a:xfrm>
          <a:prstGeom prst="rect">
            <a:avLst/>
          </a:prstGeom>
        </p:spPr>
      </p:pic>
      <p:pic>
        <p:nvPicPr>
          <p:cNvPr id="13" name="Рисунок 6">
            <a:extLst>
              <a:ext uri="{FF2B5EF4-FFF2-40B4-BE49-F238E27FC236}">
                <a16:creationId xmlns:a16="http://schemas.microsoft.com/office/drawing/2014/main" id="{254DA2F2-B064-0CFA-A44C-16D7E990B6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509510" y="6092438"/>
            <a:ext cx="144219" cy="28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6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3955"/>
            <a:ext cx="6953250" cy="6858000"/>
          </a:xfrm>
          <a:prstGeom prst="rect">
            <a:avLst/>
          </a:prstGeom>
        </p:spPr>
      </p:pic>
      <p:sp>
        <p:nvSpPr>
          <p:cNvPr id="3" name="Текст 1">
            <a:extLst>
              <a:ext uri="{FF2B5EF4-FFF2-40B4-BE49-F238E27FC236}">
                <a16:creationId xmlns:a16="http://schemas.microsoft.com/office/drawing/2014/main" id="{350FAC7B-F766-237A-4F1A-E9BAD8CC3A0D}"/>
              </a:ext>
            </a:extLst>
          </p:cNvPr>
          <p:cNvSpPr txBox="1">
            <a:spLocks/>
          </p:cNvSpPr>
          <p:nvPr/>
        </p:nvSpPr>
        <p:spPr>
          <a:xfrm>
            <a:off x="7513972" y="2355598"/>
            <a:ext cx="4071475" cy="116339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КЛАССИФИКАЦИЯ МИНЕРАЛЬНОЙ ИЗОЛЯЦИИ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BE187-7B1D-F86B-A4DB-D69F0096C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6197600"/>
            <a:ext cx="2616200" cy="66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5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38605D7-4A04-AABD-3FFE-DCF6DF4B0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196037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AAC70-075C-850B-C221-886EF4F0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11314718" cy="387798"/>
          </a:xfrm>
        </p:spPr>
        <p:txBody>
          <a:bodyPr/>
          <a:lstStyle/>
          <a:p>
            <a:pPr>
              <a:defRPr/>
            </a:pPr>
            <a:r>
              <a:rPr lang="ru-RU" altLang="ru-RU" sz="2800" dirty="0"/>
              <a:t>Классификация</a:t>
            </a:r>
            <a:endParaRPr kumimoji="0" lang="ru-RU" sz="2600" b="1" i="0" u="none" strike="noStrike" kern="1200" cap="all" spc="0" normalizeH="0" baseline="0" noProof="0" dirty="0">
              <a:ln>
                <a:noFill/>
              </a:ln>
              <a:effectLst/>
              <a:uLnTx/>
              <a:uFillTx/>
              <a:latin typeface="Arial Black" panose="020B0604020202020204" pitchFamily="34" charset="0"/>
              <a:ea typeface="+mj-ea"/>
            </a:endParaRPr>
          </a:p>
        </p:txBody>
      </p:sp>
      <p:sp>
        <p:nvSpPr>
          <p:cNvPr id="13" name="Дата 2">
            <a:extLst>
              <a:ext uri="{FF2B5EF4-FFF2-40B4-BE49-F238E27FC236}">
                <a16:creationId xmlns:a16="http://schemas.microsoft.com/office/drawing/2014/main" id="{9730B332-B993-41D8-8D67-39BEEA24C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14" name="Номер слайда 4">
            <a:extLst>
              <a:ext uri="{FF2B5EF4-FFF2-40B4-BE49-F238E27FC236}">
                <a16:creationId xmlns:a16="http://schemas.microsoft.com/office/drawing/2014/main" id="{4C51C27C-997C-4E06-8F13-8F9E5062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6</a:t>
            </a:fld>
            <a:endParaRPr lang="ru-RU"/>
          </a:p>
        </p:txBody>
      </p:sp>
      <p:sp>
        <p:nvSpPr>
          <p:cNvPr id="25" name="Содержимое 2">
            <a:extLst>
              <a:ext uri="{FF2B5EF4-FFF2-40B4-BE49-F238E27FC236}">
                <a16:creationId xmlns:a16="http://schemas.microsoft.com/office/drawing/2014/main" id="{4167C173-25C9-3F3D-9154-E6A5043297F6}"/>
              </a:ext>
            </a:extLst>
          </p:cNvPr>
          <p:cNvSpPr txBox="1">
            <a:spLocks/>
          </p:cNvSpPr>
          <p:nvPr/>
        </p:nvSpPr>
        <p:spPr>
          <a:xfrm>
            <a:off x="9950312" y="3739551"/>
            <a:ext cx="1711091" cy="19224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«Изделия из минеральной ваты теплоизоляционные промышленного производства, применяемые в строительстве. Общие технические условия»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B6FB7092-C856-D7CF-5F9E-574D11E449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264" y="1517084"/>
            <a:ext cx="3074317" cy="4362602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9AD895D8-DE1D-A187-98C0-13BBEC7F816A}"/>
              </a:ext>
            </a:extLst>
          </p:cNvPr>
          <p:cNvGrpSpPr/>
          <p:nvPr/>
        </p:nvGrpSpPr>
        <p:grpSpPr>
          <a:xfrm>
            <a:off x="9148555" y="1645175"/>
            <a:ext cx="2723068" cy="1922415"/>
            <a:chOff x="9079106" y="1886732"/>
            <a:chExt cx="2723068" cy="1922415"/>
          </a:xfrm>
        </p:grpSpPr>
        <p:sp>
          <p:nvSpPr>
            <p:cNvPr id="5" name="Пятиугольник 1">
              <a:extLst>
                <a:ext uri="{FF2B5EF4-FFF2-40B4-BE49-F238E27FC236}">
                  <a16:creationId xmlns:a16="http://schemas.microsoft.com/office/drawing/2014/main" id="{04DFCBE5-02FE-5081-2AB9-E4A2A6CC7B95}"/>
                </a:ext>
              </a:extLst>
            </p:cNvPr>
            <p:cNvSpPr/>
            <p:nvPr/>
          </p:nvSpPr>
          <p:spPr>
            <a:xfrm rot="10800000">
              <a:off x="9422725" y="1886732"/>
              <a:ext cx="2111128" cy="1922412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ятиугольник 1">
              <a:extLst>
                <a:ext uri="{FF2B5EF4-FFF2-40B4-BE49-F238E27FC236}">
                  <a16:creationId xmlns:a16="http://schemas.microsoft.com/office/drawing/2014/main" id="{FF6545A3-61B3-7BA0-07C9-8C0E18A8F859}"/>
                </a:ext>
              </a:extLst>
            </p:cNvPr>
            <p:cNvSpPr/>
            <p:nvPr/>
          </p:nvSpPr>
          <p:spPr>
            <a:xfrm rot="10800000">
              <a:off x="9079106" y="1886735"/>
              <a:ext cx="1324428" cy="1922412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одержимое 2">
              <a:extLst>
                <a:ext uri="{FF2B5EF4-FFF2-40B4-BE49-F238E27FC236}">
                  <a16:creationId xmlns:a16="http://schemas.microsoft.com/office/drawing/2014/main" id="{14874C6A-5BAA-158E-7C89-904AA921A950}"/>
                </a:ext>
              </a:extLst>
            </p:cNvPr>
            <p:cNvSpPr txBox="1">
              <a:spLocks/>
            </p:cNvSpPr>
            <p:nvPr/>
          </p:nvSpPr>
          <p:spPr>
            <a:xfrm>
              <a:off x="9841266" y="1997519"/>
              <a:ext cx="1790286" cy="86130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ru-RU" sz="1400" spc="60" dirty="0">
                  <a:solidFill>
                    <a:schemeClr val="bg1"/>
                  </a:solidFill>
                </a:rPr>
                <a:t>Стеклянная и каменная вата производятся по одному ГОСТ:</a:t>
              </a:r>
              <a:endParaRPr lang="en-US" sz="1400" spc="60" dirty="0">
                <a:solidFill>
                  <a:schemeClr val="bg1"/>
                </a:solidFill>
              </a:endParaRPr>
            </a:p>
          </p:txBody>
        </p:sp>
        <p:sp>
          <p:nvSpPr>
            <p:cNvPr id="6" name="Содержимое 2">
              <a:extLst>
                <a:ext uri="{FF2B5EF4-FFF2-40B4-BE49-F238E27FC236}">
                  <a16:creationId xmlns:a16="http://schemas.microsoft.com/office/drawing/2014/main" id="{0AE5FD16-6D14-0BBE-C75C-24B36C2FB207}"/>
                </a:ext>
              </a:extLst>
            </p:cNvPr>
            <p:cNvSpPr txBox="1">
              <a:spLocks/>
            </p:cNvSpPr>
            <p:nvPr/>
          </p:nvSpPr>
          <p:spPr>
            <a:xfrm>
              <a:off x="9841266" y="2994215"/>
              <a:ext cx="1960908" cy="49834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ru-RU" sz="1400" b="1" spc="6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ГОСТ </a:t>
              </a:r>
            </a:p>
            <a:p>
              <a:r>
                <a:rPr lang="ru-RU" sz="1400" b="1" spc="60" dirty="0" smtClean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32314-2023 </a:t>
              </a:r>
              <a:endParaRPr lang="ru-RU" sz="1400" b="1" spc="6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  <a:p>
              <a:r>
                <a:rPr lang="ru-RU" sz="1400" spc="60" dirty="0">
                  <a:solidFill>
                    <a:schemeClr val="bg1"/>
                  </a:solidFill>
                </a:rPr>
                <a:t>(EN </a:t>
              </a:r>
              <a:r>
                <a:rPr lang="ru-RU" sz="1400" spc="60" dirty="0" smtClean="0">
                  <a:solidFill>
                    <a:schemeClr val="bg1"/>
                  </a:solidFill>
                </a:rPr>
                <a:t>13162:2012)</a:t>
              </a:r>
              <a:endParaRPr lang="ru-RU" sz="1400" spc="60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id="{08301528-AF1D-91A6-E094-2CA76D6CFE4A}"/>
              </a:ext>
            </a:extLst>
          </p:cNvPr>
          <p:cNvSpPr/>
          <p:nvPr/>
        </p:nvSpPr>
        <p:spPr>
          <a:xfrm>
            <a:off x="581758" y="5737465"/>
            <a:ext cx="8968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00" dirty="0">
                <a:solidFill>
                  <a:schemeClr val="accent1"/>
                </a:solidFill>
              </a:rPr>
              <a:t>* </a:t>
            </a:r>
            <a:r>
              <a:rPr lang="ru-RU" sz="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ГОСТ 31913  (ISO 9229:2020) МАТЕРИАЛЫ И ИЗДЕЛИЯ ТЕПЛОИЗОЛЯЦИОННЫЕ. Термины и определения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AF10D92-2BD1-A43E-38A4-5D2C63C0204D}"/>
              </a:ext>
            </a:extLst>
          </p:cNvPr>
          <p:cNvSpPr/>
          <p:nvPr/>
        </p:nvSpPr>
        <p:spPr>
          <a:xfrm>
            <a:off x="603504" y="2432906"/>
            <a:ext cx="2302136" cy="205532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E3A083-4BFA-B57A-7D88-63DA6B940C6A}"/>
              </a:ext>
            </a:extLst>
          </p:cNvPr>
          <p:cNvSpPr/>
          <p:nvPr/>
        </p:nvSpPr>
        <p:spPr>
          <a:xfrm>
            <a:off x="3413516" y="1517084"/>
            <a:ext cx="2784499" cy="96430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BE1B29-D1F0-1FAD-4160-F4312404E9FA}"/>
              </a:ext>
            </a:extLst>
          </p:cNvPr>
          <p:cNvSpPr/>
          <p:nvPr/>
        </p:nvSpPr>
        <p:spPr>
          <a:xfrm>
            <a:off x="3413516" y="3002660"/>
            <a:ext cx="2784499" cy="96430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2899020-ED41-8C95-E3B5-0A9B4BF0A1CD}"/>
              </a:ext>
            </a:extLst>
          </p:cNvPr>
          <p:cNvSpPr/>
          <p:nvPr/>
        </p:nvSpPr>
        <p:spPr>
          <a:xfrm>
            <a:off x="3413516" y="4488235"/>
            <a:ext cx="2784499" cy="96430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D68880-3390-AFF3-C79F-9FEA9DE6D11E}"/>
              </a:ext>
            </a:extLst>
          </p:cNvPr>
          <p:cNvSpPr txBox="1"/>
          <p:nvPr/>
        </p:nvSpPr>
        <p:spPr>
          <a:xfrm>
            <a:off x="835010" y="3575033"/>
            <a:ext cx="1906937" cy="5589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spc="60" dirty="0">
                <a:solidFill>
                  <a:srgbClr val="242E40"/>
                </a:solidFill>
              </a:rPr>
              <a:t>Mineral</a:t>
            </a:r>
            <a:r>
              <a:rPr lang="ru-RU" sz="1800" kern="1200" spc="60" dirty="0">
                <a:solidFill>
                  <a:srgbClr val="242E40"/>
                </a:solidFill>
              </a:rPr>
              <a:t> </a:t>
            </a:r>
            <a:r>
              <a:rPr lang="en-US" sz="1800" kern="1200" spc="60" dirty="0">
                <a:solidFill>
                  <a:srgbClr val="242E40"/>
                </a:solidFill>
              </a:rPr>
              <a:t>Wool</a:t>
            </a:r>
            <a:r>
              <a:rPr lang="ru-RU" sz="1800" kern="1200" spc="60" dirty="0">
                <a:solidFill>
                  <a:schemeClr val="accent1"/>
                </a:solidFill>
              </a:rPr>
              <a:t>*</a:t>
            </a:r>
            <a:r>
              <a:rPr lang="ru-RU" sz="1800" spc="60" dirty="0">
                <a:solidFill>
                  <a:srgbClr val="242E40"/>
                </a:solidFill>
              </a:rPr>
              <a:t> </a:t>
            </a:r>
            <a:r>
              <a:rPr lang="en-US" sz="1800" kern="1200" spc="60" dirty="0">
                <a:solidFill>
                  <a:srgbClr val="242E40"/>
                </a:solidFill>
              </a:rPr>
              <a:t>(MW)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604B8B-3F86-751A-7A7B-D3702A462D44}"/>
              </a:ext>
            </a:extLst>
          </p:cNvPr>
          <p:cNvSpPr txBox="1"/>
          <p:nvPr/>
        </p:nvSpPr>
        <p:spPr>
          <a:xfrm>
            <a:off x="3488522" y="1405391"/>
            <a:ext cx="2620545" cy="12125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spc="60" dirty="0">
                <a:solidFill>
                  <a:schemeClr val="bg1"/>
                </a:solidFill>
              </a:rPr>
              <a:t>СТЕКЛЯННАЯ ВАТА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spc="60" dirty="0">
                <a:solidFill>
                  <a:srgbClr val="242E40"/>
                </a:solidFill>
              </a:rPr>
              <a:t>Glass </a:t>
            </a:r>
            <a:r>
              <a:rPr lang="en-US" sz="1800" kern="1200" spc="60" dirty="0" smtClean="0">
                <a:solidFill>
                  <a:srgbClr val="242E40"/>
                </a:solidFill>
              </a:rPr>
              <a:t>Wool</a:t>
            </a:r>
            <a:endParaRPr lang="en-US" sz="1800" kern="1200" spc="60" dirty="0">
              <a:solidFill>
                <a:srgbClr val="242E4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3BA8E7-B705-ECD1-FF58-4360A02FF4AF}"/>
              </a:ext>
            </a:extLst>
          </p:cNvPr>
          <p:cNvSpPr txBox="1"/>
          <p:nvPr/>
        </p:nvSpPr>
        <p:spPr>
          <a:xfrm>
            <a:off x="3482456" y="2901112"/>
            <a:ext cx="2620545" cy="12125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spc="60" dirty="0">
                <a:solidFill>
                  <a:schemeClr val="bg1"/>
                </a:solidFill>
              </a:rPr>
              <a:t>КАМЕННАЯ ВАТА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spc="60" dirty="0">
                <a:solidFill>
                  <a:srgbClr val="242E40"/>
                </a:solidFill>
              </a:rPr>
              <a:t>Stone </a:t>
            </a:r>
            <a:r>
              <a:rPr lang="en-US" sz="1800" kern="1200" spc="60" dirty="0" smtClean="0">
                <a:solidFill>
                  <a:srgbClr val="242E40"/>
                </a:solidFill>
              </a:rPr>
              <a:t>Wool</a:t>
            </a:r>
            <a:endParaRPr lang="en-US" sz="1800" kern="1200" spc="60" dirty="0">
              <a:solidFill>
                <a:srgbClr val="242E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12280B-86BD-2DB1-2C49-B76E65405AC8}"/>
              </a:ext>
            </a:extLst>
          </p:cNvPr>
          <p:cNvSpPr txBox="1"/>
          <p:nvPr/>
        </p:nvSpPr>
        <p:spPr>
          <a:xfrm>
            <a:off x="3511543" y="4387136"/>
            <a:ext cx="2620545" cy="12125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spc="60" dirty="0">
                <a:solidFill>
                  <a:schemeClr val="bg1"/>
                </a:solidFill>
              </a:rPr>
              <a:t>ШЛАКОВАЯ ВАТА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spc="60" dirty="0">
                <a:solidFill>
                  <a:srgbClr val="242E40"/>
                </a:solidFill>
              </a:rPr>
              <a:t>Slag Wool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37A41E-2BCB-10EA-7623-1D4690A70965}"/>
              </a:ext>
            </a:extLst>
          </p:cNvPr>
          <p:cNvSpPr txBox="1"/>
          <p:nvPr/>
        </p:nvSpPr>
        <p:spPr>
          <a:xfrm>
            <a:off x="740328" y="2856196"/>
            <a:ext cx="2030094" cy="7179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spc="60" dirty="0"/>
              <a:t>МИНЕРАЛЬНАЯ</a:t>
            </a:r>
            <a:r>
              <a:rPr lang="ru-RU" sz="1800" b="1" kern="1200" spc="60" dirty="0"/>
              <a:t>ВАТА</a:t>
            </a:r>
          </a:p>
        </p:txBody>
      </p:sp>
      <p:sp>
        <p:nvSpPr>
          <p:cNvPr id="49" name="Left Brace 48">
            <a:extLst>
              <a:ext uri="{FF2B5EF4-FFF2-40B4-BE49-F238E27FC236}">
                <a16:creationId xmlns:a16="http://schemas.microsoft.com/office/drawing/2014/main" id="{B7224775-0032-3348-1879-0FBE5927D79D}"/>
              </a:ext>
            </a:extLst>
          </p:cNvPr>
          <p:cNvSpPr/>
          <p:nvPr/>
        </p:nvSpPr>
        <p:spPr>
          <a:xfrm>
            <a:off x="2909706" y="2013175"/>
            <a:ext cx="498709" cy="2938778"/>
          </a:xfrm>
          <a:prstGeom prst="leftBrace">
            <a:avLst>
              <a:gd name="adj1" fmla="val 0"/>
              <a:gd name="adj2" fmla="val 50000"/>
            </a:avLst>
          </a:prstGeom>
          <a:noFill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C1A36AB-E62E-9D1E-8C36-AB09D1D91CCC}"/>
              </a:ext>
            </a:extLst>
          </p:cNvPr>
          <p:cNvCxnSpPr>
            <a:cxnSpLocks/>
          </p:cNvCxnSpPr>
          <p:nvPr/>
        </p:nvCxnSpPr>
        <p:spPr>
          <a:xfrm>
            <a:off x="3102859" y="3482995"/>
            <a:ext cx="311414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1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8EB06DA5-6D63-092E-552E-997D77AD62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7535" y="407405"/>
            <a:ext cx="11431936" cy="6314069"/>
          </a:xfrm>
          <a:prstGeom prst="rect">
            <a:avLst/>
          </a:prstGeom>
        </p:spPr>
      </p:pic>
      <p:sp>
        <p:nvSpPr>
          <p:cNvPr id="121" name="Прямоугольник с одним усеченным углом 21">
            <a:extLst>
              <a:ext uri="{FF2B5EF4-FFF2-40B4-BE49-F238E27FC236}">
                <a16:creationId xmlns:a16="http://schemas.microsoft.com/office/drawing/2014/main" id="{A80F8732-4838-00F4-FE60-70A0DE8CB9E7}"/>
              </a:ext>
            </a:extLst>
          </p:cNvPr>
          <p:cNvSpPr/>
          <p:nvPr/>
        </p:nvSpPr>
        <p:spPr>
          <a:xfrm rot="10800000" flipH="1">
            <a:off x="8663187" y="836612"/>
            <a:ext cx="2436614" cy="2476006"/>
          </a:xfrm>
          <a:prstGeom prst="snip1Rect">
            <a:avLst>
              <a:gd name="adj" fmla="val 0"/>
            </a:avLst>
          </a:prstGeom>
          <a:solidFill>
            <a:schemeClr val="accent2"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F0C5B8-B5F4-6BF3-7CC3-73B3C765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95  стран экспорта">
            <a:extLst>
              <a:ext uri="{FF2B5EF4-FFF2-40B4-BE49-F238E27FC236}">
                <a16:creationId xmlns:a16="http://schemas.microsoft.com/office/drawing/2014/main" id="{DC433D12-ADB6-DEA1-BBA3-05DEAA22B6B6}"/>
              </a:ext>
            </a:extLst>
          </p:cNvPr>
          <p:cNvSpPr txBox="1"/>
          <p:nvPr/>
        </p:nvSpPr>
        <p:spPr>
          <a:xfrm>
            <a:off x="5303665" y="2659137"/>
            <a:ext cx="1038580" cy="39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0" marR="0" lvl="0" indent="0" algn="l" defTabSz="4571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Россия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Regular"/>
            </a:endParaRPr>
          </a:p>
        </p:txBody>
      </p:sp>
      <p:sp>
        <p:nvSpPr>
          <p:cNvPr id="118" name="Текст 8">
            <a:extLst>
              <a:ext uri="{FF2B5EF4-FFF2-40B4-BE49-F238E27FC236}">
                <a16:creationId xmlns:a16="http://schemas.microsoft.com/office/drawing/2014/main" id="{A97FDA4C-EE7E-1554-3BC9-EB39EEA5A7B4}"/>
              </a:ext>
            </a:extLst>
          </p:cNvPr>
          <p:cNvSpPr txBox="1">
            <a:spLocks/>
          </p:cNvSpPr>
          <p:nvPr/>
        </p:nvSpPr>
        <p:spPr>
          <a:xfrm>
            <a:off x="9275232" y="1045187"/>
            <a:ext cx="1648428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Каменная вата</a:t>
            </a:r>
            <a:endParaRPr kumimoji="0" lang="ru-RU" sz="1400" b="1" i="0" u="none" strike="noStrike" kern="1200" cap="none" spc="-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" name="Текст 8">
            <a:extLst>
              <a:ext uri="{FF2B5EF4-FFF2-40B4-BE49-F238E27FC236}">
                <a16:creationId xmlns:a16="http://schemas.microsoft.com/office/drawing/2014/main" id="{46573055-E869-D07A-4577-632BFA3211C9}"/>
              </a:ext>
            </a:extLst>
          </p:cNvPr>
          <p:cNvSpPr txBox="1">
            <a:spLocks/>
          </p:cNvSpPr>
          <p:nvPr/>
        </p:nvSpPr>
        <p:spPr>
          <a:xfrm>
            <a:off x="9275232" y="1496249"/>
            <a:ext cx="1648428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Стекловолокно</a:t>
            </a:r>
          </a:p>
        </p:txBody>
      </p:sp>
      <p:sp>
        <p:nvSpPr>
          <p:cNvPr id="120" name="Текст 8">
            <a:extLst>
              <a:ext uri="{FF2B5EF4-FFF2-40B4-BE49-F238E27FC236}">
                <a16:creationId xmlns:a16="http://schemas.microsoft.com/office/drawing/2014/main" id="{DBE096E4-6D74-1177-0D3B-126D4075EEBD}"/>
              </a:ext>
            </a:extLst>
          </p:cNvPr>
          <p:cNvSpPr txBox="1">
            <a:spLocks/>
          </p:cNvSpPr>
          <p:nvPr/>
        </p:nvSpPr>
        <p:spPr>
          <a:xfrm>
            <a:off x="9275232" y="2652372"/>
            <a:ext cx="1648428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Перспективные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1BCE3F9-3C56-36A9-006F-E38FB7A86E42}"/>
              </a:ext>
            </a:extLst>
          </p:cNvPr>
          <p:cNvGrpSpPr/>
          <p:nvPr/>
        </p:nvGrpSpPr>
        <p:grpSpPr>
          <a:xfrm>
            <a:off x="1822924" y="2332089"/>
            <a:ext cx="7998071" cy="1976423"/>
            <a:chOff x="1835425" y="2332089"/>
            <a:chExt cx="7998071" cy="1976423"/>
          </a:xfrm>
        </p:grpSpPr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61E08E39-6029-0B58-177F-0D4C4451E0F2}"/>
                </a:ext>
              </a:extLst>
            </p:cNvPr>
            <p:cNvSpPr/>
            <p:nvPr/>
          </p:nvSpPr>
          <p:spPr>
            <a:xfrm>
              <a:off x="1835425" y="3700464"/>
              <a:ext cx="49075" cy="460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19FDDC39-436F-748B-6C80-DB77768C94C0}"/>
                </a:ext>
              </a:extLst>
            </p:cNvPr>
            <p:cNvGrpSpPr/>
            <p:nvPr/>
          </p:nvGrpSpPr>
          <p:grpSpPr>
            <a:xfrm>
              <a:off x="1844380" y="2332089"/>
              <a:ext cx="7989116" cy="1976423"/>
              <a:chOff x="1149289" y="2828805"/>
              <a:chExt cx="8406509" cy="2218529"/>
            </a:xfrm>
          </p:grpSpPr>
          <p:sp>
            <p:nvSpPr>
              <p:cNvPr id="100" name="Овал 99">
                <a:extLst>
                  <a:ext uri="{FF2B5EF4-FFF2-40B4-BE49-F238E27FC236}">
                    <a16:creationId xmlns:a16="http://schemas.microsoft.com/office/drawing/2014/main" id="{147C0E39-06B5-3715-F8B7-8668CD92B7B4}"/>
                  </a:ext>
                </a:extLst>
              </p:cNvPr>
              <p:cNvSpPr/>
              <p:nvPr/>
            </p:nvSpPr>
            <p:spPr>
              <a:xfrm>
                <a:off x="1840984" y="2828805"/>
                <a:ext cx="51638" cy="516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64" name="Группа 63">
                <a:extLst>
                  <a:ext uri="{FF2B5EF4-FFF2-40B4-BE49-F238E27FC236}">
                    <a16:creationId xmlns:a16="http://schemas.microsoft.com/office/drawing/2014/main" id="{10341815-D78A-FDA0-90D5-7BF411BE0ECB}"/>
                  </a:ext>
                </a:extLst>
              </p:cNvPr>
              <p:cNvGrpSpPr/>
              <p:nvPr/>
            </p:nvGrpSpPr>
            <p:grpSpPr>
              <a:xfrm>
                <a:off x="1149289" y="3397986"/>
                <a:ext cx="8406509" cy="1649348"/>
                <a:chOff x="1018056" y="3650576"/>
                <a:chExt cx="8406509" cy="1649348"/>
              </a:xfrm>
            </p:grpSpPr>
            <p:sp>
              <p:nvSpPr>
                <p:cNvPr id="79" name="Ростов-на-Дону">
                  <a:extLst>
                    <a:ext uri="{FF2B5EF4-FFF2-40B4-BE49-F238E27FC236}">
                      <a16:creationId xmlns:a16="http://schemas.microsoft.com/office/drawing/2014/main" id="{27114974-848C-0099-E94E-80BB05FCA1B6}"/>
                    </a:ext>
                  </a:extLst>
                </p:cNvPr>
                <p:cNvSpPr txBox="1"/>
                <p:nvPr/>
              </p:nvSpPr>
              <p:spPr>
                <a:xfrm>
                  <a:off x="1018056" y="4719239"/>
                  <a:ext cx="952804" cy="263763"/>
                </a:xfrm>
                <a:prstGeom prst="rect">
                  <a:avLst/>
                </a:prstGeom>
                <a:solidFill>
                  <a:srgbClr val="242E40">
                    <a:alpha val="60000"/>
                  </a:srgbClr>
                </a:solidFill>
                <a:ln w="12700"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25400" tIns="25400" rIns="25400" bIns="25400"/>
                <a:lstStyle>
                  <a:defPPr>
                    <a:defRPr lang="ru-RU"/>
                  </a:defPPr>
                  <a:lvl1pPr defTabSz="825500">
                    <a:defRPr sz="900" b="0">
                      <a:solidFill>
                        <a:schemeClr val="accent3">
                          <a:lumMod val="90000"/>
                        </a:schemeClr>
                      </a:solidFill>
                      <a:latin typeface="Arial" panose="020B0604020202020204" pitchFamily="34" charset="0"/>
                      <a:ea typeface="Proxima Nova Extrabold"/>
                      <a:cs typeface="Arial" panose="020B0604020202020204" pitchFamily="34" charset="0"/>
                    </a:defRPr>
                  </a:lvl1pPr>
                </a:lstStyle>
                <a:p>
                  <a:pPr marL="0" marR="0" lvl="0" indent="0" algn="l" defTabSz="8255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9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Ростов-на-Дону</a:t>
                  </a: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Челябинск">
                  <a:extLst>
                    <a:ext uri="{FF2B5EF4-FFF2-40B4-BE49-F238E27FC236}">
                      <a16:creationId xmlns:a16="http://schemas.microsoft.com/office/drawing/2014/main" id="{EB3FF0C6-822F-CB0D-202A-7F17C3C45821}"/>
                    </a:ext>
                  </a:extLst>
                </p:cNvPr>
                <p:cNvSpPr txBox="1"/>
                <p:nvPr/>
              </p:nvSpPr>
              <p:spPr>
                <a:xfrm>
                  <a:off x="3432295" y="4669030"/>
                  <a:ext cx="653186" cy="164936"/>
                </a:xfrm>
                <a:prstGeom prst="rect">
                  <a:avLst/>
                </a:prstGeom>
                <a:solidFill>
                  <a:srgbClr val="242E40">
                    <a:alpha val="60000"/>
                  </a:srgbClr>
                </a:solidFill>
                <a:ln w="12700"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25400" tIns="25400" rIns="25400" bIns="25400"/>
                <a:lstStyle>
                  <a:defPPr>
                    <a:defRPr lang="ru-RU"/>
                  </a:defPPr>
                  <a:lvl1pPr defTabSz="825500">
                    <a:defRPr sz="900" b="0">
                      <a:solidFill>
                        <a:schemeClr val="accent3">
                          <a:lumMod val="90000"/>
                        </a:schemeClr>
                      </a:solidFill>
                      <a:latin typeface="Arial" panose="020B0604020202020204" pitchFamily="34" charset="0"/>
                      <a:ea typeface="Proxima Nova Extrabold"/>
                      <a:cs typeface="Arial" panose="020B0604020202020204" pitchFamily="34" charset="0"/>
                    </a:defRPr>
                  </a:lvl1pPr>
                </a:lstStyle>
                <a:p>
                  <a:pPr marL="0" marR="0" lvl="0" indent="0" algn="l" defTabSz="8255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9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Челябинск</a:t>
                  </a: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5" name="Белгород">
                  <a:extLst>
                    <a:ext uri="{FF2B5EF4-FFF2-40B4-BE49-F238E27FC236}">
                      <a16:creationId xmlns:a16="http://schemas.microsoft.com/office/drawing/2014/main" id="{11E63C50-FDF2-5DE8-A8F5-7C737F11C3DE}"/>
                    </a:ext>
                  </a:extLst>
                </p:cNvPr>
                <p:cNvSpPr txBox="1"/>
                <p:nvPr/>
              </p:nvSpPr>
              <p:spPr>
                <a:xfrm>
                  <a:off x="1337858" y="4209545"/>
                  <a:ext cx="821431" cy="273030"/>
                </a:xfrm>
                <a:prstGeom prst="rect">
                  <a:avLst/>
                </a:prstGeom>
                <a:ln w="12700"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25400" tIns="25400" rIns="25400" bIns="25400"/>
                <a:lstStyle>
                  <a:lvl1pPr algn="l" defTabSz="825500">
                    <a:defRPr sz="2200" b="0">
                      <a:solidFill>
                        <a:srgbClr val="ED1C24"/>
                      </a:solidFill>
                      <a:latin typeface="Proxima Nova Extrabold"/>
                      <a:ea typeface="Proxima Nova Extrabold"/>
                      <a:cs typeface="Proxima Nova Extrabold"/>
                      <a:sym typeface="Proxima Nova Extrabold"/>
                    </a:defRPr>
                  </a:lvl1pPr>
                </a:lstStyle>
                <a:p>
                  <a:pPr marL="0" marR="0" lvl="0" indent="0" algn="l" defTabSz="8255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9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Proxima Nova Extrabold"/>
                    </a:rPr>
                    <a:t>Белгоро</a:t>
                  </a:r>
                  <a:r>
                    <a:rPr kumimoji="0" lang="ru-RU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Proxima Nova Extrabold"/>
                    </a:rPr>
                    <a:t>д</a:t>
                  </a: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Proxima Nova Extrabold"/>
                  </a:endParaRPr>
                </a:p>
              </p:txBody>
            </p:sp>
            <p:sp>
              <p:nvSpPr>
                <p:cNvPr id="89" name="Рязань">
                  <a:extLst>
                    <a:ext uri="{FF2B5EF4-FFF2-40B4-BE49-F238E27FC236}">
                      <a16:creationId xmlns:a16="http://schemas.microsoft.com/office/drawing/2014/main" id="{6CD35D35-86BA-0958-A54B-BF1954905FB8}"/>
                    </a:ext>
                  </a:extLst>
                </p:cNvPr>
                <p:cNvSpPr txBox="1"/>
                <p:nvPr/>
              </p:nvSpPr>
              <p:spPr>
                <a:xfrm>
                  <a:off x="1897942" y="3650576"/>
                  <a:ext cx="626641" cy="255065"/>
                </a:xfrm>
                <a:prstGeom prst="rect">
                  <a:avLst/>
                </a:prstGeom>
                <a:solidFill>
                  <a:srgbClr val="242E40">
                    <a:alpha val="60000"/>
                  </a:srgbClr>
                </a:solidFill>
                <a:ln w="12700"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25400" tIns="25400" rIns="25400" bIns="25400"/>
                <a:lstStyle>
                  <a:defPPr>
                    <a:defRPr lang="ru-RU"/>
                  </a:defPPr>
                  <a:lvl1pPr defTabSz="825500">
                    <a:defRPr sz="900" b="0">
                      <a:solidFill>
                        <a:schemeClr val="accent3">
                          <a:lumMod val="90000"/>
                        </a:schemeClr>
                      </a:solidFill>
                      <a:latin typeface="Arial" panose="020B0604020202020204" pitchFamily="34" charset="0"/>
                      <a:ea typeface="Proxima Nova Extrabold"/>
                      <a:cs typeface="Arial" panose="020B0604020202020204" pitchFamily="34" charset="0"/>
                    </a:defRPr>
                  </a:lvl1pPr>
                </a:lstStyle>
                <a:p>
                  <a:pPr marL="0" marR="0" lvl="0" indent="0" algn="l" defTabSz="8255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9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Рязань</a:t>
                  </a: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Заинск">
                  <a:extLst>
                    <a:ext uri="{FF2B5EF4-FFF2-40B4-BE49-F238E27FC236}">
                      <a16:creationId xmlns:a16="http://schemas.microsoft.com/office/drawing/2014/main" id="{518DB130-6E8B-BD00-7EFA-8BEFDF16B5C7}"/>
                    </a:ext>
                  </a:extLst>
                </p:cNvPr>
                <p:cNvSpPr txBox="1"/>
                <p:nvPr/>
              </p:nvSpPr>
              <p:spPr>
                <a:xfrm>
                  <a:off x="2810043" y="3926255"/>
                  <a:ext cx="487107" cy="227851"/>
                </a:xfrm>
                <a:prstGeom prst="rect">
                  <a:avLst/>
                </a:prstGeom>
                <a:solidFill>
                  <a:srgbClr val="242E40">
                    <a:alpha val="60000"/>
                  </a:srgbClr>
                </a:solidFill>
                <a:ln w="12700"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25400" tIns="25400" rIns="25400" bIns="25400"/>
                <a:lstStyle>
                  <a:defPPr>
                    <a:defRPr lang="ru-RU"/>
                  </a:defPPr>
                  <a:lvl1pPr defTabSz="825500">
                    <a:defRPr sz="900" b="0">
                      <a:solidFill>
                        <a:schemeClr val="accent3">
                          <a:lumMod val="90000"/>
                        </a:schemeClr>
                      </a:solidFill>
                      <a:latin typeface="Arial" panose="020B0604020202020204" pitchFamily="34" charset="0"/>
                      <a:ea typeface="Proxima Nova Extrabold"/>
                      <a:cs typeface="Arial" panose="020B0604020202020204" pitchFamily="34" charset="0"/>
                    </a:defRPr>
                  </a:lvl1pPr>
                </a:lstStyle>
                <a:p>
                  <a:pPr marL="0" marR="0" lvl="0" indent="0" algn="l" defTabSz="8255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9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Заинск</a:t>
                  </a: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Челябинск">
                  <a:extLst>
                    <a:ext uri="{FF2B5EF4-FFF2-40B4-BE49-F238E27FC236}">
                      <a16:creationId xmlns:a16="http://schemas.microsoft.com/office/drawing/2014/main" id="{D76FA9EB-8337-14A2-ED20-0F84F35DE4A5}"/>
                    </a:ext>
                  </a:extLst>
                </p:cNvPr>
                <p:cNvSpPr txBox="1"/>
                <p:nvPr/>
              </p:nvSpPr>
              <p:spPr>
                <a:xfrm>
                  <a:off x="5212905" y="5122568"/>
                  <a:ext cx="391571" cy="177356"/>
                </a:xfrm>
                <a:prstGeom prst="rect">
                  <a:avLst/>
                </a:prstGeom>
                <a:solidFill>
                  <a:srgbClr val="242E40">
                    <a:alpha val="60000"/>
                  </a:srgbClr>
                </a:solidFill>
                <a:ln w="12700"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25400" tIns="25400" rIns="25400" bIns="25400"/>
                <a:lstStyle>
                  <a:defPPr>
                    <a:defRPr lang="ru-RU"/>
                  </a:defPPr>
                  <a:lvl1pPr defTabSz="825500">
                    <a:defRPr sz="900" b="0">
                      <a:solidFill>
                        <a:schemeClr val="accent3">
                          <a:lumMod val="90000"/>
                        </a:schemeClr>
                      </a:solidFill>
                      <a:latin typeface="Arial" panose="020B0604020202020204" pitchFamily="34" charset="0"/>
                      <a:ea typeface="Proxima Nova Extrabold"/>
                      <a:cs typeface="Arial" panose="020B0604020202020204" pitchFamily="34" charset="0"/>
                    </a:defRPr>
                  </a:lvl1pPr>
                </a:lstStyle>
                <a:p>
                  <a:pPr marL="0" marR="0" lvl="0" indent="0" algn="l" defTabSz="8255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Юрга</a:t>
                  </a: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Челябинск">
                  <a:extLst>
                    <a:ext uri="{FF2B5EF4-FFF2-40B4-BE49-F238E27FC236}">
                      <a16:creationId xmlns:a16="http://schemas.microsoft.com/office/drawing/2014/main" id="{B746EA21-A7FD-1595-9A8F-CA2BAF72D44D}"/>
                    </a:ext>
                  </a:extLst>
                </p:cNvPr>
                <p:cNvSpPr txBox="1"/>
                <p:nvPr/>
              </p:nvSpPr>
              <p:spPr>
                <a:xfrm>
                  <a:off x="8602184" y="4897097"/>
                  <a:ext cx="822381" cy="251305"/>
                </a:xfrm>
                <a:prstGeom prst="rect">
                  <a:avLst/>
                </a:prstGeom>
                <a:ln w="12700"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lIns="25400" tIns="25400" rIns="25400" bIns="25400"/>
                <a:lstStyle>
                  <a:lvl1pPr algn="l" defTabSz="825500">
                    <a:defRPr sz="2200" b="0">
                      <a:solidFill>
                        <a:srgbClr val="ED1C24"/>
                      </a:solidFill>
                      <a:latin typeface="Proxima Nova Extrabold"/>
                      <a:ea typeface="Proxima Nova Extrabold"/>
                      <a:cs typeface="Proxima Nova Extrabold"/>
                      <a:sym typeface="Proxima Nova Extrabold"/>
                    </a:defRPr>
                  </a:lvl1pPr>
                </a:lstStyle>
                <a:p>
                  <a:pPr marL="0" marR="0" lvl="0" indent="0" algn="l" defTabSz="8255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Proxima Nova Extrabold"/>
                    </a:rPr>
                    <a:t>Хабаровск</a:t>
                  </a:r>
                  <a:endParaRPr kumimoji="0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Proxima Nova Extrabold"/>
                  </a:endParaRPr>
                </a:p>
              </p:txBody>
            </p:sp>
          </p:grpSp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id="{761DD3F5-924F-F6CE-51F4-430FF3E3A575}"/>
                  </a:ext>
                </a:extLst>
              </p:cNvPr>
              <p:cNvSpPr/>
              <p:nvPr/>
            </p:nvSpPr>
            <p:spPr>
              <a:xfrm>
                <a:off x="1489001" y="3917094"/>
                <a:ext cx="51638" cy="516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Овал 69">
                <a:extLst>
                  <a:ext uri="{FF2B5EF4-FFF2-40B4-BE49-F238E27FC236}">
                    <a16:creationId xmlns:a16="http://schemas.microsoft.com/office/drawing/2014/main" id="{C71038B9-ADF7-A3E6-6176-26B73F4DE4EA}"/>
                  </a:ext>
                </a:extLst>
              </p:cNvPr>
              <p:cNvSpPr/>
              <p:nvPr/>
            </p:nvSpPr>
            <p:spPr>
              <a:xfrm>
                <a:off x="2972113" y="3595359"/>
                <a:ext cx="51638" cy="516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5" name="Овал 74">
                <a:extLst>
                  <a:ext uri="{FF2B5EF4-FFF2-40B4-BE49-F238E27FC236}">
                    <a16:creationId xmlns:a16="http://schemas.microsoft.com/office/drawing/2014/main" id="{773AFCAF-82B4-BEFF-03E8-F7DA8435A3BB}"/>
                  </a:ext>
                </a:extLst>
              </p:cNvPr>
              <p:cNvSpPr/>
              <p:nvPr/>
            </p:nvSpPr>
            <p:spPr>
              <a:xfrm>
                <a:off x="8707890" y="4395330"/>
                <a:ext cx="51638" cy="516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3ECB6686-2C53-959E-FE27-988A86F4A210}"/>
                </a:ext>
              </a:extLst>
            </p:cNvPr>
            <p:cNvSpPr/>
            <p:nvPr/>
          </p:nvSpPr>
          <p:spPr>
            <a:xfrm>
              <a:off x="2921676" y="2765879"/>
              <a:ext cx="57950" cy="579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83148D5-456D-F15C-4DE4-95F965121939}"/>
              </a:ext>
            </a:extLst>
          </p:cNvPr>
          <p:cNvSpPr txBox="1">
            <a:spLocks/>
          </p:cNvSpPr>
          <p:nvPr/>
        </p:nvSpPr>
        <p:spPr>
          <a:xfrm>
            <a:off x="915838" y="757588"/>
            <a:ext cx="6323161" cy="5089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ГЕОГРАФИЯ ЗАВОДОВ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4" name="Рыбинск">
            <a:extLst>
              <a:ext uri="{FF2B5EF4-FFF2-40B4-BE49-F238E27FC236}">
                <a16:creationId xmlns:a16="http://schemas.microsoft.com/office/drawing/2014/main" id="{FD8C9B9D-0D95-C7D1-2AC8-F48204A62F4E}"/>
              </a:ext>
            </a:extLst>
          </p:cNvPr>
          <p:cNvSpPr txBox="1"/>
          <p:nvPr/>
        </p:nvSpPr>
        <p:spPr>
          <a:xfrm>
            <a:off x="2010043" y="2382596"/>
            <a:ext cx="541671" cy="167804"/>
          </a:xfrm>
          <a:prstGeom prst="rect">
            <a:avLst/>
          </a:prstGeom>
          <a:solidFill>
            <a:srgbClr val="242E40">
              <a:alpha val="60000"/>
            </a:srgbClr>
          </a:solidFill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/>
          <a:lstStyle>
            <a:defPPr>
              <a:defRPr lang="ru-RU"/>
            </a:defPPr>
            <a:lvl1pPr defTabSz="825500">
              <a:defRPr sz="900" b="0">
                <a:solidFill>
                  <a:schemeClr val="accent3">
                    <a:lumMod val="90000"/>
                  </a:schemeClr>
                </a:solidFill>
                <a:latin typeface="Arial" panose="020B0604020202020204" pitchFamily="34" charset="0"/>
                <a:ea typeface="Proxima Nova Extrabold"/>
                <a:cs typeface="Arial" panose="020B0604020202020204" pitchFamily="34" charset="0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Чудово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Рязань">
            <a:extLst>
              <a:ext uri="{FF2B5EF4-FFF2-40B4-BE49-F238E27FC236}">
                <a16:creationId xmlns:a16="http://schemas.microsoft.com/office/drawing/2014/main" id="{AE7DA2AB-DA71-228D-40F5-72828807CBCD}"/>
              </a:ext>
            </a:extLst>
          </p:cNvPr>
          <p:cNvSpPr txBox="1"/>
          <p:nvPr/>
        </p:nvSpPr>
        <p:spPr>
          <a:xfrm>
            <a:off x="2070843" y="2627615"/>
            <a:ext cx="595528" cy="227230"/>
          </a:xfrm>
          <a:prstGeom prst="rect">
            <a:avLst/>
          </a:prstGeom>
          <a:solidFill>
            <a:srgbClr val="242E40">
              <a:alpha val="60000"/>
            </a:srgbClr>
          </a:solidFill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/>
          <a:lstStyle>
            <a:defPPr>
              <a:defRPr lang="ru-RU"/>
            </a:defPPr>
            <a:lvl1pPr defTabSz="825500">
              <a:defRPr sz="900" b="0">
                <a:solidFill>
                  <a:schemeClr val="accent3">
                    <a:lumMod val="90000"/>
                  </a:schemeClr>
                </a:solidFill>
                <a:latin typeface="Arial" panose="020B0604020202020204" pitchFamily="34" charset="0"/>
                <a:ea typeface="Proxima Nova Extrabold"/>
                <a:cs typeface="Arial" panose="020B0604020202020204" pitchFamily="34" charset="0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Серпухов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D63961-B814-7A80-E9B5-5D46CF1EA44A}"/>
              </a:ext>
            </a:extLst>
          </p:cNvPr>
          <p:cNvSpPr txBox="1"/>
          <p:nvPr/>
        </p:nvSpPr>
        <p:spPr>
          <a:xfrm>
            <a:off x="6820678" y="5370353"/>
            <a:ext cx="4492843" cy="39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Ведем отгрузки во все регионы РФ 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B27DA93-5571-2930-37AE-14EA039A45CD}"/>
              </a:ext>
            </a:extLst>
          </p:cNvPr>
          <p:cNvSpPr/>
          <p:nvPr/>
        </p:nvSpPr>
        <p:spPr>
          <a:xfrm>
            <a:off x="9096237" y="1562903"/>
            <a:ext cx="163132" cy="152923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C0469F3D-516C-0AA7-6BF1-909E923D2F18}"/>
              </a:ext>
            </a:extLst>
          </p:cNvPr>
          <p:cNvSpPr/>
          <p:nvPr/>
        </p:nvSpPr>
        <p:spPr>
          <a:xfrm>
            <a:off x="2661892" y="2658867"/>
            <a:ext cx="49074" cy="460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5A8A9F5D-219C-53B7-89C1-B59CD1BA5202}"/>
              </a:ext>
            </a:extLst>
          </p:cNvPr>
          <p:cNvSpPr/>
          <p:nvPr/>
        </p:nvSpPr>
        <p:spPr>
          <a:xfrm>
            <a:off x="2916768" y="2769909"/>
            <a:ext cx="49074" cy="460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2557BCF2-44B0-DB36-B491-515F3A014D57}"/>
              </a:ext>
            </a:extLst>
          </p:cNvPr>
          <p:cNvSpPr/>
          <p:nvPr/>
        </p:nvSpPr>
        <p:spPr>
          <a:xfrm>
            <a:off x="1824398" y="3703817"/>
            <a:ext cx="49074" cy="460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0266E55D-C6F9-B210-7172-63ECD6B41F04}"/>
              </a:ext>
            </a:extLst>
          </p:cNvPr>
          <p:cNvSpPr txBox="1">
            <a:spLocks/>
          </p:cNvSpPr>
          <p:nvPr/>
        </p:nvSpPr>
        <p:spPr>
          <a:xfrm>
            <a:off x="9275232" y="2046407"/>
            <a:ext cx="1648428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Действующиее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16448293-0031-D3D7-0755-AB060C32CD36}"/>
              </a:ext>
            </a:extLst>
          </p:cNvPr>
          <p:cNvGrpSpPr/>
          <p:nvPr/>
        </p:nvGrpSpPr>
        <p:grpSpPr>
          <a:xfrm>
            <a:off x="3525278" y="2763695"/>
            <a:ext cx="175988" cy="286424"/>
            <a:chOff x="1616274" y="3256818"/>
            <a:chExt cx="212108" cy="345210"/>
          </a:xfrm>
        </p:grpSpPr>
        <p:cxnSp>
          <p:nvCxnSpPr>
            <p:cNvPr id="80" name="Прямая соединительная линия 79">
              <a:extLst>
                <a:ext uri="{FF2B5EF4-FFF2-40B4-BE49-F238E27FC236}">
                  <a16:creationId xmlns:a16="http://schemas.microsoft.com/office/drawing/2014/main" id="{433AE817-8589-E8C6-653C-9282C2F3F209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5AF5ADE4-22F1-B6ED-25DD-6FE60C8A21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A5FDAFA3-9205-4315-6434-5992C53EE16C}"/>
              </a:ext>
            </a:extLst>
          </p:cNvPr>
          <p:cNvGrpSpPr/>
          <p:nvPr/>
        </p:nvGrpSpPr>
        <p:grpSpPr>
          <a:xfrm>
            <a:off x="2627340" y="2392197"/>
            <a:ext cx="175988" cy="286424"/>
            <a:chOff x="1616274" y="3256818"/>
            <a:chExt cx="212108" cy="345210"/>
          </a:xfrm>
        </p:grpSpPr>
        <p:cxnSp>
          <p:nvCxnSpPr>
            <p:cNvPr id="96" name="Прямая соединительная линия 95">
              <a:extLst>
                <a:ext uri="{FF2B5EF4-FFF2-40B4-BE49-F238E27FC236}">
                  <a16:creationId xmlns:a16="http://schemas.microsoft.com/office/drawing/2014/main" id="{9AA86F1B-62A9-D24F-3666-06EB886A2011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42BAEF8F-1002-5D8B-D998-C6589218B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27AA468D-C903-3992-A2F5-31D4D75842A1}"/>
              </a:ext>
            </a:extLst>
          </p:cNvPr>
          <p:cNvGrpSpPr/>
          <p:nvPr/>
        </p:nvGrpSpPr>
        <p:grpSpPr>
          <a:xfrm>
            <a:off x="2868953" y="2506486"/>
            <a:ext cx="175988" cy="286424"/>
            <a:chOff x="1616274" y="3256818"/>
            <a:chExt cx="212108" cy="345210"/>
          </a:xfrm>
        </p:grpSpPr>
        <p:cxnSp>
          <p:nvCxnSpPr>
            <p:cNvPr id="99" name="Прямая соединительная линия 98">
              <a:extLst>
                <a:ext uri="{FF2B5EF4-FFF2-40B4-BE49-F238E27FC236}">
                  <a16:creationId xmlns:a16="http://schemas.microsoft.com/office/drawing/2014/main" id="{2934020C-BD8B-2364-CF0B-8533F37CA0D1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60B768D1-5E50-FB3A-590F-1811CDDCD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103" name="Группа 102">
            <a:extLst>
              <a:ext uri="{FF2B5EF4-FFF2-40B4-BE49-F238E27FC236}">
                <a16:creationId xmlns:a16="http://schemas.microsoft.com/office/drawing/2014/main" id="{3E1C9431-D8B6-58D2-0112-AD783E9AF0B5}"/>
              </a:ext>
            </a:extLst>
          </p:cNvPr>
          <p:cNvGrpSpPr/>
          <p:nvPr/>
        </p:nvGrpSpPr>
        <p:grpSpPr>
          <a:xfrm>
            <a:off x="2445912" y="2057280"/>
            <a:ext cx="175988" cy="286424"/>
            <a:chOff x="1616274" y="3256818"/>
            <a:chExt cx="212108" cy="345210"/>
          </a:xfrm>
        </p:grpSpPr>
        <p:cxnSp>
          <p:nvCxnSpPr>
            <p:cNvPr id="105" name="Прямая соединительная линия 104">
              <a:extLst>
                <a:ext uri="{FF2B5EF4-FFF2-40B4-BE49-F238E27FC236}">
                  <a16:creationId xmlns:a16="http://schemas.microsoft.com/office/drawing/2014/main" id="{386F61CA-3747-ACBF-F9FA-2091771B67DA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7" name="Рисунок 106">
              <a:extLst>
                <a:ext uri="{FF2B5EF4-FFF2-40B4-BE49-F238E27FC236}">
                  <a16:creationId xmlns:a16="http://schemas.microsoft.com/office/drawing/2014/main" id="{F5413A57-E62C-FE4D-F58D-5DD8F853F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6C790DC8-EA16-A50E-60EB-E5E02A957F0A}"/>
              </a:ext>
            </a:extLst>
          </p:cNvPr>
          <p:cNvGrpSpPr/>
          <p:nvPr/>
        </p:nvGrpSpPr>
        <p:grpSpPr>
          <a:xfrm>
            <a:off x="2108639" y="3043491"/>
            <a:ext cx="175988" cy="286424"/>
            <a:chOff x="1616274" y="3256818"/>
            <a:chExt cx="212108" cy="345210"/>
          </a:xfrm>
        </p:grpSpPr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id="{74874FAE-4FCB-CB5B-4A41-882E71F643D7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2" name="Рисунок 111">
              <a:extLst>
                <a:ext uri="{FF2B5EF4-FFF2-40B4-BE49-F238E27FC236}">
                  <a16:creationId xmlns:a16="http://schemas.microsoft.com/office/drawing/2014/main" id="{EC159F39-50BF-4300-4858-4A805EEC2B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114" name="Группа 113">
            <a:extLst>
              <a:ext uri="{FF2B5EF4-FFF2-40B4-BE49-F238E27FC236}">
                <a16:creationId xmlns:a16="http://schemas.microsoft.com/office/drawing/2014/main" id="{E747C2A7-2391-8EB9-B174-C62E22612BC2}"/>
              </a:ext>
            </a:extLst>
          </p:cNvPr>
          <p:cNvGrpSpPr/>
          <p:nvPr/>
        </p:nvGrpSpPr>
        <p:grpSpPr>
          <a:xfrm>
            <a:off x="4089947" y="3351322"/>
            <a:ext cx="175988" cy="286424"/>
            <a:chOff x="1616274" y="3256818"/>
            <a:chExt cx="212108" cy="345210"/>
          </a:xfrm>
        </p:grpSpPr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id="{7EB0473B-DC6B-C45F-601B-520C12719E38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7" name="Рисунок 116">
              <a:extLst>
                <a:ext uri="{FF2B5EF4-FFF2-40B4-BE49-F238E27FC236}">
                  <a16:creationId xmlns:a16="http://schemas.microsoft.com/office/drawing/2014/main" id="{B84FEE75-AB13-1467-F22A-1F42EB65A6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122" name="Группа 121">
            <a:extLst>
              <a:ext uri="{FF2B5EF4-FFF2-40B4-BE49-F238E27FC236}">
                <a16:creationId xmlns:a16="http://schemas.microsoft.com/office/drawing/2014/main" id="{9A59521C-D105-4A1E-3BAE-BB6A2FFC8D21}"/>
              </a:ext>
            </a:extLst>
          </p:cNvPr>
          <p:cNvGrpSpPr/>
          <p:nvPr/>
        </p:nvGrpSpPr>
        <p:grpSpPr>
          <a:xfrm>
            <a:off x="5775698" y="3759376"/>
            <a:ext cx="175988" cy="286424"/>
            <a:chOff x="1616274" y="3256818"/>
            <a:chExt cx="212108" cy="345210"/>
          </a:xfrm>
        </p:grpSpPr>
        <p:cxnSp>
          <p:nvCxnSpPr>
            <p:cNvPr id="123" name="Прямая соединительная линия 122">
              <a:extLst>
                <a:ext uri="{FF2B5EF4-FFF2-40B4-BE49-F238E27FC236}">
                  <a16:creationId xmlns:a16="http://schemas.microsoft.com/office/drawing/2014/main" id="{3D802F88-AC48-F64A-2691-6A66A85CEE23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4" name="Рисунок 123">
              <a:extLst>
                <a:ext uri="{FF2B5EF4-FFF2-40B4-BE49-F238E27FC236}">
                  <a16:creationId xmlns:a16="http://schemas.microsoft.com/office/drawing/2014/main" id="{A9E2E57B-C6B0-81A0-0A98-2CF3974F41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125" name="Группа 124">
            <a:extLst>
              <a:ext uri="{FF2B5EF4-FFF2-40B4-BE49-F238E27FC236}">
                <a16:creationId xmlns:a16="http://schemas.microsoft.com/office/drawing/2014/main" id="{868F668F-081F-E2AD-2178-9CBCDCB11BC5}"/>
              </a:ext>
            </a:extLst>
          </p:cNvPr>
          <p:cNvGrpSpPr/>
          <p:nvPr/>
        </p:nvGrpSpPr>
        <p:grpSpPr>
          <a:xfrm>
            <a:off x="8974725" y="3443532"/>
            <a:ext cx="175988" cy="286424"/>
            <a:chOff x="1616274" y="3256818"/>
            <a:chExt cx="212108" cy="345210"/>
          </a:xfrm>
        </p:grpSpPr>
        <p:cxnSp>
          <p:nvCxnSpPr>
            <p:cNvPr id="126" name="Прямая соединительная линия 125">
              <a:extLst>
                <a:ext uri="{FF2B5EF4-FFF2-40B4-BE49-F238E27FC236}">
                  <a16:creationId xmlns:a16="http://schemas.microsoft.com/office/drawing/2014/main" id="{1B5D680F-2587-78F0-846E-0A411B203D59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Рисунок 126">
              <a:extLst>
                <a:ext uri="{FF2B5EF4-FFF2-40B4-BE49-F238E27FC236}">
                  <a16:creationId xmlns:a16="http://schemas.microsoft.com/office/drawing/2014/main" id="{886E2377-3ADC-2273-43B0-A7F4F7BEC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id="{28219411-6A95-C417-F72A-A5C662A72FCC}"/>
              </a:ext>
            </a:extLst>
          </p:cNvPr>
          <p:cNvGrpSpPr/>
          <p:nvPr/>
        </p:nvGrpSpPr>
        <p:grpSpPr>
          <a:xfrm>
            <a:off x="8806839" y="3616164"/>
            <a:ext cx="175988" cy="286424"/>
            <a:chOff x="1616274" y="3256818"/>
            <a:chExt cx="212108" cy="345210"/>
          </a:xfrm>
        </p:grpSpPr>
        <p:cxnSp>
          <p:nvCxnSpPr>
            <p:cNvPr id="129" name="Прямая соединительная линия 128">
              <a:extLst>
                <a:ext uri="{FF2B5EF4-FFF2-40B4-BE49-F238E27FC236}">
                  <a16:creationId xmlns:a16="http://schemas.microsoft.com/office/drawing/2014/main" id="{D93A8086-91CB-D324-1D8A-16BAE413FA6A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0" name="Рисунок 129">
              <a:extLst>
                <a:ext uri="{FF2B5EF4-FFF2-40B4-BE49-F238E27FC236}">
                  <a16:creationId xmlns:a16="http://schemas.microsoft.com/office/drawing/2014/main" id="{99D680DF-27E0-EB2E-906C-0ED872705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id="{30C0D5BD-6CB3-CD55-09AD-740491A00F49}"/>
              </a:ext>
            </a:extLst>
          </p:cNvPr>
          <p:cNvGrpSpPr/>
          <p:nvPr/>
        </p:nvGrpSpPr>
        <p:grpSpPr>
          <a:xfrm>
            <a:off x="1777980" y="3422529"/>
            <a:ext cx="175988" cy="286424"/>
            <a:chOff x="1616274" y="3256818"/>
            <a:chExt cx="212108" cy="345210"/>
          </a:xfrm>
        </p:grpSpPr>
        <p:cxnSp>
          <p:nvCxnSpPr>
            <p:cNvPr id="132" name="Прямая соединительная линия 131">
              <a:extLst>
                <a:ext uri="{FF2B5EF4-FFF2-40B4-BE49-F238E27FC236}">
                  <a16:creationId xmlns:a16="http://schemas.microsoft.com/office/drawing/2014/main" id="{7E22AF79-042E-0E04-5ECD-F0B73764E8B7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3" name="Рисунок 132">
              <a:extLst>
                <a:ext uri="{FF2B5EF4-FFF2-40B4-BE49-F238E27FC236}">
                  <a16:creationId xmlns:a16="http://schemas.microsoft.com/office/drawing/2014/main" id="{533DE218-6F2B-4C20-AA67-6B30AC8156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EF41AF0-C7D0-C170-B81B-FFD5CBC89C64}"/>
              </a:ext>
            </a:extLst>
          </p:cNvPr>
          <p:cNvCxnSpPr>
            <a:cxnSpLocks/>
          </p:cNvCxnSpPr>
          <p:nvPr/>
        </p:nvCxnSpPr>
        <p:spPr>
          <a:xfrm>
            <a:off x="1677575" y="3708953"/>
            <a:ext cx="0" cy="0"/>
          </a:xfrm>
          <a:prstGeom prst="line">
            <a:avLst/>
          </a:prstGeom>
          <a:ln w="635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>
            <a:extLst>
              <a:ext uri="{FF2B5EF4-FFF2-40B4-BE49-F238E27FC236}">
                <a16:creationId xmlns:a16="http://schemas.microsoft.com/office/drawing/2014/main" id="{89A94C99-4C70-2411-2016-BC5045119F91}"/>
              </a:ext>
            </a:extLst>
          </p:cNvPr>
          <p:cNvSpPr/>
          <p:nvPr/>
        </p:nvSpPr>
        <p:spPr>
          <a:xfrm>
            <a:off x="9096237" y="1113639"/>
            <a:ext cx="163132" cy="1529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5C7E0AE-C21C-FBA7-162E-D88C8A7A8D5A}"/>
              </a:ext>
            </a:extLst>
          </p:cNvPr>
          <p:cNvSpPr/>
          <p:nvPr/>
        </p:nvSpPr>
        <p:spPr>
          <a:xfrm>
            <a:off x="2646614" y="2636396"/>
            <a:ext cx="101601" cy="9524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027E7B7-9DB5-4751-A885-F16B52E88503}"/>
              </a:ext>
            </a:extLst>
          </p:cNvPr>
          <p:cNvSpPr/>
          <p:nvPr/>
        </p:nvSpPr>
        <p:spPr>
          <a:xfrm>
            <a:off x="2460114" y="2300587"/>
            <a:ext cx="101601" cy="9524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53C1920F-4E23-1C39-55FB-A783EC8FB399}"/>
              </a:ext>
            </a:extLst>
          </p:cNvPr>
          <p:cNvGrpSpPr/>
          <p:nvPr/>
        </p:nvGrpSpPr>
        <p:grpSpPr>
          <a:xfrm>
            <a:off x="9087275" y="1858841"/>
            <a:ext cx="212782" cy="417879"/>
            <a:chOff x="8388323" y="1990671"/>
            <a:chExt cx="212782" cy="417879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C976EA12-15A9-8023-1376-497FD7090C26}"/>
                </a:ext>
              </a:extLst>
            </p:cNvPr>
            <p:cNvGrpSpPr/>
            <p:nvPr/>
          </p:nvGrpSpPr>
          <p:grpSpPr>
            <a:xfrm>
              <a:off x="8388997" y="1990671"/>
              <a:ext cx="212108" cy="345210"/>
              <a:chOff x="1616274" y="3256818"/>
              <a:chExt cx="212108" cy="345210"/>
            </a:xfrm>
          </p:grpSpPr>
          <p:cxnSp>
            <p:nvCxnSpPr>
              <p:cNvPr id="11" name="Прямая соединительная линия 10">
                <a:extLst>
                  <a:ext uri="{FF2B5EF4-FFF2-40B4-BE49-F238E27FC236}">
                    <a16:creationId xmlns:a16="http://schemas.microsoft.com/office/drawing/2014/main" id="{F9C584F3-82D6-B969-48E1-68A8AE09C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4279" y="3414471"/>
                <a:ext cx="0" cy="187557"/>
              </a:xfrm>
              <a:prstGeom prst="line">
                <a:avLst/>
              </a:prstGeom>
              <a:ln w="6350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DD1726DB-53B8-0874-A66F-64C93B812C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" r="79877" b="-1059"/>
              <a:stretch/>
            </p:blipFill>
            <p:spPr>
              <a:xfrm>
                <a:off x="1616274" y="3256818"/>
                <a:ext cx="212108" cy="180092"/>
              </a:xfrm>
              <a:prstGeom prst="rect">
                <a:avLst/>
              </a:prstGeom>
            </p:spPr>
          </p:pic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635D5A97-0EB5-454D-9CA1-338FFC227961}"/>
                </a:ext>
              </a:extLst>
            </p:cNvPr>
            <p:cNvSpPr/>
            <p:nvPr/>
          </p:nvSpPr>
          <p:spPr>
            <a:xfrm>
              <a:off x="8388323" y="2255627"/>
              <a:ext cx="163132" cy="1529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4AA93786-8513-9359-D384-B3C8A7FF4F07}"/>
              </a:ext>
            </a:extLst>
          </p:cNvPr>
          <p:cNvGrpSpPr/>
          <p:nvPr/>
        </p:nvGrpSpPr>
        <p:grpSpPr>
          <a:xfrm>
            <a:off x="9097757" y="2461990"/>
            <a:ext cx="212108" cy="410275"/>
            <a:chOff x="8388323" y="2542496"/>
            <a:chExt cx="212108" cy="410275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0FD5213D-9966-A0FE-E8DD-49076FFB085B}"/>
                </a:ext>
              </a:extLst>
            </p:cNvPr>
            <p:cNvCxnSpPr>
              <a:cxnSpLocks/>
            </p:cNvCxnSpPr>
            <p:nvPr/>
          </p:nvCxnSpPr>
          <p:spPr>
            <a:xfrm>
              <a:off x="8466328" y="2700149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1A978425-0512-F55B-09C4-DD49C6A606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8388323" y="2542496"/>
              <a:ext cx="212108" cy="180092"/>
            </a:xfrm>
            <a:prstGeom prst="rect">
              <a:avLst/>
            </a:prstGeom>
          </p:spPr>
        </p:pic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51847E03-40A4-8BC0-96AF-2A1F687A6D35}"/>
                </a:ext>
              </a:extLst>
            </p:cNvPr>
            <p:cNvSpPr/>
            <p:nvPr/>
          </p:nvSpPr>
          <p:spPr>
            <a:xfrm>
              <a:off x="8390143" y="2799848"/>
              <a:ext cx="163132" cy="15292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id="{DC34C5CB-33EE-4755-CB88-209ABEA81718}"/>
              </a:ext>
            </a:extLst>
          </p:cNvPr>
          <p:cNvGrpSpPr/>
          <p:nvPr/>
        </p:nvGrpSpPr>
        <p:grpSpPr>
          <a:xfrm>
            <a:off x="1608767" y="3437147"/>
            <a:ext cx="175988" cy="286424"/>
            <a:chOff x="1616274" y="3256818"/>
            <a:chExt cx="212108" cy="345210"/>
          </a:xfrm>
        </p:grpSpPr>
        <p:cxnSp>
          <p:nvCxnSpPr>
            <p:cNvPr id="134" name="Прямая соединительная линия 133">
              <a:extLst>
                <a:ext uri="{FF2B5EF4-FFF2-40B4-BE49-F238E27FC236}">
                  <a16:creationId xmlns:a16="http://schemas.microsoft.com/office/drawing/2014/main" id="{79CCF705-199D-B6F2-F82E-C8B588F719D6}"/>
                </a:ext>
              </a:extLst>
            </p:cNvPr>
            <p:cNvCxnSpPr>
              <a:cxnSpLocks/>
            </p:cNvCxnSpPr>
            <p:nvPr/>
          </p:nvCxnSpPr>
          <p:spPr>
            <a:xfrm>
              <a:off x="1694279" y="3414471"/>
              <a:ext cx="0" cy="187557"/>
            </a:xfrm>
            <a:prstGeom prst="line">
              <a:avLst/>
            </a:prstGeom>
            <a:ln w="63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5" name="Рисунок 134">
              <a:extLst>
                <a:ext uri="{FF2B5EF4-FFF2-40B4-BE49-F238E27FC236}">
                  <a16:creationId xmlns:a16="http://schemas.microsoft.com/office/drawing/2014/main" id="{787A6606-2C38-9A14-CEF6-1D2F4719C9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79877" b="-1059"/>
            <a:stretch/>
          </p:blipFill>
          <p:spPr>
            <a:xfrm>
              <a:off x="1616274" y="3256818"/>
              <a:ext cx="212108" cy="180092"/>
            </a:xfrm>
            <a:prstGeom prst="rect">
              <a:avLst/>
            </a:prstGeom>
          </p:spPr>
        </p:pic>
      </p:grpSp>
      <p:sp>
        <p:nvSpPr>
          <p:cNvPr id="43" name="Овал 42">
            <a:extLst>
              <a:ext uri="{FF2B5EF4-FFF2-40B4-BE49-F238E27FC236}">
                <a16:creationId xmlns:a16="http://schemas.microsoft.com/office/drawing/2014/main" id="{EEE03A30-0861-6E64-F506-22C1CCE4878C}"/>
              </a:ext>
            </a:extLst>
          </p:cNvPr>
          <p:cNvSpPr/>
          <p:nvPr/>
        </p:nvSpPr>
        <p:spPr>
          <a:xfrm>
            <a:off x="1631786" y="3667678"/>
            <a:ext cx="95023" cy="8907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3EA1DD3-888E-F26A-922A-B43E95DEA90D}"/>
              </a:ext>
            </a:extLst>
          </p:cNvPr>
          <p:cNvSpPr/>
          <p:nvPr/>
        </p:nvSpPr>
        <p:spPr>
          <a:xfrm>
            <a:off x="2881122" y="2746306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20C247B-62E9-C386-80B4-DC3DE7E32815}"/>
              </a:ext>
            </a:extLst>
          </p:cNvPr>
          <p:cNvSpPr/>
          <p:nvPr/>
        </p:nvSpPr>
        <p:spPr>
          <a:xfrm>
            <a:off x="2122559" y="3289504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A4E1BE4-B5F4-C501-867B-2435423D6511}"/>
              </a:ext>
            </a:extLst>
          </p:cNvPr>
          <p:cNvSpPr/>
          <p:nvPr/>
        </p:nvSpPr>
        <p:spPr>
          <a:xfrm>
            <a:off x="1784755" y="3661332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702B89E-C73B-D8EB-E109-605BE4C841A2}"/>
              </a:ext>
            </a:extLst>
          </p:cNvPr>
          <p:cNvSpPr/>
          <p:nvPr/>
        </p:nvSpPr>
        <p:spPr>
          <a:xfrm>
            <a:off x="3544557" y="3007935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FD3B2CB-3D58-A075-74F2-6272BDB21CBC}"/>
              </a:ext>
            </a:extLst>
          </p:cNvPr>
          <p:cNvSpPr/>
          <p:nvPr/>
        </p:nvSpPr>
        <p:spPr>
          <a:xfrm>
            <a:off x="4110156" y="3603051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31F4E546-ED6A-7BFE-2EEB-74D8A8673451}"/>
              </a:ext>
            </a:extLst>
          </p:cNvPr>
          <p:cNvSpPr/>
          <p:nvPr/>
        </p:nvSpPr>
        <p:spPr>
          <a:xfrm>
            <a:off x="5789618" y="3991985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084C17CB-D201-F29B-A7F0-19924ADB0E4B}"/>
              </a:ext>
            </a:extLst>
          </p:cNvPr>
          <p:cNvSpPr/>
          <p:nvPr/>
        </p:nvSpPr>
        <p:spPr>
          <a:xfrm>
            <a:off x="8820192" y="3855274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AD9C6311-1190-2AE3-C7BD-64848BAA76DE}"/>
              </a:ext>
            </a:extLst>
          </p:cNvPr>
          <p:cNvSpPr/>
          <p:nvPr/>
        </p:nvSpPr>
        <p:spPr>
          <a:xfrm>
            <a:off x="8992573" y="3682335"/>
            <a:ext cx="101601" cy="952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6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AAC70-075C-850B-C221-886EF4F0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11314718" cy="72019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Отличия 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242E40"/>
                </a:solidFill>
              </a:rPr>
              <a:t>стекловолокна от каменной ваты</a:t>
            </a:r>
          </a:p>
        </p:txBody>
      </p:sp>
      <p:sp>
        <p:nvSpPr>
          <p:cNvPr id="31" name="Дата 2">
            <a:extLst>
              <a:ext uri="{FF2B5EF4-FFF2-40B4-BE49-F238E27FC236}">
                <a16:creationId xmlns:a16="http://schemas.microsoft.com/office/drawing/2014/main" id="{31488BF3-E628-4101-7553-66683B42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14" name="Номер слайда 4">
            <a:extLst>
              <a:ext uri="{FF2B5EF4-FFF2-40B4-BE49-F238E27FC236}">
                <a16:creationId xmlns:a16="http://schemas.microsoft.com/office/drawing/2014/main" id="{4C51C27C-997C-4E06-8F13-8F9E5062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8</a:t>
            </a:fld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9D2CF-61F1-1EAE-29C3-9FD59DFB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45" y="1203153"/>
            <a:ext cx="11567793" cy="49976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94A9C8-E57E-BFDE-F0B6-6E2BB9970684}"/>
              </a:ext>
            </a:extLst>
          </p:cNvPr>
          <p:cNvSpPr/>
          <p:nvPr/>
        </p:nvSpPr>
        <p:spPr>
          <a:xfrm>
            <a:off x="192025" y="1203154"/>
            <a:ext cx="1922400" cy="4997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8779D3-0D5F-E6E0-88CC-D5EF3D5F6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36" y="2026911"/>
            <a:ext cx="1760920" cy="4173856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A3A46251-7D54-50E1-5972-5C74CBFD1B10}"/>
              </a:ext>
            </a:extLst>
          </p:cNvPr>
          <p:cNvSpPr txBox="1">
            <a:spLocks/>
          </p:cNvSpPr>
          <p:nvPr/>
        </p:nvSpPr>
        <p:spPr>
          <a:xfrm>
            <a:off x="2629409" y="1470311"/>
            <a:ext cx="3293453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4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сТЕКЛОВОЛОКНО</a:t>
            </a:r>
            <a:endParaRPr lang="ru-RU" sz="24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D6F26BC-34EE-F107-9CC9-A2ABF4502FEA}"/>
              </a:ext>
            </a:extLst>
          </p:cNvPr>
          <p:cNvSpPr txBox="1">
            <a:spLocks/>
          </p:cNvSpPr>
          <p:nvPr/>
        </p:nvSpPr>
        <p:spPr>
          <a:xfrm>
            <a:off x="6659580" y="1470311"/>
            <a:ext cx="3197547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4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КАМЕНная вата</a:t>
            </a:r>
            <a:endParaRPr lang="ru-RU" sz="24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одержимое 2">
            <a:extLst>
              <a:ext uri="{FF2B5EF4-FFF2-40B4-BE49-F238E27FC236}">
                <a16:creationId xmlns:a16="http://schemas.microsoft.com/office/drawing/2014/main" id="{757DC263-94D3-7954-4B9A-B86053EDC62E}"/>
              </a:ext>
            </a:extLst>
          </p:cNvPr>
          <p:cNvSpPr txBox="1">
            <a:spLocks/>
          </p:cNvSpPr>
          <p:nvPr/>
        </p:nvSpPr>
        <p:spPr>
          <a:xfrm>
            <a:off x="580682" y="2429833"/>
            <a:ext cx="2159980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b="1" dirty="0">
                <a:solidFill>
                  <a:srgbClr val="242E40"/>
                </a:solidFill>
              </a:rPr>
              <a:t>Сырье</a:t>
            </a:r>
          </a:p>
        </p:txBody>
      </p:sp>
      <p:sp>
        <p:nvSpPr>
          <p:cNvPr id="71" name="Содержимое 2">
            <a:extLst>
              <a:ext uri="{FF2B5EF4-FFF2-40B4-BE49-F238E27FC236}">
                <a16:creationId xmlns:a16="http://schemas.microsoft.com/office/drawing/2014/main" id="{B5E48A85-81C9-4AF6-A2A0-88E36710B3DE}"/>
              </a:ext>
            </a:extLst>
          </p:cNvPr>
          <p:cNvSpPr txBox="1">
            <a:spLocks/>
          </p:cNvSpPr>
          <p:nvPr/>
        </p:nvSpPr>
        <p:spPr>
          <a:xfrm>
            <a:off x="580681" y="3785160"/>
            <a:ext cx="2315435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b="1" dirty="0">
                <a:solidFill>
                  <a:srgbClr val="242E40"/>
                </a:solidFill>
              </a:rPr>
              <a:t>Волокна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b="1" dirty="0">
                <a:solidFill>
                  <a:srgbClr val="242E40"/>
                </a:solidFill>
              </a:rPr>
              <a:t>(длина)</a:t>
            </a:r>
          </a:p>
        </p:txBody>
      </p:sp>
      <p:sp>
        <p:nvSpPr>
          <p:cNvPr id="72" name="Содержимое 2">
            <a:extLst>
              <a:ext uri="{FF2B5EF4-FFF2-40B4-BE49-F238E27FC236}">
                <a16:creationId xmlns:a16="http://schemas.microsoft.com/office/drawing/2014/main" id="{4877D119-7683-B336-10FD-A45DD81C4897}"/>
              </a:ext>
            </a:extLst>
          </p:cNvPr>
          <p:cNvSpPr txBox="1">
            <a:spLocks/>
          </p:cNvSpPr>
          <p:nvPr/>
        </p:nvSpPr>
        <p:spPr>
          <a:xfrm>
            <a:off x="580682" y="5173715"/>
            <a:ext cx="2460626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b="1" dirty="0">
                <a:solidFill>
                  <a:srgbClr val="242E40"/>
                </a:solidFill>
              </a:rPr>
              <a:t>Плотность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71119-1D6D-A6F9-8EF7-BDD8B8CF5766}"/>
              </a:ext>
            </a:extLst>
          </p:cNvPr>
          <p:cNvSpPr/>
          <p:nvPr/>
        </p:nvSpPr>
        <p:spPr>
          <a:xfrm>
            <a:off x="10000271" y="1198984"/>
            <a:ext cx="2068000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8" name="Пятиугольник 1">
            <a:extLst>
              <a:ext uri="{FF2B5EF4-FFF2-40B4-BE49-F238E27FC236}">
                <a16:creationId xmlns:a16="http://schemas.microsoft.com/office/drawing/2014/main" id="{FB7B9B2E-8CC9-0E0B-33A6-68ACE0576C9E}"/>
              </a:ext>
            </a:extLst>
          </p:cNvPr>
          <p:cNvSpPr/>
          <p:nvPr/>
        </p:nvSpPr>
        <p:spPr>
          <a:xfrm rot="10800000">
            <a:off x="10115720" y="2076079"/>
            <a:ext cx="917849" cy="1261479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ятиугольник 1">
            <a:extLst>
              <a:ext uri="{FF2B5EF4-FFF2-40B4-BE49-F238E27FC236}">
                <a16:creationId xmlns:a16="http://schemas.microsoft.com/office/drawing/2014/main" id="{1B6D3817-2FCC-4E9B-B8B8-384C5382C79B}"/>
              </a:ext>
            </a:extLst>
          </p:cNvPr>
          <p:cNvSpPr/>
          <p:nvPr/>
        </p:nvSpPr>
        <p:spPr>
          <a:xfrm rot="10800000">
            <a:off x="10326615" y="2076076"/>
            <a:ext cx="1534014" cy="1261479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">
            <a:extLst>
              <a:ext uri="{FF2B5EF4-FFF2-40B4-BE49-F238E27FC236}">
                <a16:creationId xmlns:a16="http://schemas.microsoft.com/office/drawing/2014/main" id="{E8D667CD-5599-9757-7966-E00D85452AD0}"/>
              </a:ext>
            </a:extLst>
          </p:cNvPr>
          <p:cNvSpPr/>
          <p:nvPr/>
        </p:nvSpPr>
        <p:spPr>
          <a:xfrm rot="10800000">
            <a:off x="10115720" y="3447679"/>
            <a:ext cx="917849" cy="1261479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">
            <a:extLst>
              <a:ext uri="{FF2B5EF4-FFF2-40B4-BE49-F238E27FC236}">
                <a16:creationId xmlns:a16="http://schemas.microsoft.com/office/drawing/2014/main" id="{F49DCD12-3A06-ED5F-51B7-148C08D3DE4C}"/>
              </a:ext>
            </a:extLst>
          </p:cNvPr>
          <p:cNvSpPr/>
          <p:nvPr/>
        </p:nvSpPr>
        <p:spPr>
          <a:xfrm rot="10800000">
            <a:off x="10326615" y="3447676"/>
            <a:ext cx="1534014" cy="1261479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">
            <a:extLst>
              <a:ext uri="{FF2B5EF4-FFF2-40B4-BE49-F238E27FC236}">
                <a16:creationId xmlns:a16="http://schemas.microsoft.com/office/drawing/2014/main" id="{A9DDE7E3-2B95-FC01-D019-499EFA7F5834}"/>
              </a:ext>
            </a:extLst>
          </p:cNvPr>
          <p:cNvSpPr/>
          <p:nvPr/>
        </p:nvSpPr>
        <p:spPr>
          <a:xfrm rot="10800000">
            <a:off x="10115720" y="4837567"/>
            <a:ext cx="917849" cy="1261479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1">
            <a:extLst>
              <a:ext uri="{FF2B5EF4-FFF2-40B4-BE49-F238E27FC236}">
                <a16:creationId xmlns:a16="http://schemas.microsoft.com/office/drawing/2014/main" id="{935A2F1E-1FE9-FF99-5508-E4D303CA3B76}"/>
              </a:ext>
            </a:extLst>
          </p:cNvPr>
          <p:cNvSpPr/>
          <p:nvPr/>
        </p:nvSpPr>
        <p:spPr>
          <a:xfrm rot="10800000">
            <a:off x="10326615" y="4837564"/>
            <a:ext cx="1534014" cy="1261479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одержимое 2">
            <a:extLst>
              <a:ext uri="{FF2B5EF4-FFF2-40B4-BE49-F238E27FC236}">
                <a16:creationId xmlns:a16="http://schemas.microsoft.com/office/drawing/2014/main" id="{1E3EBF39-6BE7-4870-08FA-A2B70C8E59DF}"/>
              </a:ext>
            </a:extLst>
          </p:cNvPr>
          <p:cNvSpPr txBox="1">
            <a:spLocks/>
          </p:cNvSpPr>
          <p:nvPr/>
        </p:nvSpPr>
        <p:spPr>
          <a:xfrm>
            <a:off x="10517708" y="1319468"/>
            <a:ext cx="1151828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algn="r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b="1" dirty="0">
                <a:solidFill>
                  <a:srgbClr val="242E40"/>
                </a:solidFill>
              </a:rPr>
              <a:t>На что </a:t>
            </a:r>
          </a:p>
          <a:p>
            <a:pPr algn="r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b="1" dirty="0">
                <a:solidFill>
                  <a:srgbClr val="242E40"/>
                </a:solidFill>
              </a:rPr>
              <a:t>влияет?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1A0B77-B2EC-75C3-C8AD-9218ECD9658F}"/>
              </a:ext>
            </a:extLst>
          </p:cNvPr>
          <p:cNvSpPr txBox="1"/>
          <p:nvPr/>
        </p:nvSpPr>
        <p:spPr>
          <a:xfrm>
            <a:off x="9963695" y="2170550"/>
            <a:ext cx="18082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kern="0" dirty="0">
                <a:solidFill>
                  <a:schemeClr val="bg1">
                    <a:lumMod val="95000"/>
                  </a:schemeClr>
                </a:solidFill>
              </a:rPr>
              <a:t>Физико-механические характеристики </a:t>
            </a:r>
            <a:r>
              <a:rPr lang="ru-RU" sz="1400" u="sng" kern="0" dirty="0">
                <a:solidFill>
                  <a:schemeClr val="bg1">
                    <a:lumMod val="95000"/>
                  </a:schemeClr>
                </a:solidFill>
              </a:rPr>
              <a:t>волокна</a:t>
            </a:r>
            <a:endParaRPr lang="en-US" sz="1400" u="sng" kern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24E9E2-AADD-FF60-2FFC-3845CC741424}"/>
              </a:ext>
            </a:extLst>
          </p:cNvPr>
          <p:cNvSpPr txBox="1"/>
          <p:nvPr/>
        </p:nvSpPr>
        <p:spPr>
          <a:xfrm>
            <a:off x="9963695" y="3578726"/>
            <a:ext cx="18082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kern="0" dirty="0">
                <a:solidFill>
                  <a:schemeClr val="bg1"/>
                </a:solidFill>
              </a:rPr>
              <a:t>Физико-механические характеристики </a:t>
            </a:r>
            <a:r>
              <a:rPr lang="ru-RU" sz="1400" u="sng" kern="0" dirty="0">
                <a:solidFill>
                  <a:schemeClr val="bg1"/>
                </a:solidFill>
              </a:rPr>
              <a:t>изделий</a:t>
            </a:r>
            <a:endParaRPr lang="en-US" sz="1400" u="sng" kern="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2C93AF-2A9F-3757-405A-4B5F05A7E970}"/>
              </a:ext>
            </a:extLst>
          </p:cNvPr>
          <p:cNvSpPr txBox="1"/>
          <p:nvPr/>
        </p:nvSpPr>
        <p:spPr>
          <a:xfrm>
            <a:off x="9963695" y="5041766"/>
            <a:ext cx="18082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kern="0" dirty="0">
                <a:solidFill>
                  <a:schemeClr val="bg1"/>
                </a:solidFill>
              </a:rPr>
              <a:t>Вес</a:t>
            </a:r>
          </a:p>
          <a:p>
            <a:pPr algn="r"/>
            <a:r>
              <a:rPr lang="ru-RU" sz="1400" kern="0" dirty="0">
                <a:solidFill>
                  <a:schemeClr val="bg1"/>
                </a:solidFill>
              </a:rPr>
              <a:t>Монтаж</a:t>
            </a:r>
          </a:p>
          <a:p>
            <a:pPr algn="r"/>
            <a:r>
              <a:rPr lang="ru-RU" sz="1400" kern="0" dirty="0">
                <a:solidFill>
                  <a:schemeClr val="bg1"/>
                </a:solidFill>
              </a:rPr>
              <a:t>Логистика</a:t>
            </a:r>
          </a:p>
        </p:txBody>
      </p:sp>
      <p:sp>
        <p:nvSpPr>
          <p:cNvPr id="45" name="Содержимое 2">
            <a:extLst>
              <a:ext uri="{FF2B5EF4-FFF2-40B4-BE49-F238E27FC236}">
                <a16:creationId xmlns:a16="http://schemas.microsoft.com/office/drawing/2014/main" id="{458D4B61-BC3C-4546-24E6-594E03AE6CD6}"/>
              </a:ext>
            </a:extLst>
          </p:cNvPr>
          <p:cNvSpPr txBox="1">
            <a:spLocks/>
          </p:cNvSpPr>
          <p:nvPr/>
        </p:nvSpPr>
        <p:spPr>
          <a:xfrm>
            <a:off x="3917491" y="3796821"/>
            <a:ext cx="2159980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algn="ctr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ru-RU" sz="2400" b="1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30 см</a:t>
            </a:r>
          </a:p>
        </p:txBody>
      </p:sp>
      <p:sp>
        <p:nvSpPr>
          <p:cNvPr id="46" name="Содержимое 2">
            <a:extLst>
              <a:ext uri="{FF2B5EF4-FFF2-40B4-BE49-F238E27FC236}">
                <a16:creationId xmlns:a16="http://schemas.microsoft.com/office/drawing/2014/main" id="{7832C69F-7D81-4D2F-EECE-55DB49C2D9C3}"/>
              </a:ext>
            </a:extLst>
          </p:cNvPr>
          <p:cNvSpPr txBox="1">
            <a:spLocks/>
          </p:cNvSpPr>
          <p:nvPr/>
        </p:nvSpPr>
        <p:spPr>
          <a:xfrm>
            <a:off x="7821979" y="3796821"/>
            <a:ext cx="2159980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algn="ctr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ru-RU" sz="2400" b="1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en-US" sz="2400" b="1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400" b="1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см</a:t>
            </a:r>
          </a:p>
        </p:txBody>
      </p:sp>
      <p:sp>
        <p:nvSpPr>
          <p:cNvPr id="48" name="Содержимое 2">
            <a:extLst>
              <a:ext uri="{FF2B5EF4-FFF2-40B4-BE49-F238E27FC236}">
                <a16:creationId xmlns:a16="http://schemas.microsoft.com/office/drawing/2014/main" id="{CE542A98-226D-1C6C-0CC8-549113B35D5E}"/>
              </a:ext>
            </a:extLst>
          </p:cNvPr>
          <p:cNvSpPr txBox="1">
            <a:spLocks/>
          </p:cNvSpPr>
          <p:nvPr/>
        </p:nvSpPr>
        <p:spPr>
          <a:xfrm>
            <a:off x="4143379" y="2379501"/>
            <a:ext cx="2839925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>
              <a:lnSpc>
                <a:spcPts val="2000"/>
              </a:lnSpc>
              <a:tabLst>
                <a:tab pos="287338" algn="l"/>
              </a:tabLst>
              <a:defRPr/>
            </a:pPr>
            <a:r>
              <a:rPr lang="ru-RU" sz="1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Кварцевый</a:t>
            </a:r>
          </a:p>
          <a:p>
            <a:pPr>
              <a:lnSpc>
                <a:spcPts val="2000"/>
              </a:lnSpc>
              <a:tabLst>
                <a:tab pos="287338" algn="l"/>
              </a:tabLst>
              <a:defRPr/>
            </a:pPr>
            <a:r>
              <a:rPr lang="ru-RU" sz="1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песок</a:t>
            </a:r>
          </a:p>
        </p:txBody>
      </p:sp>
      <p:sp>
        <p:nvSpPr>
          <p:cNvPr id="49" name="Содержимое 2">
            <a:extLst>
              <a:ext uri="{FF2B5EF4-FFF2-40B4-BE49-F238E27FC236}">
                <a16:creationId xmlns:a16="http://schemas.microsoft.com/office/drawing/2014/main" id="{DEE0C526-9DA1-436D-555B-FE110316AB13}"/>
              </a:ext>
            </a:extLst>
          </p:cNvPr>
          <p:cNvSpPr txBox="1">
            <a:spLocks/>
          </p:cNvSpPr>
          <p:nvPr/>
        </p:nvSpPr>
        <p:spPr>
          <a:xfrm>
            <a:off x="8177884" y="2148276"/>
            <a:ext cx="1718561" cy="106003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>
              <a:tabLst>
                <a:tab pos="287338" algn="l"/>
              </a:tabLst>
              <a:defRPr/>
            </a:pPr>
            <a:r>
              <a:rPr lang="ru-RU" sz="1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Горные породы базальтовой группы</a:t>
            </a:r>
          </a:p>
        </p:txBody>
      </p:sp>
      <p:sp>
        <p:nvSpPr>
          <p:cNvPr id="50" name="Содержимое 2">
            <a:extLst>
              <a:ext uri="{FF2B5EF4-FFF2-40B4-BE49-F238E27FC236}">
                <a16:creationId xmlns:a16="http://schemas.microsoft.com/office/drawing/2014/main" id="{C8732E56-4EBE-D054-AA84-309C5A64C2B3}"/>
              </a:ext>
            </a:extLst>
          </p:cNvPr>
          <p:cNvSpPr txBox="1">
            <a:spLocks/>
          </p:cNvSpPr>
          <p:nvPr/>
        </p:nvSpPr>
        <p:spPr>
          <a:xfrm>
            <a:off x="3926635" y="5036555"/>
            <a:ext cx="2159980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  <a:tabLst>
                <a:tab pos="287338" algn="l"/>
              </a:tabLst>
              <a:defRPr/>
            </a:pPr>
            <a:r>
              <a:rPr lang="ru-RU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10 кг/м</a:t>
            </a:r>
            <a:r>
              <a:rPr lang="ru-RU" sz="2400" b="1" kern="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2" name="Содержимое 2">
            <a:extLst>
              <a:ext uri="{FF2B5EF4-FFF2-40B4-BE49-F238E27FC236}">
                <a16:creationId xmlns:a16="http://schemas.microsoft.com/office/drawing/2014/main" id="{8674A084-E3EB-5574-1A6E-965AD2541CA9}"/>
              </a:ext>
            </a:extLst>
          </p:cNvPr>
          <p:cNvSpPr txBox="1">
            <a:spLocks/>
          </p:cNvSpPr>
          <p:nvPr/>
        </p:nvSpPr>
        <p:spPr>
          <a:xfrm>
            <a:off x="7885987" y="5036555"/>
            <a:ext cx="2159980" cy="647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  <a:tabLst>
                <a:tab pos="287338" algn="l"/>
              </a:tabLst>
              <a:defRPr/>
            </a:pPr>
            <a:r>
              <a:rPr lang="ru-RU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25 кг/м</a:t>
            </a:r>
            <a:r>
              <a:rPr lang="ru-RU" sz="2400" b="1" kern="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453BA41E-5349-3B21-3052-0957E0ED01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73" y="3767414"/>
            <a:ext cx="1576278" cy="64412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DF050F6-FC40-131F-C1D8-8462015C12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872" y="3763244"/>
            <a:ext cx="1576278" cy="644126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5A77F191-B741-16E7-4DE6-36E650C73B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6856" y="4817244"/>
            <a:ext cx="1931851" cy="141909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29AB017-8732-9457-13D0-38E2779E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5492" y="4761971"/>
            <a:ext cx="2031761" cy="1539059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461634D2-8F0D-4ED9-3772-EC906A53B67A}"/>
              </a:ext>
            </a:extLst>
          </p:cNvPr>
          <p:cNvSpPr/>
          <p:nvPr/>
        </p:nvSpPr>
        <p:spPr>
          <a:xfrm>
            <a:off x="6034033" y="1198636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E1A04938-FA07-59EB-1D8C-FEC42B2AD3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826" y="2100074"/>
            <a:ext cx="1246715" cy="124671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C0CF00B7-4569-F739-CD3A-4EAC69E101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095" y="2100074"/>
            <a:ext cx="1246715" cy="124671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72AC43-0666-F34A-95D8-C62E9DFDDE66}"/>
              </a:ext>
            </a:extLst>
          </p:cNvPr>
          <p:cNvCxnSpPr>
            <a:cxnSpLocks/>
          </p:cNvCxnSpPr>
          <p:nvPr/>
        </p:nvCxnSpPr>
        <p:spPr>
          <a:xfrm>
            <a:off x="2114425" y="2026911"/>
            <a:ext cx="7885846" cy="1696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237CCC2-4464-37E2-8189-85F94429B3C3}"/>
              </a:ext>
            </a:extLst>
          </p:cNvPr>
          <p:cNvCxnSpPr>
            <a:cxnSpLocks/>
          </p:cNvCxnSpPr>
          <p:nvPr/>
        </p:nvCxnSpPr>
        <p:spPr>
          <a:xfrm>
            <a:off x="283745" y="3404733"/>
            <a:ext cx="9716526" cy="20902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001FA26-70DA-7382-29C4-B808DFD4CFDF}"/>
              </a:ext>
            </a:extLst>
          </p:cNvPr>
          <p:cNvCxnSpPr>
            <a:cxnSpLocks/>
          </p:cNvCxnSpPr>
          <p:nvPr/>
        </p:nvCxnSpPr>
        <p:spPr>
          <a:xfrm>
            <a:off x="283745" y="4786493"/>
            <a:ext cx="9716526" cy="20902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52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AAC70-075C-850B-C221-886EF4F0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11314718" cy="72019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Свойства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242E40"/>
                </a:solidFill>
              </a:rPr>
              <a:t>теплоизоляционных материалов</a:t>
            </a:r>
          </a:p>
        </p:txBody>
      </p:sp>
      <p:sp>
        <p:nvSpPr>
          <p:cNvPr id="31" name="Дата 2">
            <a:extLst>
              <a:ext uri="{FF2B5EF4-FFF2-40B4-BE49-F238E27FC236}">
                <a16:creationId xmlns:a16="http://schemas.microsoft.com/office/drawing/2014/main" id="{31488BF3-E628-4101-7553-66683B42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14" name="Номер слайда 4">
            <a:extLst>
              <a:ext uri="{FF2B5EF4-FFF2-40B4-BE49-F238E27FC236}">
                <a16:creationId xmlns:a16="http://schemas.microsoft.com/office/drawing/2014/main" id="{4C51C27C-997C-4E06-8F13-8F9E5062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9</a:t>
            </a:fld>
            <a:endParaRPr lang="ru-RU"/>
          </a:p>
        </p:txBody>
      </p:sp>
      <p:sp>
        <p:nvSpPr>
          <p:cNvPr id="194" name="Rectangle 16">
            <a:extLst>
              <a:ext uri="{FF2B5EF4-FFF2-40B4-BE49-F238E27FC236}">
                <a16:creationId xmlns:a16="http://schemas.microsoft.com/office/drawing/2014/main" id="{24B6232E-5934-62A4-889A-09192DF57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373" y="3896434"/>
            <a:ext cx="149339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195" name="Rectangle 17">
            <a:extLst>
              <a:ext uri="{FF2B5EF4-FFF2-40B4-BE49-F238E27FC236}">
                <a16:creationId xmlns:a16="http://schemas.microsoft.com/office/drawing/2014/main" id="{7EDD5BA9-C969-7284-CCE6-A0C581C29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373" y="3561853"/>
            <a:ext cx="1493395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196" name="Rectangle 18">
            <a:extLst>
              <a:ext uri="{FF2B5EF4-FFF2-40B4-BE49-F238E27FC236}">
                <a16:creationId xmlns:a16="http://schemas.microsoft.com/office/drawing/2014/main" id="{EAF4AC9D-DC02-71E2-3DB5-609C585EF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373" y="3234828"/>
            <a:ext cx="1493395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197" name="Rectangle 20">
            <a:extLst>
              <a:ext uri="{FF2B5EF4-FFF2-40B4-BE49-F238E27FC236}">
                <a16:creationId xmlns:a16="http://schemas.microsoft.com/office/drawing/2014/main" id="{EA8724A3-C515-CC61-81FA-834E1A673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373" y="2583953"/>
            <a:ext cx="149339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2400" b="1" dirty="0">
              <a:solidFill>
                <a:srgbClr val="242E40"/>
              </a:solidFill>
              <a:sym typeface="Webdings" pitchFamily="18" charset="2"/>
            </a:endParaRPr>
          </a:p>
        </p:txBody>
      </p:sp>
      <p:sp>
        <p:nvSpPr>
          <p:cNvPr id="198" name="Rectangle 21">
            <a:extLst>
              <a:ext uri="{FF2B5EF4-FFF2-40B4-BE49-F238E27FC236}">
                <a16:creationId xmlns:a16="http://schemas.microsoft.com/office/drawing/2014/main" id="{6147AC3D-435F-31F9-72E1-DFF1E898A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373" y="2261690"/>
            <a:ext cx="149339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199" name="Rectangle 22">
            <a:extLst>
              <a:ext uri="{FF2B5EF4-FFF2-40B4-BE49-F238E27FC236}">
                <a16:creationId xmlns:a16="http://schemas.microsoft.com/office/drawing/2014/main" id="{3E587447-0879-927A-C417-F880C62C1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373" y="1226612"/>
            <a:ext cx="1493395" cy="988476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txBody>
          <a:bodyPr wrap="square" anchor="ctr" anchorCtr="1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СВ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00" name="Rectangle 24">
            <a:extLst>
              <a:ext uri="{FF2B5EF4-FFF2-40B4-BE49-F238E27FC236}">
                <a16:creationId xmlns:a16="http://schemas.microsoft.com/office/drawing/2014/main" id="{BC0C8A8B-B7BF-810D-E1FD-49577D192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733" y="3896434"/>
            <a:ext cx="1495465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01" name="Rectangle 25">
            <a:extLst>
              <a:ext uri="{FF2B5EF4-FFF2-40B4-BE49-F238E27FC236}">
                <a16:creationId xmlns:a16="http://schemas.microsoft.com/office/drawing/2014/main" id="{05E21374-F2D5-6B60-CD0E-C25DBF342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733" y="3561853"/>
            <a:ext cx="1495465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02" name="Rectangle 26">
            <a:extLst>
              <a:ext uri="{FF2B5EF4-FFF2-40B4-BE49-F238E27FC236}">
                <a16:creationId xmlns:a16="http://schemas.microsoft.com/office/drawing/2014/main" id="{85BAFB91-3539-E58E-2661-53CC8A19B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1794" y="3234828"/>
            <a:ext cx="1495465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03" name="Rectangle 27">
            <a:extLst>
              <a:ext uri="{FF2B5EF4-FFF2-40B4-BE49-F238E27FC236}">
                <a16:creationId xmlns:a16="http://schemas.microsoft.com/office/drawing/2014/main" id="{A420E1FC-6B6F-7FF8-7C0F-1A7B77A38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733" y="2910978"/>
            <a:ext cx="149546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04" name="Rectangle 28">
            <a:extLst>
              <a:ext uri="{FF2B5EF4-FFF2-40B4-BE49-F238E27FC236}">
                <a16:creationId xmlns:a16="http://schemas.microsoft.com/office/drawing/2014/main" id="{A75788EA-C5CB-86A4-D945-F626E34C7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733" y="2583953"/>
            <a:ext cx="149546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05" name="Rectangle 29">
            <a:extLst>
              <a:ext uri="{FF2B5EF4-FFF2-40B4-BE49-F238E27FC236}">
                <a16:creationId xmlns:a16="http://schemas.microsoft.com/office/drawing/2014/main" id="{C30E0699-86E9-4499-90E9-7B47AD9A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733" y="2261690"/>
            <a:ext cx="149546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06" name="Rectangle 30">
            <a:extLst>
              <a:ext uri="{FF2B5EF4-FFF2-40B4-BE49-F238E27FC236}">
                <a16:creationId xmlns:a16="http://schemas.microsoft.com/office/drawing/2014/main" id="{23406F9B-B179-717D-83DD-BFC304A18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1320" y="1226612"/>
            <a:ext cx="1493394" cy="988476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txBody>
          <a:bodyPr wrap="square" anchor="ctr" anchorCtr="1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КВ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07" name="Rectangle 32">
            <a:extLst>
              <a:ext uri="{FF2B5EF4-FFF2-40B4-BE49-F238E27FC236}">
                <a16:creationId xmlns:a16="http://schemas.microsoft.com/office/drawing/2014/main" id="{D13FF0C8-0971-1084-375D-D81CE8AA6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914" y="3896434"/>
            <a:ext cx="1493394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08" name="Rectangle 33">
            <a:extLst>
              <a:ext uri="{FF2B5EF4-FFF2-40B4-BE49-F238E27FC236}">
                <a16:creationId xmlns:a16="http://schemas.microsoft.com/office/drawing/2014/main" id="{01ACD795-EBEC-05E0-8851-348144525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914" y="3570997"/>
            <a:ext cx="1493394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09" name="Rectangle 34">
            <a:extLst>
              <a:ext uri="{FF2B5EF4-FFF2-40B4-BE49-F238E27FC236}">
                <a16:creationId xmlns:a16="http://schemas.microsoft.com/office/drawing/2014/main" id="{0DCA8FD6-36DD-3F4A-AE12-6481D3A78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914" y="3234828"/>
            <a:ext cx="1493394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10" name="Rectangle 35">
            <a:extLst>
              <a:ext uri="{FF2B5EF4-FFF2-40B4-BE49-F238E27FC236}">
                <a16:creationId xmlns:a16="http://schemas.microsoft.com/office/drawing/2014/main" id="{C6E0EC71-C55A-0D62-93DE-8CC62D454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914" y="2910978"/>
            <a:ext cx="1493394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11" name="Rectangle 36">
            <a:extLst>
              <a:ext uri="{FF2B5EF4-FFF2-40B4-BE49-F238E27FC236}">
                <a16:creationId xmlns:a16="http://schemas.microsoft.com/office/drawing/2014/main" id="{12E38DD5-0ABF-4218-28C4-E17858BFA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914" y="2583953"/>
            <a:ext cx="1493394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12" name="Rectangle 37">
            <a:extLst>
              <a:ext uri="{FF2B5EF4-FFF2-40B4-BE49-F238E27FC236}">
                <a16:creationId xmlns:a16="http://schemas.microsoft.com/office/drawing/2014/main" id="{8C50C3A0-E77D-F030-C9A9-70A1414C6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914" y="2261690"/>
            <a:ext cx="1493394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13" name="Rectangle 38">
            <a:extLst>
              <a:ext uri="{FF2B5EF4-FFF2-40B4-BE49-F238E27FC236}">
                <a16:creationId xmlns:a16="http://schemas.microsoft.com/office/drawing/2014/main" id="{51E58103-A2A2-1366-5910-0048E7564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914" y="1226612"/>
            <a:ext cx="1493394" cy="988476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txBody>
          <a:bodyPr wrap="square" anchor="ctr" anchorCtr="1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XPS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14" name="Rectangle 40">
            <a:extLst>
              <a:ext uri="{FF2B5EF4-FFF2-40B4-BE49-F238E27FC236}">
                <a16:creationId xmlns:a16="http://schemas.microsoft.com/office/drawing/2014/main" id="{5B86D32B-FD45-F6A0-2E17-77969B95B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984" y="3896434"/>
            <a:ext cx="1493393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15" name="Rectangle 41">
            <a:extLst>
              <a:ext uri="{FF2B5EF4-FFF2-40B4-BE49-F238E27FC236}">
                <a16:creationId xmlns:a16="http://schemas.microsoft.com/office/drawing/2014/main" id="{7E1D1036-F6E7-852E-A5A3-0EBB447E7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984" y="3570997"/>
            <a:ext cx="1493393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16" name="Rectangle 42">
            <a:extLst>
              <a:ext uri="{FF2B5EF4-FFF2-40B4-BE49-F238E27FC236}">
                <a16:creationId xmlns:a16="http://schemas.microsoft.com/office/drawing/2014/main" id="{77A24787-5488-A508-BA51-3FA6A2A6B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984" y="3234828"/>
            <a:ext cx="1493393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17" name="Rectangle 43">
            <a:extLst>
              <a:ext uri="{FF2B5EF4-FFF2-40B4-BE49-F238E27FC236}">
                <a16:creationId xmlns:a16="http://schemas.microsoft.com/office/drawing/2014/main" id="{C6358943-A390-6444-4961-EA7278841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984" y="2910978"/>
            <a:ext cx="1493393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18" name="Rectangle 44">
            <a:extLst>
              <a:ext uri="{FF2B5EF4-FFF2-40B4-BE49-F238E27FC236}">
                <a16:creationId xmlns:a16="http://schemas.microsoft.com/office/drawing/2014/main" id="{975854F4-E833-B30A-3BD6-5DF73CB28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984" y="2583953"/>
            <a:ext cx="1493393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19" name="Rectangle 45">
            <a:extLst>
              <a:ext uri="{FF2B5EF4-FFF2-40B4-BE49-F238E27FC236}">
                <a16:creationId xmlns:a16="http://schemas.microsoft.com/office/drawing/2014/main" id="{8628E1D4-ABF6-AE1F-7C3D-E4F383E88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984" y="2261690"/>
            <a:ext cx="1493393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20" name="Rectangle 46">
            <a:extLst>
              <a:ext uri="{FF2B5EF4-FFF2-40B4-BE49-F238E27FC236}">
                <a16:creationId xmlns:a16="http://schemas.microsoft.com/office/drawing/2014/main" id="{697720E6-08AE-CAC6-D693-990263432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984" y="1226612"/>
            <a:ext cx="1493393" cy="988476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txBody>
          <a:bodyPr wrap="square" anchor="ctr" anchorCtr="1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EPS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21" name="Rectangle 55">
            <a:extLst>
              <a:ext uri="{FF2B5EF4-FFF2-40B4-BE49-F238E27FC236}">
                <a16:creationId xmlns:a16="http://schemas.microsoft.com/office/drawing/2014/main" id="{5707E8C1-8557-F73E-BCA1-F3C250589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962" y="5101582"/>
            <a:ext cx="149546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</a:endParaRPr>
          </a:p>
        </p:txBody>
      </p:sp>
      <p:sp>
        <p:nvSpPr>
          <p:cNvPr id="222" name="Rectangle 56">
            <a:extLst>
              <a:ext uri="{FF2B5EF4-FFF2-40B4-BE49-F238E27FC236}">
                <a16:creationId xmlns:a16="http://schemas.microsoft.com/office/drawing/2014/main" id="{B585724C-719C-69BD-9782-BE096F3FF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1144" y="5101582"/>
            <a:ext cx="1493394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23" name="Rectangle 57">
            <a:extLst>
              <a:ext uri="{FF2B5EF4-FFF2-40B4-BE49-F238E27FC236}">
                <a16:creationId xmlns:a16="http://schemas.microsoft.com/office/drawing/2014/main" id="{B7890BF3-E857-46E8-5BF5-8A453F64D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4215" y="5101582"/>
            <a:ext cx="1493392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2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4" name="Rectangle 58">
            <a:extLst>
              <a:ext uri="{FF2B5EF4-FFF2-40B4-BE49-F238E27FC236}">
                <a16:creationId xmlns:a16="http://schemas.microsoft.com/office/drawing/2014/main" id="{B109E280-DFD1-7661-026A-BDD74E69B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665" y="5101582"/>
            <a:ext cx="149339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25" name="AutoShape 71">
            <a:extLst>
              <a:ext uri="{FF2B5EF4-FFF2-40B4-BE49-F238E27FC236}">
                <a16:creationId xmlns:a16="http://schemas.microsoft.com/office/drawing/2014/main" id="{FED90EDC-7E99-17CC-A004-3AA24E58F108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48195" y="3238103"/>
            <a:ext cx="1456110" cy="27781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7" name="Rectangle 46">
            <a:extLst>
              <a:ext uri="{FF2B5EF4-FFF2-40B4-BE49-F238E27FC236}">
                <a16:creationId xmlns:a16="http://schemas.microsoft.com/office/drawing/2014/main" id="{AA9AF646-BD8B-C9ED-304C-6BD76B6A9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2" y="1226612"/>
            <a:ext cx="1493393" cy="988476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txBody>
          <a:bodyPr wrap="square" anchor="ctr" anchorCtr="1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PIR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/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PUR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28" name="Rectangle 36">
            <a:extLst>
              <a:ext uri="{FF2B5EF4-FFF2-40B4-BE49-F238E27FC236}">
                <a16:creationId xmlns:a16="http://schemas.microsoft.com/office/drawing/2014/main" id="{BB4EE1E0-893E-FEF2-2B84-218898404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0" y="2583953"/>
            <a:ext cx="1493394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30" name="Rectangle 42">
            <a:extLst>
              <a:ext uri="{FF2B5EF4-FFF2-40B4-BE49-F238E27FC236}">
                <a16:creationId xmlns:a16="http://schemas.microsoft.com/office/drawing/2014/main" id="{DF596419-A3B8-6DEF-C130-35975A4F1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2" y="2911082"/>
            <a:ext cx="1493393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31" name="Rectangle 42">
            <a:extLst>
              <a:ext uri="{FF2B5EF4-FFF2-40B4-BE49-F238E27FC236}">
                <a16:creationId xmlns:a16="http://schemas.microsoft.com/office/drawing/2014/main" id="{8CA8B05E-4443-904E-4A36-FB99D0C17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2" y="3233241"/>
            <a:ext cx="1493393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32" name="Rectangle 40">
            <a:extLst>
              <a:ext uri="{FF2B5EF4-FFF2-40B4-BE49-F238E27FC236}">
                <a16:creationId xmlns:a16="http://schemas.microsoft.com/office/drawing/2014/main" id="{A5565894-656F-AFD4-B64C-CE1731394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1" y="3894847"/>
            <a:ext cx="1493393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33" name="Rectangle 40">
            <a:extLst>
              <a:ext uri="{FF2B5EF4-FFF2-40B4-BE49-F238E27FC236}">
                <a16:creationId xmlns:a16="http://schemas.microsoft.com/office/drawing/2014/main" id="{99A0CD60-912F-EBA5-5212-70315465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0" y="4228316"/>
            <a:ext cx="1493393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34" name="Rectangle 55">
            <a:extLst>
              <a:ext uri="{FF2B5EF4-FFF2-40B4-BE49-F238E27FC236}">
                <a16:creationId xmlns:a16="http://schemas.microsoft.com/office/drawing/2014/main" id="{2020B05C-EF48-1447-DE74-28A412D03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1030" y="4227213"/>
            <a:ext cx="149546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</a:endParaRPr>
          </a:p>
        </p:txBody>
      </p:sp>
      <p:sp>
        <p:nvSpPr>
          <p:cNvPr id="235" name="Rectangle 55">
            <a:extLst>
              <a:ext uri="{FF2B5EF4-FFF2-40B4-BE49-F238E27FC236}">
                <a16:creationId xmlns:a16="http://schemas.microsoft.com/office/drawing/2014/main" id="{AFF45444-6050-A556-DB28-A1A8CF472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1641" y="4226534"/>
            <a:ext cx="149546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</a:endParaRPr>
          </a:p>
        </p:txBody>
      </p:sp>
      <p:sp>
        <p:nvSpPr>
          <p:cNvPr id="236" name="Rectangle 56">
            <a:extLst>
              <a:ext uri="{FF2B5EF4-FFF2-40B4-BE49-F238E27FC236}">
                <a16:creationId xmlns:a16="http://schemas.microsoft.com/office/drawing/2014/main" id="{EBDE8948-5B4C-C6C2-6234-D247A6ACA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9046" y="4233671"/>
            <a:ext cx="1493394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37" name="Rectangle 57">
            <a:extLst>
              <a:ext uri="{FF2B5EF4-FFF2-40B4-BE49-F238E27FC236}">
                <a16:creationId xmlns:a16="http://schemas.microsoft.com/office/drawing/2014/main" id="{B8FD2025-FEFB-3472-8763-F3A324A6E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0398" y="4229903"/>
            <a:ext cx="1493392" cy="279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200" b="1" i="0" u="none" strike="noStrike" kern="1200" cap="none" spc="0" normalizeH="0" baseline="0" noProof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8" name="Rectangle 20">
            <a:extLst>
              <a:ext uri="{FF2B5EF4-FFF2-40B4-BE49-F238E27FC236}">
                <a16:creationId xmlns:a16="http://schemas.microsoft.com/office/drawing/2014/main" id="{FC705D8D-22AB-B6BE-7752-15E3A49F8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0" y="2261690"/>
            <a:ext cx="149339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39" name="Rectangle 17">
            <a:extLst>
              <a:ext uri="{FF2B5EF4-FFF2-40B4-BE49-F238E27FC236}">
                <a16:creationId xmlns:a16="http://schemas.microsoft.com/office/drawing/2014/main" id="{34010822-E4DD-A3A2-E486-F8BDAB408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694" y="3570997"/>
            <a:ext cx="1493395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0" name="Rectangle 18">
            <a:extLst>
              <a:ext uri="{FF2B5EF4-FFF2-40B4-BE49-F238E27FC236}">
                <a16:creationId xmlns:a16="http://schemas.microsoft.com/office/drawing/2014/main" id="{135F3A53-66F9-AE42-8105-260B88F95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8694" y="3234828"/>
            <a:ext cx="1493395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 dirty="0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1" name="Rectangle 25">
            <a:extLst>
              <a:ext uri="{FF2B5EF4-FFF2-40B4-BE49-F238E27FC236}">
                <a16:creationId xmlns:a16="http://schemas.microsoft.com/office/drawing/2014/main" id="{27F34391-5E80-2D76-4093-5073AE14D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505" y="3570997"/>
            <a:ext cx="1495465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2" name="Rectangle 32">
            <a:extLst>
              <a:ext uri="{FF2B5EF4-FFF2-40B4-BE49-F238E27FC236}">
                <a16:creationId xmlns:a16="http://schemas.microsoft.com/office/drawing/2014/main" id="{9B908B3B-1CAB-2DD9-B555-FDA6C00FC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665" y="3896434"/>
            <a:ext cx="1493394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3" name="Rectangle 35">
            <a:extLst>
              <a:ext uri="{FF2B5EF4-FFF2-40B4-BE49-F238E27FC236}">
                <a16:creationId xmlns:a16="http://schemas.microsoft.com/office/drawing/2014/main" id="{FF88E4B0-31EE-7B80-CC20-88C2AE7E1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665" y="2910978"/>
            <a:ext cx="1493394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4" name="Rectangle 36">
            <a:extLst>
              <a:ext uri="{FF2B5EF4-FFF2-40B4-BE49-F238E27FC236}">
                <a16:creationId xmlns:a16="http://schemas.microsoft.com/office/drawing/2014/main" id="{621B7B37-9277-943C-9115-399AA5691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665" y="2583953"/>
            <a:ext cx="1493394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5" name="Rectangle 40">
            <a:extLst>
              <a:ext uri="{FF2B5EF4-FFF2-40B4-BE49-F238E27FC236}">
                <a16:creationId xmlns:a16="http://schemas.microsoft.com/office/drawing/2014/main" id="{BF987DCE-1F74-186B-B19B-2D2CABCA5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0735" y="3896434"/>
            <a:ext cx="1493393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6" name="Rectangle 43">
            <a:extLst>
              <a:ext uri="{FF2B5EF4-FFF2-40B4-BE49-F238E27FC236}">
                <a16:creationId xmlns:a16="http://schemas.microsoft.com/office/drawing/2014/main" id="{30C143A7-37F3-66A0-B30C-0150A0002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0735" y="2910978"/>
            <a:ext cx="1493393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7" name="Rectangle 44">
            <a:extLst>
              <a:ext uri="{FF2B5EF4-FFF2-40B4-BE49-F238E27FC236}">
                <a16:creationId xmlns:a16="http://schemas.microsoft.com/office/drawing/2014/main" id="{CD718D41-C051-3DA5-5406-D65D632A8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0735" y="2583953"/>
            <a:ext cx="1493393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48" name="Rectangle 57">
            <a:extLst>
              <a:ext uri="{FF2B5EF4-FFF2-40B4-BE49-F238E27FC236}">
                <a16:creationId xmlns:a16="http://schemas.microsoft.com/office/drawing/2014/main" id="{B07707FB-74C6-691F-563E-F04CBB726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8340" y="5101582"/>
            <a:ext cx="1493392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</a:endParaRPr>
          </a:p>
        </p:txBody>
      </p:sp>
      <p:sp>
        <p:nvSpPr>
          <p:cNvPr id="249" name="AutoShape 71">
            <a:extLst>
              <a:ext uri="{FF2B5EF4-FFF2-40B4-BE49-F238E27FC236}">
                <a16:creationId xmlns:a16="http://schemas.microsoft.com/office/drawing/2014/main" id="{B981D3DB-7D4C-5893-40D3-B7EA98D0778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50516" y="3238103"/>
            <a:ext cx="1456110" cy="277812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>
              <a:solidFill>
                <a:srgbClr val="002B5E"/>
              </a:solidFill>
            </a:endParaRPr>
          </a:p>
        </p:txBody>
      </p:sp>
      <p:sp>
        <p:nvSpPr>
          <p:cNvPr id="250" name="Rectangle 36">
            <a:extLst>
              <a:ext uri="{FF2B5EF4-FFF2-40B4-BE49-F238E27FC236}">
                <a16:creationId xmlns:a16="http://schemas.microsoft.com/office/drawing/2014/main" id="{C000733E-FE65-FFF0-3274-331061B2C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3801" y="2583953"/>
            <a:ext cx="1493394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51" name="Rectangle 40">
            <a:extLst>
              <a:ext uri="{FF2B5EF4-FFF2-40B4-BE49-F238E27FC236}">
                <a16:creationId xmlns:a16="http://schemas.microsoft.com/office/drawing/2014/main" id="{1ECDB518-799B-8125-146D-19482C5DE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3802" y="3894847"/>
            <a:ext cx="1493393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52" name="Rectangle 40">
            <a:extLst>
              <a:ext uri="{FF2B5EF4-FFF2-40B4-BE49-F238E27FC236}">
                <a16:creationId xmlns:a16="http://schemas.microsoft.com/office/drawing/2014/main" id="{A0E2135F-E6D1-7370-6E76-E9ECA0943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3801" y="4228316"/>
            <a:ext cx="1493393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  <a:sym typeface="Webdings" pitchFamily="18" charset="2"/>
            </a:endParaRPr>
          </a:p>
        </p:txBody>
      </p:sp>
      <p:sp>
        <p:nvSpPr>
          <p:cNvPr id="253" name="Rectangle 57">
            <a:extLst>
              <a:ext uri="{FF2B5EF4-FFF2-40B4-BE49-F238E27FC236}">
                <a16:creationId xmlns:a16="http://schemas.microsoft.com/office/drawing/2014/main" id="{DD79F97B-A99B-B8CC-3086-0D851F96D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149" y="4229903"/>
            <a:ext cx="1493392" cy="279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s-ES_tradnl" altLang="ru-RU" sz="1600" b="1">
              <a:solidFill>
                <a:srgbClr val="002B5E"/>
              </a:solidFill>
            </a:endParaRPr>
          </a:p>
        </p:txBody>
      </p:sp>
      <p:sp>
        <p:nvSpPr>
          <p:cNvPr id="254" name="AutoShape 71">
            <a:extLst>
              <a:ext uri="{FF2B5EF4-FFF2-40B4-BE49-F238E27FC236}">
                <a16:creationId xmlns:a16="http://schemas.microsoft.com/office/drawing/2014/main" id="{7FE62A0A-210E-C83E-6926-3792C6FE70C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371458" y="3563441"/>
            <a:ext cx="1456110" cy="27781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5" name="AutoShape 71">
            <a:extLst>
              <a:ext uri="{FF2B5EF4-FFF2-40B4-BE49-F238E27FC236}">
                <a16:creationId xmlns:a16="http://schemas.microsoft.com/office/drawing/2014/main" id="{3A0A097F-2C2D-FA00-7626-A630FF199DF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355583" y="3563441"/>
            <a:ext cx="1456110" cy="277812"/>
          </a:xfrm>
          <a:prstGeom prst="rtTriangle">
            <a:avLst/>
          </a:prstGeom>
          <a:solidFill>
            <a:srgbClr val="EA4740"/>
          </a:solidFill>
          <a:ln>
            <a:noFill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" name="Rectangle 26">
            <a:extLst>
              <a:ext uri="{FF2B5EF4-FFF2-40B4-BE49-F238E27FC236}">
                <a16:creationId xmlns:a16="http://schemas.microsoft.com/office/drawing/2014/main" id="{64D3505C-3A0A-11F0-72B8-86F9362FA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050" y="3564544"/>
            <a:ext cx="1495465" cy="27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002B5E"/>
              </a:solidFill>
              <a:effectLst/>
              <a:uLnTx/>
              <a:uFillTx/>
              <a:latin typeface="+mn-lt"/>
              <a:ea typeface="+mn-ea"/>
              <a:cs typeface="+mn-cs"/>
              <a:sym typeface="Webdings" pitchFamily="18" charset="2"/>
            </a:endParaRPr>
          </a:p>
        </p:txBody>
      </p:sp>
      <p:sp>
        <p:nvSpPr>
          <p:cNvPr id="257" name="AutoShape 71">
            <a:extLst>
              <a:ext uri="{FF2B5EF4-FFF2-40B4-BE49-F238E27FC236}">
                <a16:creationId xmlns:a16="http://schemas.microsoft.com/office/drawing/2014/main" id="{49EF7412-0B11-C24F-326A-69338797EC6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345237" y="3572585"/>
            <a:ext cx="1456110" cy="277812"/>
          </a:xfrm>
          <a:prstGeom prst="rtTriangle">
            <a:avLst/>
          </a:prstGeom>
          <a:solidFill>
            <a:srgbClr val="E0E0E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1600" b="1">
              <a:solidFill>
                <a:srgbClr val="002B5E"/>
              </a:solidFill>
            </a:endParaRPr>
          </a:p>
        </p:txBody>
      </p:sp>
      <p:sp>
        <p:nvSpPr>
          <p:cNvPr id="258" name="Rectangle 59">
            <a:extLst>
              <a:ext uri="{FF2B5EF4-FFF2-40B4-BE49-F238E27FC236}">
                <a16:creationId xmlns:a16="http://schemas.microsoft.com/office/drawing/2014/main" id="{1014AB09-E48E-218B-A1B7-DC4ABA3F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386" y="5407970"/>
            <a:ext cx="162181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Хорошие показатели</a:t>
            </a:r>
          </a:p>
        </p:txBody>
      </p:sp>
      <p:sp>
        <p:nvSpPr>
          <p:cNvPr id="259" name="Rectangle 62">
            <a:extLst>
              <a:ext uri="{FF2B5EF4-FFF2-40B4-BE49-F238E27FC236}">
                <a16:creationId xmlns:a16="http://schemas.microsoft.com/office/drawing/2014/main" id="{D6D531DC-832D-9388-F5C4-871E73937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880" y="5407970"/>
            <a:ext cx="1590611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ebdings" pitchFamily="18" charset="2"/>
              </a:rPr>
              <a:t>Лучший в классе</a:t>
            </a:r>
          </a:p>
        </p:txBody>
      </p:sp>
      <p:sp>
        <p:nvSpPr>
          <p:cNvPr id="260" name="Rectangle 60">
            <a:extLst>
              <a:ext uri="{FF2B5EF4-FFF2-40B4-BE49-F238E27FC236}">
                <a16:creationId xmlns:a16="http://schemas.microsoft.com/office/drawing/2014/main" id="{F70482EB-F9F5-F84B-9626-B1D8FC5EC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6117" y="5407970"/>
            <a:ext cx="159681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ebdings" pitchFamily="18" charset="2"/>
              </a:rPr>
              <a:t>Средние показатели</a:t>
            </a:r>
          </a:p>
        </p:txBody>
      </p:sp>
      <p:sp>
        <p:nvSpPr>
          <p:cNvPr id="261" name="Rectangle 61">
            <a:extLst>
              <a:ext uri="{FF2B5EF4-FFF2-40B4-BE49-F238E27FC236}">
                <a16:creationId xmlns:a16="http://schemas.microsoft.com/office/drawing/2014/main" id="{F71779F5-A20C-6168-B95D-286B78532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0138" y="5407970"/>
            <a:ext cx="1621811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Низкие показатели</a:t>
            </a:r>
          </a:p>
        </p:txBody>
      </p:sp>
      <p:pic>
        <p:nvPicPr>
          <p:cNvPr id="263" name="Picture 262">
            <a:extLst>
              <a:ext uri="{FF2B5EF4-FFF2-40B4-BE49-F238E27FC236}">
                <a16:creationId xmlns:a16="http://schemas.microsoft.com/office/drawing/2014/main" id="{4C8DB6EB-FC67-EA51-0983-375658B68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313" y="2602734"/>
            <a:ext cx="206824" cy="230689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77CC5951-E998-EB16-21E8-DB9B7E619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313" y="3921694"/>
            <a:ext cx="206824" cy="230689"/>
          </a:xfrm>
          <a:prstGeom prst="rect">
            <a:avLst/>
          </a:prstGeom>
        </p:spPr>
      </p:pic>
      <p:sp>
        <p:nvSpPr>
          <p:cNvPr id="266" name="Rectangle 20">
            <a:extLst>
              <a:ext uri="{FF2B5EF4-FFF2-40B4-BE49-F238E27FC236}">
                <a16:creationId xmlns:a16="http://schemas.microsoft.com/office/drawing/2014/main" id="{84807E19-3185-CD48-F136-F569D8374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373" y="2905229"/>
            <a:ext cx="1493395" cy="279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endParaRPr lang="en-US" altLang="ru-RU" sz="2400" b="1" dirty="0">
              <a:solidFill>
                <a:srgbClr val="242E40"/>
              </a:solidFill>
              <a:sym typeface="Webdings" pitchFamily="18" charset="2"/>
            </a:endParaRPr>
          </a:p>
        </p:txBody>
      </p:sp>
      <p:pic>
        <p:nvPicPr>
          <p:cNvPr id="268" name="Picture 267">
            <a:extLst>
              <a:ext uri="{FF2B5EF4-FFF2-40B4-BE49-F238E27FC236}">
                <a16:creationId xmlns:a16="http://schemas.microsoft.com/office/drawing/2014/main" id="{DB38EDE8-92DE-89FB-6F9C-A8B5135AF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961" y="5132196"/>
            <a:ext cx="206824" cy="230689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2C6A09D1-1924-1BC3-ADF0-0BD8132AE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81" y="2940467"/>
            <a:ext cx="206824" cy="230689"/>
          </a:xfrm>
          <a:prstGeom prst="rect">
            <a:avLst/>
          </a:prstGeom>
        </p:spPr>
      </p:pic>
      <p:pic>
        <p:nvPicPr>
          <p:cNvPr id="271" name="Picture 270">
            <a:extLst>
              <a:ext uri="{FF2B5EF4-FFF2-40B4-BE49-F238E27FC236}">
                <a16:creationId xmlns:a16="http://schemas.microsoft.com/office/drawing/2014/main" id="{4A778886-C494-13BA-3EB1-C88DCC8F6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888" y="3265580"/>
            <a:ext cx="206824" cy="230689"/>
          </a:xfrm>
          <a:prstGeom prst="rect">
            <a:avLst/>
          </a:prstGeom>
        </p:spPr>
      </p:pic>
      <p:pic>
        <p:nvPicPr>
          <p:cNvPr id="272" name="Picture 271">
            <a:extLst>
              <a:ext uri="{FF2B5EF4-FFF2-40B4-BE49-F238E27FC236}">
                <a16:creationId xmlns:a16="http://schemas.microsoft.com/office/drawing/2014/main" id="{DB397F58-2894-014E-AF15-BFC1DA61B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888" y="3599368"/>
            <a:ext cx="206824" cy="230689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6DF4A4DC-911E-9234-71FF-C861D2C6A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809" y="2287066"/>
            <a:ext cx="206824" cy="230689"/>
          </a:xfrm>
          <a:prstGeom prst="rect">
            <a:avLst/>
          </a:prstGeom>
        </p:spPr>
      </p:pic>
      <p:sp>
        <p:nvSpPr>
          <p:cNvPr id="276" name="Rectangle 22">
            <a:extLst>
              <a:ext uri="{FF2B5EF4-FFF2-40B4-BE49-F238E27FC236}">
                <a16:creationId xmlns:a16="http://schemas.microsoft.com/office/drawing/2014/main" id="{D63A720E-FB0F-497F-0B71-CBC28D7C1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45" y="1226612"/>
            <a:ext cx="3563217" cy="988476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txBody>
          <a:bodyPr wrap="square" anchor="ctr" anchorCtr="1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Материалы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EDA83C7D-5299-CFDE-A4D4-51DAF4CED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36" y="2261689"/>
            <a:ext cx="3563621" cy="2242237"/>
          </a:xfrm>
          <a:prstGeom prst="rect">
            <a:avLst/>
          </a:prstGeom>
        </p:spPr>
      </p:pic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473B406E-F2A7-9608-8B3C-D89BDBFCAF6B}"/>
              </a:ext>
            </a:extLst>
          </p:cNvPr>
          <p:cNvCxnSpPr>
            <a:cxnSpLocks/>
          </p:cNvCxnSpPr>
          <p:nvPr/>
        </p:nvCxnSpPr>
        <p:spPr>
          <a:xfrm>
            <a:off x="287336" y="2561415"/>
            <a:ext cx="3563621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CD61376F-C360-3BD5-C517-46C84DDB6992}"/>
              </a:ext>
            </a:extLst>
          </p:cNvPr>
          <p:cNvCxnSpPr>
            <a:cxnSpLocks/>
          </p:cNvCxnSpPr>
          <p:nvPr/>
        </p:nvCxnSpPr>
        <p:spPr>
          <a:xfrm>
            <a:off x="287336" y="2886941"/>
            <a:ext cx="3563621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C661FFAD-728A-F5BD-9FFD-E81CD0F4E28C}"/>
              </a:ext>
            </a:extLst>
          </p:cNvPr>
          <p:cNvCxnSpPr>
            <a:cxnSpLocks/>
          </p:cNvCxnSpPr>
          <p:nvPr/>
        </p:nvCxnSpPr>
        <p:spPr>
          <a:xfrm>
            <a:off x="287336" y="3212467"/>
            <a:ext cx="3563621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8619221F-D654-2C2A-B95A-08B7BE2B0102}"/>
              </a:ext>
            </a:extLst>
          </p:cNvPr>
          <p:cNvCxnSpPr>
            <a:cxnSpLocks/>
          </p:cNvCxnSpPr>
          <p:nvPr/>
        </p:nvCxnSpPr>
        <p:spPr>
          <a:xfrm>
            <a:off x="287336" y="3537993"/>
            <a:ext cx="3563621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B6742039-6322-76F7-D8D8-5D9E1FE172B5}"/>
              </a:ext>
            </a:extLst>
          </p:cNvPr>
          <p:cNvCxnSpPr>
            <a:cxnSpLocks/>
          </p:cNvCxnSpPr>
          <p:nvPr/>
        </p:nvCxnSpPr>
        <p:spPr>
          <a:xfrm>
            <a:off x="287336" y="3863519"/>
            <a:ext cx="3563621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CA310981-28BB-8B01-7002-8C1A0A879BB8}"/>
              </a:ext>
            </a:extLst>
          </p:cNvPr>
          <p:cNvCxnSpPr>
            <a:cxnSpLocks/>
          </p:cNvCxnSpPr>
          <p:nvPr/>
        </p:nvCxnSpPr>
        <p:spPr>
          <a:xfrm>
            <a:off x="287336" y="4189047"/>
            <a:ext cx="3563621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1" name="Содержимое 2">
            <a:extLst>
              <a:ext uri="{FF2B5EF4-FFF2-40B4-BE49-F238E27FC236}">
                <a16:creationId xmlns:a16="http://schemas.microsoft.com/office/drawing/2014/main" id="{93819287-A45B-9237-0A8D-65850F45A447}"/>
              </a:ext>
            </a:extLst>
          </p:cNvPr>
          <p:cNvSpPr txBox="1">
            <a:spLocks/>
          </p:cNvSpPr>
          <p:nvPr/>
        </p:nvSpPr>
        <p:spPr>
          <a:xfrm>
            <a:off x="594559" y="2245032"/>
            <a:ext cx="2315435" cy="279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Теплоизоляция</a:t>
            </a:r>
          </a:p>
        </p:txBody>
      </p:sp>
      <p:sp>
        <p:nvSpPr>
          <p:cNvPr id="293" name="Содержимое 2">
            <a:extLst>
              <a:ext uri="{FF2B5EF4-FFF2-40B4-BE49-F238E27FC236}">
                <a16:creationId xmlns:a16="http://schemas.microsoft.com/office/drawing/2014/main" id="{F30FF11B-A349-7FAC-3F36-D4C7EC04B5C8}"/>
              </a:ext>
            </a:extLst>
          </p:cNvPr>
          <p:cNvSpPr txBox="1">
            <a:spLocks/>
          </p:cNvSpPr>
          <p:nvPr/>
        </p:nvSpPr>
        <p:spPr>
          <a:xfrm>
            <a:off x="594559" y="2565072"/>
            <a:ext cx="2315435" cy="279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Звукоизоляция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94" name="Содержимое 2">
            <a:extLst>
              <a:ext uri="{FF2B5EF4-FFF2-40B4-BE49-F238E27FC236}">
                <a16:creationId xmlns:a16="http://schemas.microsoft.com/office/drawing/2014/main" id="{DC9A7A08-E68E-6B8E-B938-4742A9FFA2B6}"/>
              </a:ext>
            </a:extLst>
          </p:cNvPr>
          <p:cNvSpPr txBox="1">
            <a:spLocks/>
          </p:cNvSpPr>
          <p:nvPr/>
        </p:nvSpPr>
        <p:spPr>
          <a:xfrm>
            <a:off x="594559" y="2894256"/>
            <a:ext cx="3293211" cy="279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Противопожарные свойства</a:t>
            </a:r>
          </a:p>
        </p:txBody>
      </p:sp>
      <p:sp>
        <p:nvSpPr>
          <p:cNvPr id="295" name="Содержимое 2">
            <a:extLst>
              <a:ext uri="{FF2B5EF4-FFF2-40B4-BE49-F238E27FC236}">
                <a16:creationId xmlns:a16="http://schemas.microsoft.com/office/drawing/2014/main" id="{B00D5AC1-9BFD-B26F-8E4E-5B56C79B297E}"/>
              </a:ext>
            </a:extLst>
          </p:cNvPr>
          <p:cNvSpPr txBox="1">
            <a:spLocks/>
          </p:cNvSpPr>
          <p:nvPr/>
        </p:nvSpPr>
        <p:spPr>
          <a:xfrm>
            <a:off x="594559" y="3232584"/>
            <a:ext cx="2315435" cy="279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Прочность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96" name="Содержимое 2">
            <a:extLst>
              <a:ext uri="{FF2B5EF4-FFF2-40B4-BE49-F238E27FC236}">
                <a16:creationId xmlns:a16="http://schemas.microsoft.com/office/drawing/2014/main" id="{8747FA7A-0FD6-00B3-9C9C-84EA501AE885}"/>
              </a:ext>
            </a:extLst>
          </p:cNvPr>
          <p:cNvSpPr txBox="1">
            <a:spLocks/>
          </p:cNvSpPr>
          <p:nvPr/>
        </p:nvSpPr>
        <p:spPr>
          <a:xfrm>
            <a:off x="594559" y="3552624"/>
            <a:ext cx="2916737" cy="279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Водонепроницаемость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97" name="Содержимое 2">
            <a:extLst>
              <a:ext uri="{FF2B5EF4-FFF2-40B4-BE49-F238E27FC236}">
                <a16:creationId xmlns:a16="http://schemas.microsoft.com/office/drawing/2014/main" id="{2338D44E-6183-5B4F-0DFA-5150642EEFAD}"/>
              </a:ext>
            </a:extLst>
          </p:cNvPr>
          <p:cNvSpPr txBox="1">
            <a:spLocks/>
          </p:cNvSpPr>
          <p:nvPr/>
        </p:nvSpPr>
        <p:spPr>
          <a:xfrm>
            <a:off x="594559" y="3881808"/>
            <a:ext cx="2916737" cy="279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Сжимаемость</a:t>
            </a:r>
            <a:r>
              <a:rPr kumimoji="0" lang="ru-RU" altLang="ru-RU" sz="1600" b="1" i="0" u="none" strike="noStrike" kern="1200" cap="none" spc="0" normalizeH="0" noProof="0" dirty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и </a:t>
            </a: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упругость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298" name="Содержимое 2">
            <a:extLst>
              <a:ext uri="{FF2B5EF4-FFF2-40B4-BE49-F238E27FC236}">
                <a16:creationId xmlns:a16="http://schemas.microsoft.com/office/drawing/2014/main" id="{D03A8896-B3F8-CE4C-2204-261D24A0E618}"/>
              </a:ext>
            </a:extLst>
          </p:cNvPr>
          <p:cNvSpPr txBox="1">
            <a:spLocks/>
          </p:cNvSpPr>
          <p:nvPr/>
        </p:nvSpPr>
        <p:spPr>
          <a:xfrm>
            <a:off x="594559" y="4183560"/>
            <a:ext cx="2916737" cy="279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Паропроницаемость</a:t>
            </a:r>
            <a:endParaRPr kumimoji="0" lang="en-US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724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0"/>
            <a:ext cx="6953250" cy="6858000"/>
          </a:xfrm>
          <a:prstGeom prst="rect">
            <a:avLst/>
          </a:prstGeom>
        </p:spPr>
      </p:pic>
      <p:sp>
        <p:nvSpPr>
          <p:cNvPr id="3" name="Текст 1">
            <a:extLst>
              <a:ext uri="{FF2B5EF4-FFF2-40B4-BE49-F238E27FC236}">
                <a16:creationId xmlns:a16="http://schemas.microsoft.com/office/drawing/2014/main" id="{350FAC7B-F766-237A-4F1A-E9BAD8CC3A0D}"/>
              </a:ext>
            </a:extLst>
          </p:cNvPr>
          <p:cNvSpPr txBox="1">
            <a:spLocks/>
          </p:cNvSpPr>
          <p:nvPr/>
        </p:nvSpPr>
        <p:spPr>
          <a:xfrm>
            <a:off x="7513972" y="2355598"/>
            <a:ext cx="4071475" cy="116339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ПРОИЗВОДСТВО СТЕКЛОВОЛОКНА ТЕХНОНИКОЛЬ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D9710-5F9B-C58D-594D-2C994CC6DF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6197600"/>
            <a:ext cx="2616200" cy="66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8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D2C703-C463-A831-63C8-224DE1EB1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04275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Из чего состоит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стекловолокно?</a:t>
            </a:r>
            <a:endParaRPr lang="ru-RU" sz="1800" dirty="0">
              <a:solidFill>
                <a:srgbClr val="242E4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3588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11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6655787" cy="5006860"/>
          </a:xfrm>
          <a:prstGeom prst="rect">
            <a:avLst/>
          </a:prstGeom>
          <a:solidFill>
            <a:srgbClr val="E5E9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rgbClr val="E5E9F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6C9A0A-40B4-6D55-34AD-85E294E51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8" y="2239604"/>
            <a:ext cx="6099665" cy="35952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D8C4B6-12D0-0C06-1831-AB806C5922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7409" y="1347708"/>
            <a:ext cx="2328543" cy="228225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890F55C3-E423-EBA2-E615-3494EC282177}"/>
              </a:ext>
            </a:extLst>
          </p:cNvPr>
          <p:cNvSpPr/>
          <p:nvPr/>
        </p:nvSpPr>
        <p:spPr>
          <a:xfrm>
            <a:off x="2778278" y="3940428"/>
            <a:ext cx="245009" cy="24500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25D9CFC-E057-F31C-851C-281C2705DDCB}"/>
              </a:ext>
            </a:extLst>
          </p:cNvPr>
          <p:cNvGrpSpPr/>
          <p:nvPr/>
        </p:nvGrpSpPr>
        <p:grpSpPr>
          <a:xfrm>
            <a:off x="7224638" y="1803833"/>
            <a:ext cx="2226383" cy="1534229"/>
            <a:chOff x="7183448" y="1910927"/>
            <a:chExt cx="2226383" cy="1534229"/>
          </a:xfrm>
        </p:grpSpPr>
        <p:sp>
          <p:nvSpPr>
            <p:cNvPr id="50" name="Содержимое 2">
              <a:extLst>
                <a:ext uri="{FF2B5EF4-FFF2-40B4-BE49-F238E27FC236}">
                  <a16:creationId xmlns:a16="http://schemas.microsoft.com/office/drawing/2014/main" id="{07CCDE44-FDB6-C9AB-EF67-870A94DBA8D7}"/>
                </a:ext>
              </a:extLst>
            </p:cNvPr>
            <p:cNvSpPr txBox="1">
              <a:spLocks/>
            </p:cNvSpPr>
            <p:nvPr/>
          </p:nvSpPr>
          <p:spPr>
            <a:xfrm>
              <a:off x="7412199" y="1910927"/>
              <a:ext cx="1997632" cy="153422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/>
            <a:p>
              <a:pPr lvl="0" algn="l"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solidFill>
                    <a:schemeClr val="bg1"/>
                  </a:solidFill>
                </a:rPr>
                <a:t>Кварцевый песок</a:t>
              </a:r>
              <a:endParaRPr lang="en-US" sz="1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solidFill>
                    <a:schemeClr val="bg1"/>
                  </a:solidFill>
                </a:rPr>
                <a:t>Полевой шпат</a:t>
              </a:r>
              <a:endParaRPr lang="en-US" sz="1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solidFill>
                    <a:schemeClr val="bg1"/>
                  </a:solidFill>
                </a:rPr>
                <a:t>Доломит</a:t>
              </a:r>
              <a:endParaRPr lang="en-US" sz="1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solidFill>
                    <a:schemeClr val="bg1"/>
                  </a:solidFill>
                </a:rPr>
                <a:t>Сода</a:t>
              </a: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chemeClr val="bg1"/>
                </a:solidFill>
              </a:endParaRPr>
            </a:p>
            <a:p>
              <a:pPr lvl="0" algn="l"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chemeClr val="bg1"/>
                </a:solidFill>
              </a:endParaRPr>
            </a:p>
            <a:p>
              <a:pPr>
                <a:lnSpc>
                  <a:spcPts val="246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ts val="246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ts val="246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" name="Рисунок 6">
              <a:extLst>
                <a:ext uri="{FF2B5EF4-FFF2-40B4-BE49-F238E27FC236}">
                  <a16:creationId xmlns:a16="http://schemas.microsoft.com/office/drawing/2014/main" id="{0FDE6A18-D485-BFE1-F151-DD989E125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1931154"/>
              <a:ext cx="144219" cy="288438"/>
            </a:xfrm>
            <a:prstGeom prst="rect">
              <a:avLst/>
            </a:prstGeom>
          </p:spPr>
        </p:pic>
        <p:pic>
          <p:nvPicPr>
            <p:cNvPr id="56" name="Рисунок 6">
              <a:extLst>
                <a:ext uri="{FF2B5EF4-FFF2-40B4-BE49-F238E27FC236}">
                  <a16:creationId xmlns:a16="http://schemas.microsoft.com/office/drawing/2014/main" id="{9519CADF-8EB7-6F4F-F8F4-6080E9DC8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2337554"/>
              <a:ext cx="144219" cy="288438"/>
            </a:xfrm>
            <a:prstGeom prst="rect">
              <a:avLst/>
            </a:prstGeom>
          </p:spPr>
        </p:pic>
        <p:pic>
          <p:nvPicPr>
            <p:cNvPr id="57" name="Рисунок 6">
              <a:extLst>
                <a:ext uri="{FF2B5EF4-FFF2-40B4-BE49-F238E27FC236}">
                  <a16:creationId xmlns:a16="http://schemas.microsoft.com/office/drawing/2014/main" id="{CB60D6E3-644D-7BC5-8D1C-A6C004BA2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2743954"/>
              <a:ext cx="144219" cy="288438"/>
            </a:xfrm>
            <a:prstGeom prst="rect">
              <a:avLst/>
            </a:prstGeom>
          </p:spPr>
        </p:pic>
        <p:pic>
          <p:nvPicPr>
            <p:cNvPr id="58" name="Рисунок 6">
              <a:extLst>
                <a:ext uri="{FF2B5EF4-FFF2-40B4-BE49-F238E27FC236}">
                  <a16:creationId xmlns:a16="http://schemas.microsoft.com/office/drawing/2014/main" id="{D0D975FB-7E8F-77D4-263F-8570739CC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3150355"/>
              <a:ext cx="144219" cy="288438"/>
            </a:xfrm>
            <a:prstGeom prst="rect">
              <a:avLst/>
            </a:prstGeom>
          </p:spPr>
        </p:pic>
      </p:grpSp>
      <p:sp>
        <p:nvSpPr>
          <p:cNvPr id="64" name="Заголовок 1">
            <a:extLst>
              <a:ext uri="{FF2B5EF4-FFF2-40B4-BE49-F238E27FC236}">
                <a16:creationId xmlns:a16="http://schemas.microsoft.com/office/drawing/2014/main" id="{3EF14689-6FCF-5EA5-3CAD-E806E5450BC0}"/>
              </a:ext>
            </a:extLst>
          </p:cNvPr>
          <p:cNvSpPr txBox="1">
            <a:spLocks/>
          </p:cNvSpPr>
          <p:nvPr/>
        </p:nvSpPr>
        <p:spPr>
          <a:xfrm>
            <a:off x="7196001" y="1432588"/>
            <a:ext cx="3293453" cy="2769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 sz="2000" spc="60" dirty="0">
                <a:solidFill>
                  <a:schemeClr val="bg1"/>
                </a:solidFill>
              </a:rPr>
              <a:t>C</a:t>
            </a:r>
            <a:r>
              <a:rPr lang="ru-RU" sz="2000" spc="60" dirty="0">
                <a:solidFill>
                  <a:schemeClr val="bg1"/>
                </a:solidFill>
              </a:rPr>
              <a:t>остав: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85F4EE8-E2BE-3A4C-8825-050CAB9CDF5D}"/>
              </a:ext>
            </a:extLst>
          </p:cNvPr>
          <p:cNvGrpSpPr/>
          <p:nvPr/>
        </p:nvGrpSpPr>
        <p:grpSpPr>
          <a:xfrm>
            <a:off x="9564181" y="1803833"/>
            <a:ext cx="2351301" cy="1415225"/>
            <a:chOff x="9646561" y="1910927"/>
            <a:chExt cx="2351301" cy="1415225"/>
          </a:xfrm>
        </p:grpSpPr>
        <p:sp>
          <p:nvSpPr>
            <p:cNvPr id="52" name="Содержимое 2">
              <a:extLst>
                <a:ext uri="{FF2B5EF4-FFF2-40B4-BE49-F238E27FC236}">
                  <a16:creationId xmlns:a16="http://schemas.microsoft.com/office/drawing/2014/main" id="{9FEAE6F3-4B8C-A6BE-F6E4-27DF2DB92F31}"/>
                </a:ext>
              </a:extLst>
            </p:cNvPr>
            <p:cNvSpPr txBox="1">
              <a:spLocks/>
            </p:cNvSpPr>
            <p:nvPr/>
          </p:nvSpPr>
          <p:spPr>
            <a:xfrm>
              <a:off x="9902798" y="1910927"/>
              <a:ext cx="2095064" cy="65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/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solidFill>
                    <a:schemeClr val="bg1"/>
                  </a:solidFill>
                </a:rPr>
                <a:t>Бура</a:t>
              </a:r>
              <a:endParaRPr lang="en-US" sz="1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>
                  <a:solidFill>
                    <a:schemeClr val="bg1"/>
                  </a:solidFill>
                </a:rPr>
                <a:t>Стеклобой</a:t>
              </a: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chemeClr val="bg1"/>
                </a:solidFill>
              </a:endParaRPr>
            </a:p>
            <a:p>
              <a:pPr lvl="0" algn="l" defTabSz="1066800">
                <a:lnSpc>
                  <a:spcPts val="24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chemeClr val="bg1"/>
                </a:solidFill>
              </a:endParaRPr>
            </a:p>
            <a:p>
              <a:pPr>
                <a:lnSpc>
                  <a:spcPts val="246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ts val="246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ts val="246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Содержимое 2">
              <a:extLst>
                <a:ext uri="{FF2B5EF4-FFF2-40B4-BE49-F238E27FC236}">
                  <a16:creationId xmlns:a16="http://schemas.microsoft.com/office/drawing/2014/main" id="{00FD3A95-3356-39C3-5F2B-3346F0DFD385}"/>
                </a:ext>
              </a:extLst>
            </p:cNvPr>
            <p:cNvSpPr txBox="1">
              <a:spLocks/>
            </p:cNvSpPr>
            <p:nvPr/>
          </p:nvSpPr>
          <p:spPr>
            <a:xfrm>
              <a:off x="9902798" y="2778164"/>
              <a:ext cx="2095064" cy="54798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</a:pPr>
              <a:r>
                <a:rPr lang="ru-RU" sz="1800" kern="1200" dirty="0" smtClean="0">
                  <a:solidFill>
                    <a:schemeClr val="bg1"/>
                  </a:solidFill>
                </a:rPr>
                <a:t>Полимерное связующее</a:t>
              </a:r>
              <a:endParaRPr lang="ru-RU" sz="1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>
                <a:solidFill>
                  <a:schemeClr val="bg1"/>
                </a:solidFill>
              </a:endParaRPr>
            </a:p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chemeClr val="bg1"/>
                </a:solidFill>
              </a:endParaRPr>
            </a:p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chemeClr val="bg1"/>
                </a:solidFill>
              </a:endParaRPr>
            </a:p>
            <a:p>
              <a:pPr>
                <a:lnSpc>
                  <a:spcPct val="11400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ct val="11400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ct val="114000"/>
                </a:lnSpc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9" name="Рисунок 6">
              <a:extLst>
                <a:ext uri="{FF2B5EF4-FFF2-40B4-BE49-F238E27FC236}">
                  <a16:creationId xmlns:a16="http://schemas.microsoft.com/office/drawing/2014/main" id="{55AEFBA1-A465-E0B2-4E17-AA6ECB9F6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9646561" y="1931154"/>
              <a:ext cx="144219" cy="288438"/>
            </a:xfrm>
            <a:prstGeom prst="rect">
              <a:avLst/>
            </a:prstGeom>
          </p:spPr>
        </p:pic>
        <p:pic>
          <p:nvPicPr>
            <p:cNvPr id="60" name="Рисунок 6">
              <a:extLst>
                <a:ext uri="{FF2B5EF4-FFF2-40B4-BE49-F238E27FC236}">
                  <a16:creationId xmlns:a16="http://schemas.microsoft.com/office/drawing/2014/main" id="{0FB03EBE-0F17-ABDF-DAA7-ED24D724E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9646561" y="2337554"/>
              <a:ext cx="144219" cy="288438"/>
            </a:xfrm>
            <a:prstGeom prst="rect">
              <a:avLst/>
            </a:prstGeom>
          </p:spPr>
        </p:pic>
        <p:pic>
          <p:nvPicPr>
            <p:cNvPr id="61" name="Рисунок 6">
              <a:extLst>
                <a:ext uri="{FF2B5EF4-FFF2-40B4-BE49-F238E27FC236}">
                  <a16:creationId xmlns:a16="http://schemas.microsoft.com/office/drawing/2014/main" id="{6B4D8E51-AD0E-651C-E37C-336CB8B60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9646561" y="2741208"/>
              <a:ext cx="144219" cy="288438"/>
            </a:xfrm>
            <a:prstGeom prst="rect">
              <a:avLst/>
            </a:prstGeom>
          </p:spPr>
        </p:pic>
      </p:grp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A00DFE3F-FAE7-344C-3B9A-3386DDC32B96}"/>
              </a:ext>
            </a:extLst>
          </p:cNvPr>
          <p:cNvCxnSpPr>
            <a:cxnSpLocks/>
          </p:cNvCxnSpPr>
          <p:nvPr/>
        </p:nvCxnSpPr>
        <p:spPr>
          <a:xfrm flipV="1">
            <a:off x="2897636" y="2496060"/>
            <a:ext cx="1756742" cy="1528829"/>
          </a:xfrm>
          <a:prstGeom prst="bentConnector3">
            <a:avLst>
              <a:gd name="adj1" fmla="val 29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Таблица 3">
            <a:extLst>
              <a:ext uri="{FF2B5EF4-FFF2-40B4-BE49-F238E27FC236}">
                <a16:creationId xmlns:a16="http://schemas.microsoft.com/office/drawing/2014/main" id="{12D1E6BD-8840-7783-B1AD-FE5614277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266973"/>
              </p:ext>
            </p:extLst>
          </p:nvPr>
        </p:nvGraphicFramePr>
        <p:xfrm>
          <a:off x="7215198" y="3690919"/>
          <a:ext cx="4428437" cy="171874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055042">
                  <a:extLst>
                    <a:ext uri="{9D8B030D-6E8A-4147-A177-3AD203B41FA5}">
                      <a16:colId xmlns:a16="http://schemas.microsoft.com/office/drawing/2014/main" val="155250678"/>
                    </a:ext>
                  </a:extLst>
                </a:gridCol>
                <a:gridCol w="611938">
                  <a:extLst>
                    <a:ext uri="{9D8B030D-6E8A-4147-A177-3AD203B41FA5}">
                      <a16:colId xmlns:a16="http://schemas.microsoft.com/office/drawing/2014/main" val="2499470030"/>
                    </a:ext>
                  </a:extLst>
                </a:gridCol>
                <a:gridCol w="607262">
                  <a:extLst>
                    <a:ext uri="{9D8B030D-6E8A-4147-A177-3AD203B41FA5}">
                      <a16:colId xmlns:a16="http://schemas.microsoft.com/office/drawing/2014/main" val="2907485784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3492176357"/>
                    </a:ext>
                  </a:extLst>
                </a:gridCol>
                <a:gridCol w="589280">
                  <a:extLst>
                    <a:ext uri="{9D8B030D-6E8A-4147-A177-3AD203B41FA5}">
                      <a16:colId xmlns:a16="http://schemas.microsoft.com/office/drawing/2014/main" val="779388197"/>
                    </a:ext>
                  </a:extLst>
                </a:gridCol>
                <a:gridCol w="503310">
                  <a:extLst>
                    <a:ext uri="{9D8B030D-6E8A-4147-A177-3AD203B41FA5}">
                      <a16:colId xmlns:a16="http://schemas.microsoft.com/office/drawing/2014/main" val="418198891"/>
                    </a:ext>
                  </a:extLst>
                </a:gridCol>
                <a:gridCol w="492645">
                  <a:extLst>
                    <a:ext uri="{9D8B030D-6E8A-4147-A177-3AD203B41FA5}">
                      <a16:colId xmlns:a16="http://schemas.microsoft.com/office/drawing/2014/main" val="3050711589"/>
                    </a:ext>
                  </a:extLst>
                </a:gridCol>
              </a:tblGrid>
              <a:tr h="4426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Волокно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SiO</a:t>
                      </a:r>
                      <a:r>
                        <a:rPr lang="en-US" sz="12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200" b="1" i="0" u="none" strike="noStrike" baseline="-250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Al</a:t>
                      </a:r>
                      <a:r>
                        <a:rPr lang="en-US" sz="12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en-US" sz="12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200" b="1" i="0" u="none" strike="noStrike" baseline="-250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CaO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MgO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</a:t>
                      </a:r>
                      <a:r>
                        <a:rPr lang="en-US" sz="12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en-US" sz="12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200" b="1" i="0" u="none" strike="noStrike" baseline="-250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Na</a:t>
                      </a:r>
                      <a:r>
                        <a:rPr lang="en-US" sz="12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 + K</a:t>
                      </a:r>
                      <a:r>
                        <a:rPr lang="en-US" sz="12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208256"/>
                  </a:ext>
                </a:extLst>
              </a:tr>
              <a:tr h="319030">
                <a:tc rowSpan="4">
                  <a:txBody>
                    <a:bodyPr/>
                    <a:lstStyle/>
                    <a:p>
                      <a:pPr marL="36000" algn="l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50-65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3-15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4-15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2-5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1-12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1-18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60613"/>
                  </a:ext>
                </a:extLst>
              </a:tr>
              <a:tr h="319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30-35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10-20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40-45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2-8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518513"/>
                  </a:ext>
                </a:extLst>
              </a:tr>
              <a:tr h="319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50-55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6-15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25-35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2-6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2-3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2126156"/>
                  </a:ext>
                </a:extLst>
              </a:tr>
              <a:tr h="319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45-50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12-15</a:t>
                      </a:r>
                      <a:endParaRPr lang="ru-RU" sz="1200" b="0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9-12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7-10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2-4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731073"/>
                  </a:ext>
                </a:extLst>
              </a:tr>
            </a:tbl>
          </a:graphicData>
        </a:graphic>
      </p:graphicFrame>
      <p:sp>
        <p:nvSpPr>
          <p:cNvPr id="49" name="Прямоугольник 4">
            <a:extLst>
              <a:ext uri="{FF2B5EF4-FFF2-40B4-BE49-F238E27FC236}">
                <a16:creationId xmlns:a16="http://schemas.microsoft.com/office/drawing/2014/main" id="{3423FDBF-9039-6242-9F46-312C4E8DA9DB}"/>
              </a:ext>
            </a:extLst>
          </p:cNvPr>
          <p:cNvSpPr/>
          <p:nvPr/>
        </p:nvSpPr>
        <p:spPr>
          <a:xfrm>
            <a:off x="7110963" y="5523844"/>
            <a:ext cx="31024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также 5-12% оксида железа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D2B60D-F54E-E249-FA52-AAC42EC659ED}"/>
              </a:ext>
            </a:extLst>
          </p:cNvPr>
          <p:cNvSpPr txBox="1"/>
          <p:nvPr/>
        </p:nvSpPr>
        <p:spPr>
          <a:xfrm>
            <a:off x="7246349" y="4198599"/>
            <a:ext cx="1042643" cy="1060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36000" algn="l" fontAlgn="b">
              <a:lnSpc>
                <a:spcPts val="2520"/>
              </a:lnSpc>
            </a:pPr>
            <a:r>
              <a:rPr lang="ru-RU" sz="1200" b="0" u="none" strike="noStrike" dirty="0">
                <a:solidFill>
                  <a:schemeClr val="bg1"/>
                </a:solidFill>
                <a:effectLst/>
              </a:rPr>
              <a:t>Стеклянное</a:t>
            </a:r>
            <a:br>
              <a:rPr lang="ru-RU" sz="1200" b="0" u="none" strike="noStrike" dirty="0">
                <a:solidFill>
                  <a:schemeClr val="bg1"/>
                </a:solidFill>
                <a:effectLst/>
              </a:rPr>
            </a:br>
            <a:r>
              <a:rPr lang="ru-RU" sz="1200" b="0" u="none" strike="noStrike" dirty="0">
                <a:solidFill>
                  <a:schemeClr val="bg1"/>
                </a:solidFill>
                <a:effectLst/>
              </a:rPr>
              <a:t>Шлаковое</a:t>
            </a:r>
            <a:br>
              <a:rPr lang="ru-RU" sz="1200" b="0" u="none" strike="noStrike" dirty="0">
                <a:solidFill>
                  <a:schemeClr val="bg1"/>
                </a:solidFill>
                <a:effectLst/>
              </a:rPr>
            </a:br>
            <a:r>
              <a:rPr lang="ru-RU" sz="1200" b="0" u="none" strike="noStrike" dirty="0">
                <a:solidFill>
                  <a:schemeClr val="bg1"/>
                </a:solidFill>
                <a:effectLst/>
              </a:rPr>
              <a:t>Каменное</a:t>
            </a:r>
            <a:r>
              <a:rPr lang="ru-RU" sz="1200" b="0" u="none" strike="noStrike" dirty="0">
                <a:solidFill>
                  <a:srgbClr val="FF0000"/>
                </a:solidFill>
                <a:effectLst/>
              </a:rPr>
              <a:t>*</a:t>
            </a:r>
            <a:r>
              <a:rPr lang="ru-RU" sz="1200" b="0" u="none" strike="noStrike" dirty="0">
                <a:solidFill>
                  <a:schemeClr val="bg1"/>
                </a:solidFill>
                <a:effectLst/>
              </a:rPr>
              <a:t/>
            </a:r>
            <a:br>
              <a:rPr lang="ru-RU" sz="1200" b="0" u="none" strike="noStrike" dirty="0">
                <a:solidFill>
                  <a:schemeClr val="bg1"/>
                </a:solidFill>
                <a:effectLst/>
              </a:rPr>
            </a:br>
            <a:r>
              <a:rPr lang="ru-RU" sz="1200" b="0" u="none" strike="noStrike" dirty="0">
                <a:solidFill>
                  <a:schemeClr val="bg1"/>
                </a:solidFill>
                <a:effectLst/>
              </a:rPr>
              <a:t>Базальтовое</a:t>
            </a:r>
            <a:r>
              <a:rPr lang="ru-RU" sz="1200" b="0" u="none" strike="noStrike" dirty="0">
                <a:solidFill>
                  <a:srgbClr val="FF0000"/>
                </a:solidFill>
                <a:effectLst/>
              </a:rPr>
              <a:t>*</a:t>
            </a:r>
            <a:endParaRPr lang="ru-RU" sz="1200" b="0" i="0" u="none" strike="noStrike" dirty="0">
              <a:solidFill>
                <a:srgbClr val="FF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334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495F6C-B42A-FD26-E945-73E751C34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50E957-1DF2-68FD-52E7-E4C6756C8EF1}"/>
              </a:ext>
            </a:extLst>
          </p:cNvPr>
          <p:cNvSpPr/>
          <p:nvPr/>
        </p:nvSpPr>
        <p:spPr>
          <a:xfrm>
            <a:off x="281004" y="1203152"/>
            <a:ext cx="8409915" cy="4997616"/>
          </a:xfrm>
          <a:prstGeom prst="rect">
            <a:avLst/>
          </a:prstGeom>
          <a:solidFill>
            <a:srgbClr val="E5E9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E5E9F1"/>
              </a:solidFill>
            </a:endParaRPr>
          </a:p>
        </p:txBody>
      </p:sp>
      <p:sp>
        <p:nvSpPr>
          <p:cNvPr id="14" name="Номер слайда 4">
            <a:extLst>
              <a:ext uri="{FF2B5EF4-FFF2-40B4-BE49-F238E27FC236}">
                <a16:creationId xmlns:a16="http://schemas.microsoft.com/office/drawing/2014/main" id="{4C51C27C-997C-4E06-8F13-8F9E5062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12</a:t>
            </a:fld>
            <a:endParaRPr lang="ru-RU"/>
          </a:p>
        </p:txBody>
      </p:sp>
      <p:sp>
        <p:nvSpPr>
          <p:cNvPr id="31" name="Дата 2">
            <a:extLst>
              <a:ext uri="{FF2B5EF4-FFF2-40B4-BE49-F238E27FC236}">
                <a16:creationId xmlns:a16="http://schemas.microsoft.com/office/drawing/2014/main" id="{31488BF3-E628-4101-7553-66683B42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4" name="Заголовок 1">
            <a:extLst>
              <a:ext uri="{FF2B5EF4-FFF2-40B4-BE49-F238E27FC236}">
                <a16:creationId xmlns:a16="http://schemas.microsoft.com/office/drawing/2014/main" id="{ACDA3B55-2C85-AA8A-6D88-5F6BE4F95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6772880" cy="720197"/>
          </a:xfrm>
        </p:spPr>
        <p:txBody>
          <a:bodyPr/>
          <a:lstStyle/>
          <a:p>
            <a:r>
              <a:rPr lang="ru-RU" dirty="0"/>
              <a:t>Производство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стекловолокна</a:t>
            </a:r>
            <a:endParaRPr lang="ru-RU" sz="1800" dirty="0">
              <a:solidFill>
                <a:srgbClr val="242E4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D5770E-2B93-99F9-E63F-263D303F3B4C}"/>
              </a:ext>
            </a:extLst>
          </p:cNvPr>
          <p:cNvSpPr/>
          <p:nvPr/>
        </p:nvSpPr>
        <p:spPr>
          <a:xfrm>
            <a:off x="866601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8" name="Marcador de contenido 1">
            <a:extLst>
              <a:ext uri="{FF2B5EF4-FFF2-40B4-BE49-F238E27FC236}">
                <a16:creationId xmlns:a16="http://schemas.microsoft.com/office/drawing/2014/main" id="{8BCD8B76-5349-AE8F-0EC0-EE3B3F9FB945}"/>
              </a:ext>
            </a:extLst>
          </p:cNvPr>
          <p:cNvSpPr txBox="1">
            <a:spLocks/>
          </p:cNvSpPr>
          <p:nvPr/>
        </p:nvSpPr>
        <p:spPr>
          <a:xfrm>
            <a:off x="9017872" y="1491091"/>
            <a:ext cx="2729788" cy="56836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1540"/>
              </a:lnSpc>
              <a:spcAft>
                <a:spcPts val="1200"/>
              </a:spcAft>
              <a:buNone/>
            </a:pPr>
            <a:r>
              <a:rPr lang="ru-RU" sz="1200" b="1" spc="60" dirty="0">
                <a:solidFill>
                  <a:schemeClr val="bg1"/>
                </a:solidFill>
                <a:latin typeface="+mn-lt"/>
              </a:rPr>
              <a:t>Загрузка сырья </a:t>
            </a:r>
            <a:r>
              <a:rPr lang="ru-RU" sz="1200" spc="6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силоса, подготовка шихты (сырьевого микса)</a:t>
            </a:r>
          </a:p>
        </p:txBody>
      </p:sp>
      <p:sp>
        <p:nvSpPr>
          <p:cNvPr id="21" name="Marcador de contenido 1">
            <a:extLst>
              <a:ext uri="{FF2B5EF4-FFF2-40B4-BE49-F238E27FC236}">
                <a16:creationId xmlns:a16="http://schemas.microsoft.com/office/drawing/2014/main" id="{CA3653E6-25E9-5E1A-B0C8-B33EFC5FCF9D}"/>
              </a:ext>
            </a:extLst>
          </p:cNvPr>
          <p:cNvSpPr txBox="1">
            <a:spLocks/>
          </p:cNvSpPr>
          <p:nvPr/>
        </p:nvSpPr>
        <p:spPr>
          <a:xfrm>
            <a:off x="9017872" y="2297164"/>
            <a:ext cx="2729788" cy="56836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1540"/>
              </a:lnSpc>
              <a:spcAft>
                <a:spcPts val="1200"/>
              </a:spcAft>
              <a:buNone/>
            </a:pPr>
            <a:r>
              <a:rPr lang="ru-RU" sz="1200" b="1" spc="60" dirty="0">
                <a:solidFill>
                  <a:schemeClr val="bg1"/>
                </a:solidFill>
                <a:latin typeface="+mn-lt"/>
              </a:rPr>
              <a:t>Подача шихты в печь. </a:t>
            </a:r>
            <a:r>
              <a:rPr lang="ru-RU" sz="1200" spc="6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 в печи около 1400°С</a:t>
            </a:r>
          </a:p>
        </p:txBody>
      </p:sp>
      <p:sp>
        <p:nvSpPr>
          <p:cNvPr id="22" name="Marcador de contenido 1">
            <a:extLst>
              <a:ext uri="{FF2B5EF4-FFF2-40B4-BE49-F238E27FC236}">
                <a16:creationId xmlns:a16="http://schemas.microsoft.com/office/drawing/2014/main" id="{6AEFB42C-30ED-F6F6-444E-78AFBF037AA9}"/>
              </a:ext>
            </a:extLst>
          </p:cNvPr>
          <p:cNvSpPr txBox="1">
            <a:spLocks/>
          </p:cNvSpPr>
          <p:nvPr/>
        </p:nvSpPr>
        <p:spPr>
          <a:xfrm>
            <a:off x="9017872" y="3103237"/>
            <a:ext cx="2729788" cy="104616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1540"/>
              </a:lnSpc>
              <a:spcAft>
                <a:spcPts val="1200"/>
              </a:spcAft>
              <a:buNone/>
            </a:pPr>
            <a:r>
              <a:rPr lang="ru-RU" sz="1200" b="1" spc="60" dirty="0">
                <a:solidFill>
                  <a:schemeClr val="bg1"/>
                </a:solidFill>
                <a:latin typeface="+mn-lt"/>
              </a:rPr>
              <a:t>Подача расплава </a:t>
            </a:r>
            <a:r>
              <a:rPr lang="ru-RU" sz="1200" spc="6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200" spc="6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200" spc="6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центробежно-фильерно </a:t>
            </a:r>
            <a:r>
              <a:rPr lang="ru-RU" sz="1200" spc="6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дутьевым машинам (ЦФД). Образование волокон и напыление связующего</a:t>
            </a:r>
          </a:p>
        </p:txBody>
      </p:sp>
      <p:sp>
        <p:nvSpPr>
          <p:cNvPr id="23" name="Marcador de contenido 1">
            <a:extLst>
              <a:ext uri="{FF2B5EF4-FFF2-40B4-BE49-F238E27FC236}">
                <a16:creationId xmlns:a16="http://schemas.microsoft.com/office/drawing/2014/main" id="{4C40A23B-A8A1-AA2F-5706-42AF2FEB7BC9}"/>
              </a:ext>
            </a:extLst>
          </p:cNvPr>
          <p:cNvSpPr txBox="1">
            <a:spLocks/>
          </p:cNvSpPr>
          <p:nvPr/>
        </p:nvSpPr>
        <p:spPr>
          <a:xfrm>
            <a:off x="9017872" y="4387105"/>
            <a:ext cx="2729788" cy="42008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1540"/>
              </a:lnSpc>
              <a:spcAft>
                <a:spcPts val="1200"/>
              </a:spcAft>
              <a:buNone/>
            </a:pPr>
            <a:r>
              <a:rPr lang="ru-RU" sz="1200" b="1" spc="60" dirty="0">
                <a:solidFill>
                  <a:schemeClr val="bg1"/>
                </a:solidFill>
                <a:latin typeface="+mn-lt"/>
              </a:rPr>
              <a:t>Подача волокон на конвейер </a:t>
            </a:r>
            <a:r>
              <a:rPr lang="ru-RU" sz="1200" spc="60" dirty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rPr>
              <a:t>и в </a:t>
            </a:r>
            <a:r>
              <a:rPr lang="ru-RU" sz="1200" spc="6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rPr>
              <a:t>печь полимеризации</a:t>
            </a:r>
            <a:endParaRPr lang="ru-RU" sz="1200" spc="60" dirty="0">
              <a:solidFill>
                <a:schemeClr val="tx2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4" name="Marcador de contenido 1">
            <a:extLst>
              <a:ext uri="{FF2B5EF4-FFF2-40B4-BE49-F238E27FC236}">
                <a16:creationId xmlns:a16="http://schemas.microsoft.com/office/drawing/2014/main" id="{EA371FE1-CF3B-6217-4686-75F627D51DC5}"/>
              </a:ext>
            </a:extLst>
          </p:cNvPr>
          <p:cNvSpPr txBox="1">
            <a:spLocks/>
          </p:cNvSpPr>
          <p:nvPr/>
        </p:nvSpPr>
        <p:spPr>
          <a:xfrm>
            <a:off x="9017872" y="5044895"/>
            <a:ext cx="2729788" cy="1616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1540"/>
              </a:lnSpc>
              <a:spcAft>
                <a:spcPts val="1200"/>
              </a:spcAft>
              <a:buNone/>
            </a:pPr>
            <a:r>
              <a:rPr lang="ru-RU" sz="1200" b="1" spc="60" dirty="0">
                <a:solidFill>
                  <a:schemeClr val="bg1"/>
                </a:solidFill>
                <a:latin typeface="+mn-lt"/>
              </a:rPr>
              <a:t>Полимеризация</a:t>
            </a:r>
            <a:r>
              <a:rPr lang="ru-RU" sz="1200" spc="60" dirty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rPr>
              <a:t> связующего</a:t>
            </a:r>
          </a:p>
        </p:txBody>
      </p:sp>
      <p:sp>
        <p:nvSpPr>
          <p:cNvPr id="27" name="Marcador de contenido 1">
            <a:extLst>
              <a:ext uri="{FF2B5EF4-FFF2-40B4-BE49-F238E27FC236}">
                <a16:creationId xmlns:a16="http://schemas.microsoft.com/office/drawing/2014/main" id="{069F9472-6B94-A18D-364B-7819437EC81F}"/>
              </a:ext>
            </a:extLst>
          </p:cNvPr>
          <p:cNvSpPr txBox="1">
            <a:spLocks/>
          </p:cNvSpPr>
          <p:nvPr/>
        </p:nvSpPr>
        <p:spPr>
          <a:xfrm>
            <a:off x="9017872" y="5444274"/>
            <a:ext cx="2432351" cy="420087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1540"/>
              </a:lnSpc>
              <a:spcAft>
                <a:spcPts val="1200"/>
              </a:spcAft>
              <a:buNone/>
            </a:pPr>
            <a:r>
              <a:rPr lang="ru-RU" sz="1200" b="1" spc="60" dirty="0">
                <a:solidFill>
                  <a:schemeClr val="bg1"/>
                </a:solidFill>
                <a:latin typeface="+mn-lt"/>
              </a:rPr>
              <a:t>Нарезка и упаковка </a:t>
            </a:r>
            <a:r>
              <a:rPr lang="ru-RU" sz="1200" spc="60" dirty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rPr>
              <a:t>материала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001CCD2-15BD-1D07-D460-46F33A62B5B7}"/>
              </a:ext>
            </a:extLst>
          </p:cNvPr>
          <p:cNvSpPr/>
          <p:nvPr/>
        </p:nvSpPr>
        <p:spPr>
          <a:xfrm>
            <a:off x="8919899" y="1498046"/>
            <a:ext cx="178098" cy="1780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25566D5-24BF-5956-8DB4-63C7E631B948}"/>
              </a:ext>
            </a:extLst>
          </p:cNvPr>
          <p:cNvSpPr/>
          <p:nvPr/>
        </p:nvSpPr>
        <p:spPr>
          <a:xfrm>
            <a:off x="8919899" y="2297116"/>
            <a:ext cx="178098" cy="1780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26364BA-1BDB-087D-C8BF-6EEB4155442D}"/>
              </a:ext>
            </a:extLst>
          </p:cNvPr>
          <p:cNvSpPr/>
          <p:nvPr/>
        </p:nvSpPr>
        <p:spPr>
          <a:xfrm>
            <a:off x="8919899" y="3104424"/>
            <a:ext cx="178098" cy="1780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2CBFC68-BEA7-B4DD-6A93-49F51F5E06AB}"/>
              </a:ext>
            </a:extLst>
          </p:cNvPr>
          <p:cNvSpPr/>
          <p:nvPr/>
        </p:nvSpPr>
        <p:spPr>
          <a:xfrm>
            <a:off x="8919899" y="4381289"/>
            <a:ext cx="178098" cy="1780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F9CCC54-593F-1F9C-980B-3525A1EE22A8}"/>
              </a:ext>
            </a:extLst>
          </p:cNvPr>
          <p:cNvSpPr/>
          <p:nvPr/>
        </p:nvSpPr>
        <p:spPr>
          <a:xfrm>
            <a:off x="8919899" y="5023840"/>
            <a:ext cx="178098" cy="1780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6AC7951-4C78-7634-31BF-2090E1010A85}"/>
              </a:ext>
            </a:extLst>
          </p:cNvPr>
          <p:cNvSpPr/>
          <p:nvPr/>
        </p:nvSpPr>
        <p:spPr>
          <a:xfrm>
            <a:off x="8919899" y="5435732"/>
            <a:ext cx="178098" cy="1780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472672-EC7E-1BC3-7E53-E226228B81DE}"/>
              </a:ext>
            </a:extLst>
          </p:cNvPr>
          <p:cNvCxnSpPr>
            <a:cxnSpLocks/>
          </p:cNvCxnSpPr>
          <p:nvPr/>
        </p:nvCxnSpPr>
        <p:spPr>
          <a:xfrm>
            <a:off x="9008948" y="1577288"/>
            <a:ext cx="0" cy="39541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04" y="1198984"/>
            <a:ext cx="8409915" cy="5060961"/>
          </a:xfrm>
          <a:prstGeom prst="rect">
            <a:avLst/>
          </a:prstGeom>
        </p:spPr>
      </p:pic>
      <p:sp>
        <p:nvSpPr>
          <p:cNvPr id="57" name="Text Box 26">
            <a:extLst>
              <a:ext uri="{FF2B5EF4-FFF2-40B4-BE49-F238E27FC236}">
                <a16:creationId xmlns:a16="http://schemas.microsoft.com/office/drawing/2014/main" id="{2ACE3F9D-DC48-6C27-87AD-E0DCC038372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10068" y="5201938"/>
            <a:ext cx="1584154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lnSpc>
                <a:spcPts val="116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Песок, полевой </a:t>
            </a: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шпат</a:t>
            </a:r>
            <a:r>
              <a:rPr lang="en-GB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доломит</a:t>
            </a:r>
            <a:r>
              <a:rPr lang="en-GB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сода</a:t>
            </a:r>
            <a:r>
              <a:rPr lang="en-GB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бура</a:t>
            </a:r>
            <a:r>
              <a:rPr lang="en-GB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стеклобой</a:t>
            </a:r>
          </a:p>
          <a:p>
            <a:pPr eaLnBrk="1" hangingPunct="1">
              <a:lnSpc>
                <a:spcPts val="116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Straight Arrow Connector 44">
            <a:extLst>
              <a:ext uri="{FF2B5EF4-FFF2-40B4-BE49-F238E27FC236}">
                <a16:creationId xmlns:a16="http://schemas.microsoft.com/office/drawing/2014/main" id="{78AC0379-1750-FCBB-D837-1B12FD0F087D}"/>
              </a:ext>
            </a:extLst>
          </p:cNvPr>
          <p:cNvCxnSpPr>
            <a:cxnSpLocks/>
          </p:cNvCxnSpPr>
          <p:nvPr/>
        </p:nvCxnSpPr>
        <p:spPr>
          <a:xfrm flipV="1">
            <a:off x="581500" y="3966330"/>
            <a:ext cx="380350" cy="11837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 Box 26">
            <a:extLst>
              <a:ext uri="{FF2B5EF4-FFF2-40B4-BE49-F238E27FC236}">
                <a16:creationId xmlns:a16="http://schemas.microsoft.com/office/drawing/2014/main" id="{CF9A74FD-A362-429B-A808-428DE1E71B5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98155" y="2955143"/>
            <a:ext cx="533355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Приём</a:t>
            </a:r>
            <a:endParaRPr lang="ru-RU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Box 26">
            <a:extLst>
              <a:ext uri="{FF2B5EF4-FFF2-40B4-BE49-F238E27FC236}">
                <a16:creationId xmlns:a16="http://schemas.microsoft.com/office/drawing/2014/main" id="{3A63F5A8-6BB6-A976-C082-27ED8AFFF12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13474" y="1996080"/>
            <a:ext cx="1129961" cy="375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Весы, миксер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16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Straight Arrow Connector 55">
            <a:extLst>
              <a:ext uri="{FF2B5EF4-FFF2-40B4-BE49-F238E27FC236}">
                <a16:creationId xmlns:a16="http://schemas.microsoft.com/office/drawing/2014/main" id="{0CF1EF7D-33AA-47E0-700B-B26D99A47D6B}"/>
              </a:ext>
            </a:extLst>
          </p:cNvPr>
          <p:cNvCxnSpPr>
            <a:cxnSpLocks/>
          </p:cNvCxnSpPr>
          <p:nvPr/>
        </p:nvCxnSpPr>
        <p:spPr>
          <a:xfrm>
            <a:off x="691871" y="3168677"/>
            <a:ext cx="380350" cy="4301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0">
            <a:extLst>
              <a:ext uri="{FF2B5EF4-FFF2-40B4-BE49-F238E27FC236}">
                <a16:creationId xmlns:a16="http://schemas.microsoft.com/office/drawing/2014/main" id="{79857248-55AC-F65C-1465-A8DF71CFC9E3}"/>
              </a:ext>
            </a:extLst>
          </p:cNvPr>
          <p:cNvCxnSpPr>
            <a:cxnSpLocks/>
          </p:cNvCxnSpPr>
          <p:nvPr/>
        </p:nvCxnSpPr>
        <p:spPr>
          <a:xfrm>
            <a:off x="635790" y="2239863"/>
            <a:ext cx="1215759" cy="5847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 Box 26">
            <a:extLst>
              <a:ext uri="{FF2B5EF4-FFF2-40B4-BE49-F238E27FC236}">
                <a16:creationId xmlns:a16="http://schemas.microsoft.com/office/drawing/2014/main" id="{F9AF12F4-BE88-4B07-20E1-2A0D5C475D5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243669" y="1346455"/>
            <a:ext cx="205725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Силоса для </a:t>
            </a: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хранения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Straight Arrow Connector 64">
            <a:extLst>
              <a:ext uri="{FF2B5EF4-FFF2-40B4-BE49-F238E27FC236}">
                <a16:creationId xmlns:a16="http://schemas.microsoft.com/office/drawing/2014/main" id="{AB1C4416-DA48-E621-234E-FCD4305D0EF6}"/>
              </a:ext>
            </a:extLst>
          </p:cNvPr>
          <p:cNvCxnSpPr>
            <a:cxnSpLocks/>
          </p:cNvCxnSpPr>
          <p:nvPr/>
        </p:nvCxnSpPr>
        <p:spPr>
          <a:xfrm>
            <a:off x="1712967" y="1738183"/>
            <a:ext cx="58168" cy="7862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6">
            <a:extLst>
              <a:ext uri="{FF2B5EF4-FFF2-40B4-BE49-F238E27FC236}">
                <a16:creationId xmlns:a16="http://schemas.microsoft.com/office/drawing/2014/main" id="{D63A8FE5-71C9-4D00-BEE8-08794B331E21}"/>
              </a:ext>
            </a:extLst>
          </p:cNvPr>
          <p:cNvCxnSpPr>
            <a:cxnSpLocks/>
          </p:cNvCxnSpPr>
          <p:nvPr/>
        </p:nvCxnSpPr>
        <p:spPr>
          <a:xfrm>
            <a:off x="1716873" y="1750407"/>
            <a:ext cx="210715" cy="6374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69">
            <a:extLst>
              <a:ext uri="{FF2B5EF4-FFF2-40B4-BE49-F238E27FC236}">
                <a16:creationId xmlns:a16="http://schemas.microsoft.com/office/drawing/2014/main" id="{A7D34ECF-680F-8EA0-848F-A99233938FA9}"/>
              </a:ext>
            </a:extLst>
          </p:cNvPr>
          <p:cNvCxnSpPr>
            <a:cxnSpLocks/>
          </p:cNvCxnSpPr>
          <p:nvPr/>
        </p:nvCxnSpPr>
        <p:spPr>
          <a:xfrm>
            <a:off x="1715254" y="1742590"/>
            <a:ext cx="357937" cy="5411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4">
            <a:extLst>
              <a:ext uri="{FF2B5EF4-FFF2-40B4-BE49-F238E27FC236}">
                <a16:creationId xmlns:a16="http://schemas.microsoft.com/office/drawing/2014/main" id="{6FD8E46D-B6A8-8BB4-A2F4-D49C92985DAD}"/>
              </a:ext>
            </a:extLst>
          </p:cNvPr>
          <p:cNvCxnSpPr>
            <a:cxnSpLocks/>
          </p:cNvCxnSpPr>
          <p:nvPr/>
        </p:nvCxnSpPr>
        <p:spPr>
          <a:xfrm>
            <a:off x="1720620" y="1740604"/>
            <a:ext cx="500100" cy="4356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Box 26">
            <a:extLst>
              <a:ext uri="{FF2B5EF4-FFF2-40B4-BE49-F238E27FC236}">
                <a16:creationId xmlns:a16="http://schemas.microsoft.com/office/drawing/2014/main" id="{AD537EDE-A907-2D51-F171-A65E209CE6E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59783" y="1638418"/>
            <a:ext cx="1394859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Стеклоплавильная</a:t>
            </a:r>
            <a:endParaRPr lang="ru-RU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печь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 Box 26">
            <a:extLst>
              <a:ext uri="{FF2B5EF4-FFF2-40B4-BE49-F238E27FC236}">
                <a16:creationId xmlns:a16="http://schemas.microsoft.com/office/drawing/2014/main" id="{0F9AAAD3-6CEE-F33E-2C01-3F282A9B4E3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557637" y="2635362"/>
            <a:ext cx="1599002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Камера  формования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 Box 26">
            <a:extLst>
              <a:ext uri="{FF2B5EF4-FFF2-40B4-BE49-F238E27FC236}">
                <a16:creationId xmlns:a16="http://schemas.microsoft.com/office/drawing/2014/main" id="{E7B919AA-CA59-703B-1C47-8608F6C0DDD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342674" y="2233699"/>
            <a:ext cx="3019312" cy="375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Участок волокнообразование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Box 26">
            <a:extLst>
              <a:ext uri="{FF2B5EF4-FFF2-40B4-BE49-F238E27FC236}">
                <a16:creationId xmlns:a16="http://schemas.microsoft.com/office/drawing/2014/main" id="{F5B045DD-9079-FDF5-A007-2E82ED316B4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54363" y="3172635"/>
            <a:ext cx="622837" cy="375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Нарезка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 Box 26">
            <a:extLst>
              <a:ext uri="{FF2B5EF4-FFF2-40B4-BE49-F238E27FC236}">
                <a16:creationId xmlns:a16="http://schemas.microsoft.com/office/drawing/2014/main" id="{D5B14FA9-8CBA-E4D9-9AE3-36A96E5C333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798334" y="3344326"/>
            <a:ext cx="899602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Первичная упаковка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 Box 26">
            <a:extLst>
              <a:ext uri="{FF2B5EF4-FFF2-40B4-BE49-F238E27FC236}">
                <a16:creationId xmlns:a16="http://schemas.microsoft.com/office/drawing/2014/main" id="{999255D0-CA5C-D09A-30E0-49E40151111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747968" y="3828200"/>
            <a:ext cx="899602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Упаковка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 Box 26">
            <a:extLst>
              <a:ext uri="{FF2B5EF4-FFF2-40B4-BE49-F238E27FC236}">
                <a16:creationId xmlns:a16="http://schemas.microsoft.com/office/drawing/2014/main" id="{3B15A7F6-C69B-48E0-CAE1-5165B01A083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932192" y="4922896"/>
            <a:ext cx="158415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lnSpc>
                <a:spcPts val="1160"/>
              </a:lnSpc>
              <a:spcBef>
                <a:spcPct val="0"/>
              </a:spcBef>
            </a:pPr>
            <a:r>
              <a:rPr lang="ru-RU" alt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Печь полимеризации</a:t>
            </a:r>
            <a:endParaRPr lang="ru-RU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16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Straight Arrow Connector 98">
            <a:extLst>
              <a:ext uri="{FF2B5EF4-FFF2-40B4-BE49-F238E27FC236}">
                <a16:creationId xmlns:a16="http://schemas.microsoft.com/office/drawing/2014/main" id="{7CBB4574-ED7F-F3BD-66A3-B47C81DEB13F}"/>
              </a:ext>
            </a:extLst>
          </p:cNvPr>
          <p:cNvCxnSpPr>
            <a:cxnSpLocks/>
          </p:cNvCxnSpPr>
          <p:nvPr/>
        </p:nvCxnSpPr>
        <p:spPr>
          <a:xfrm>
            <a:off x="2971589" y="2013156"/>
            <a:ext cx="0" cy="10639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118">
            <a:extLst>
              <a:ext uri="{FF2B5EF4-FFF2-40B4-BE49-F238E27FC236}">
                <a16:creationId xmlns:a16="http://schemas.microsoft.com/office/drawing/2014/main" id="{D2521411-1933-5E2C-C74A-2693CE118D46}"/>
              </a:ext>
            </a:extLst>
          </p:cNvPr>
          <p:cNvCxnSpPr>
            <a:cxnSpLocks/>
          </p:cNvCxnSpPr>
          <p:nvPr/>
        </p:nvCxnSpPr>
        <p:spPr>
          <a:xfrm flipH="1">
            <a:off x="3737393" y="2758713"/>
            <a:ext cx="731196" cy="6946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121">
            <a:extLst>
              <a:ext uri="{FF2B5EF4-FFF2-40B4-BE49-F238E27FC236}">
                <a16:creationId xmlns:a16="http://schemas.microsoft.com/office/drawing/2014/main" id="{666A1568-F6E3-7967-DD55-9D5090330171}"/>
              </a:ext>
            </a:extLst>
          </p:cNvPr>
          <p:cNvCxnSpPr>
            <a:cxnSpLocks/>
          </p:cNvCxnSpPr>
          <p:nvPr/>
        </p:nvCxnSpPr>
        <p:spPr>
          <a:xfrm flipH="1">
            <a:off x="3555651" y="2421442"/>
            <a:ext cx="742460" cy="636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123">
            <a:extLst>
              <a:ext uri="{FF2B5EF4-FFF2-40B4-BE49-F238E27FC236}">
                <a16:creationId xmlns:a16="http://schemas.microsoft.com/office/drawing/2014/main" id="{1C610C6C-7579-AEFC-5AEF-954C2D289E63}"/>
              </a:ext>
            </a:extLst>
          </p:cNvPr>
          <p:cNvCxnSpPr>
            <a:cxnSpLocks/>
          </p:cNvCxnSpPr>
          <p:nvPr/>
        </p:nvCxnSpPr>
        <p:spPr>
          <a:xfrm flipH="1">
            <a:off x="3351568" y="2429950"/>
            <a:ext cx="939987" cy="9143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128">
            <a:extLst>
              <a:ext uri="{FF2B5EF4-FFF2-40B4-BE49-F238E27FC236}">
                <a16:creationId xmlns:a16="http://schemas.microsoft.com/office/drawing/2014/main" id="{41FA7112-5599-0EF5-2ABB-4AB0CE0B92B9}"/>
              </a:ext>
            </a:extLst>
          </p:cNvPr>
          <p:cNvCxnSpPr>
            <a:cxnSpLocks/>
          </p:cNvCxnSpPr>
          <p:nvPr/>
        </p:nvCxnSpPr>
        <p:spPr>
          <a:xfrm flipH="1">
            <a:off x="5529719" y="3411420"/>
            <a:ext cx="540774" cy="4018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130">
            <a:extLst>
              <a:ext uri="{FF2B5EF4-FFF2-40B4-BE49-F238E27FC236}">
                <a16:creationId xmlns:a16="http://schemas.microsoft.com/office/drawing/2014/main" id="{466E01E5-84FB-1C65-D571-78B135552E43}"/>
              </a:ext>
            </a:extLst>
          </p:cNvPr>
          <p:cNvCxnSpPr>
            <a:cxnSpLocks/>
          </p:cNvCxnSpPr>
          <p:nvPr/>
        </p:nvCxnSpPr>
        <p:spPr>
          <a:xfrm flipH="1">
            <a:off x="5302207" y="3414928"/>
            <a:ext cx="765184" cy="7116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134">
            <a:extLst>
              <a:ext uri="{FF2B5EF4-FFF2-40B4-BE49-F238E27FC236}">
                <a16:creationId xmlns:a16="http://schemas.microsoft.com/office/drawing/2014/main" id="{34E002B0-AF91-6D65-751D-C1356967844F}"/>
              </a:ext>
            </a:extLst>
          </p:cNvPr>
          <p:cNvCxnSpPr>
            <a:cxnSpLocks/>
          </p:cNvCxnSpPr>
          <p:nvPr/>
        </p:nvCxnSpPr>
        <p:spPr>
          <a:xfrm flipH="1">
            <a:off x="6809390" y="3697791"/>
            <a:ext cx="226950" cy="373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137">
            <a:extLst>
              <a:ext uri="{FF2B5EF4-FFF2-40B4-BE49-F238E27FC236}">
                <a16:creationId xmlns:a16="http://schemas.microsoft.com/office/drawing/2014/main" id="{1F5EA8D9-20FE-8E7E-E4AA-C3BB46D6AEBA}"/>
              </a:ext>
            </a:extLst>
          </p:cNvPr>
          <p:cNvCxnSpPr>
            <a:cxnSpLocks/>
          </p:cNvCxnSpPr>
          <p:nvPr/>
        </p:nvCxnSpPr>
        <p:spPr>
          <a:xfrm flipH="1">
            <a:off x="7442049" y="4020766"/>
            <a:ext cx="430870" cy="6207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139">
            <a:extLst>
              <a:ext uri="{FF2B5EF4-FFF2-40B4-BE49-F238E27FC236}">
                <a16:creationId xmlns:a16="http://schemas.microsoft.com/office/drawing/2014/main" id="{D1A2299E-BA51-FCE3-00EF-6D298A9350C7}"/>
              </a:ext>
            </a:extLst>
          </p:cNvPr>
          <p:cNvCxnSpPr>
            <a:cxnSpLocks/>
          </p:cNvCxnSpPr>
          <p:nvPr/>
        </p:nvCxnSpPr>
        <p:spPr>
          <a:xfrm flipV="1">
            <a:off x="4194576" y="3951319"/>
            <a:ext cx="292217" cy="8786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37">
            <a:extLst>
              <a:ext uri="{FF2B5EF4-FFF2-40B4-BE49-F238E27FC236}">
                <a16:creationId xmlns:a16="http://schemas.microsoft.com/office/drawing/2014/main" id="{1F5EA8D9-20FE-8E7E-E4AA-C3BB46D6AEBA}"/>
              </a:ext>
            </a:extLst>
          </p:cNvPr>
          <p:cNvCxnSpPr>
            <a:cxnSpLocks/>
          </p:cNvCxnSpPr>
          <p:nvPr/>
        </p:nvCxnSpPr>
        <p:spPr>
          <a:xfrm flipH="1">
            <a:off x="7541270" y="4031237"/>
            <a:ext cx="331089" cy="250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118">
            <a:extLst>
              <a:ext uri="{FF2B5EF4-FFF2-40B4-BE49-F238E27FC236}">
                <a16:creationId xmlns:a16="http://schemas.microsoft.com/office/drawing/2014/main" id="{D2521411-1933-5E2C-C74A-2693CE118D46}"/>
              </a:ext>
            </a:extLst>
          </p:cNvPr>
          <p:cNvCxnSpPr>
            <a:cxnSpLocks/>
          </p:cNvCxnSpPr>
          <p:nvPr/>
        </p:nvCxnSpPr>
        <p:spPr>
          <a:xfrm flipH="1">
            <a:off x="3737393" y="2772037"/>
            <a:ext cx="721286" cy="4755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7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Из чего состоит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стекловолокно?</a:t>
            </a:r>
            <a:endParaRPr lang="ru-RU" sz="1800" dirty="0">
              <a:solidFill>
                <a:srgbClr val="242E4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3588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13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6655787" cy="4997615"/>
          </a:xfrm>
          <a:prstGeom prst="rect">
            <a:avLst/>
          </a:prstGeom>
          <a:solidFill>
            <a:srgbClr val="E5E9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E5E9F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BA82B78-49FA-38F5-EA8B-794B0A6FF4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9" y="2039112"/>
            <a:ext cx="5316299" cy="3964557"/>
          </a:xfrm>
          <a:prstGeom prst="rect">
            <a:avLst/>
          </a:prstGeom>
        </p:spPr>
      </p:pic>
      <p:sp>
        <p:nvSpPr>
          <p:cNvPr id="19" name="Text Box 26">
            <a:extLst>
              <a:ext uri="{FF2B5EF4-FFF2-40B4-BE49-F238E27FC236}">
                <a16:creationId xmlns:a16="http://schemas.microsoft.com/office/drawing/2014/main" id="{C2A9993E-5E5E-3E22-99A7-87568A22BEE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77906" y="1429182"/>
            <a:ext cx="117887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Расплав стекла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26">
            <a:extLst>
              <a:ext uri="{FF2B5EF4-FFF2-40B4-BE49-F238E27FC236}">
                <a16:creationId xmlns:a16="http://schemas.microsoft.com/office/drawing/2014/main" id="{52B9386A-443A-0CA3-D16E-A8C64999F73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674147" y="2556954"/>
            <a:ext cx="55561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ЦФД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26">
            <a:extLst>
              <a:ext uri="{FF2B5EF4-FFF2-40B4-BE49-F238E27FC236}">
                <a16:creationId xmlns:a16="http://schemas.microsoft.com/office/drawing/2014/main" id="{7A6528ED-22F4-7C6C-B2FD-897EC7FC672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674029" y="3390192"/>
            <a:ext cx="1260891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Напыление</a:t>
            </a: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связующего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26">
            <a:extLst>
              <a:ext uri="{FF2B5EF4-FFF2-40B4-BE49-F238E27FC236}">
                <a16:creationId xmlns:a16="http://schemas.microsoft.com/office/drawing/2014/main" id="{7818E77C-20A8-2571-146B-FCDC3B4C6E6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674029" y="4005104"/>
            <a:ext cx="1260891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Стекловолокно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CC48DB07-DA56-DA5B-BB0B-4EB41BBF5D0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674028" y="4964798"/>
            <a:ext cx="1095523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</a:t>
            </a: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вулканиза-</a:t>
            </a: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r>
              <a:rPr lang="ru-RU" alt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ционную печь</a:t>
            </a: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1240"/>
              </a:lnSpc>
              <a:spcBef>
                <a:spcPct val="0"/>
              </a:spcBef>
            </a:pPr>
            <a:endParaRPr lang="en-GB" alt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FA28151-5820-0330-7037-A402B398B124}"/>
              </a:ext>
            </a:extLst>
          </p:cNvPr>
          <p:cNvCxnSpPr>
            <a:cxnSpLocks/>
          </p:cNvCxnSpPr>
          <p:nvPr/>
        </p:nvCxnSpPr>
        <p:spPr>
          <a:xfrm>
            <a:off x="1435397" y="1847088"/>
            <a:ext cx="0" cy="3369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3C5244-80F3-8B48-C92E-50E4E91DD764}"/>
              </a:ext>
            </a:extLst>
          </p:cNvPr>
          <p:cNvCxnSpPr>
            <a:cxnSpLocks/>
          </p:cNvCxnSpPr>
          <p:nvPr/>
        </p:nvCxnSpPr>
        <p:spPr>
          <a:xfrm>
            <a:off x="4535213" y="1847088"/>
            <a:ext cx="0" cy="3369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CAA3379-8972-11A3-1327-9558DFEB1FED}"/>
              </a:ext>
            </a:extLst>
          </p:cNvPr>
          <p:cNvCxnSpPr>
            <a:cxnSpLocks/>
          </p:cNvCxnSpPr>
          <p:nvPr/>
        </p:nvCxnSpPr>
        <p:spPr>
          <a:xfrm>
            <a:off x="3520229" y="1847088"/>
            <a:ext cx="0" cy="3369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1856219-EF2E-BA26-DBD8-476E10CE8E16}"/>
              </a:ext>
            </a:extLst>
          </p:cNvPr>
          <p:cNvCxnSpPr>
            <a:cxnSpLocks/>
          </p:cNvCxnSpPr>
          <p:nvPr/>
        </p:nvCxnSpPr>
        <p:spPr>
          <a:xfrm>
            <a:off x="2450381" y="1847088"/>
            <a:ext cx="0" cy="3369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Left Brace 29">
            <a:extLst>
              <a:ext uri="{FF2B5EF4-FFF2-40B4-BE49-F238E27FC236}">
                <a16:creationId xmlns:a16="http://schemas.microsoft.com/office/drawing/2014/main" id="{466BA759-650F-FE82-ACCF-1C6D4AD7BF55}"/>
              </a:ext>
            </a:extLst>
          </p:cNvPr>
          <p:cNvSpPr/>
          <p:nvPr/>
        </p:nvSpPr>
        <p:spPr>
          <a:xfrm rot="5400000">
            <a:off x="2761414" y="283605"/>
            <a:ext cx="442287" cy="3105307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1509A99-0FFE-CF74-4619-D0E01BA6CBBE}"/>
              </a:ext>
            </a:extLst>
          </p:cNvPr>
          <p:cNvCxnSpPr>
            <a:cxnSpLocks/>
          </p:cNvCxnSpPr>
          <p:nvPr/>
        </p:nvCxnSpPr>
        <p:spPr>
          <a:xfrm flipH="1">
            <a:off x="4727237" y="2626053"/>
            <a:ext cx="88005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DB52FD3-12AF-0AA7-FB6C-B9F925409D81}"/>
              </a:ext>
            </a:extLst>
          </p:cNvPr>
          <p:cNvCxnSpPr>
            <a:cxnSpLocks/>
          </p:cNvCxnSpPr>
          <p:nvPr/>
        </p:nvCxnSpPr>
        <p:spPr>
          <a:xfrm flipH="1">
            <a:off x="4974336" y="3318765"/>
            <a:ext cx="6329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7747964-F1E1-D542-4CA5-74480E355436}"/>
              </a:ext>
            </a:extLst>
          </p:cNvPr>
          <p:cNvCxnSpPr>
            <a:cxnSpLocks/>
          </p:cNvCxnSpPr>
          <p:nvPr/>
        </p:nvCxnSpPr>
        <p:spPr>
          <a:xfrm flipH="1">
            <a:off x="4974336" y="4068573"/>
            <a:ext cx="6329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69F48AC-F518-5F2A-1D7A-9BE7EEF17270}"/>
              </a:ext>
            </a:extLst>
          </p:cNvPr>
          <p:cNvCxnSpPr>
            <a:cxnSpLocks/>
          </p:cNvCxnSpPr>
          <p:nvPr/>
        </p:nvCxnSpPr>
        <p:spPr>
          <a:xfrm flipH="1">
            <a:off x="5312664" y="5202429"/>
            <a:ext cx="294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5">
            <a:extLst>
              <a:ext uri="{FF2B5EF4-FFF2-40B4-BE49-F238E27FC236}">
                <a16:creationId xmlns:a16="http://schemas.microsoft.com/office/drawing/2014/main" id="{043834CA-A948-2EF5-7F1A-6BF022063F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490" y="1198078"/>
            <a:ext cx="4838946" cy="49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5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02509B-4F54-193B-A169-E8701E20A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18" y="1209166"/>
            <a:ext cx="11563243" cy="49865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BA076A-B5CF-E2CB-6088-05AE7DE29A39}"/>
              </a:ext>
            </a:extLst>
          </p:cNvPr>
          <p:cNvSpPr/>
          <p:nvPr/>
        </p:nvSpPr>
        <p:spPr>
          <a:xfrm>
            <a:off x="289243" y="1203152"/>
            <a:ext cx="11567793" cy="204507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Номер слайда 4">
            <a:extLst>
              <a:ext uri="{FF2B5EF4-FFF2-40B4-BE49-F238E27FC236}">
                <a16:creationId xmlns:a16="http://schemas.microsoft.com/office/drawing/2014/main" id="{4C51C27C-997C-4E06-8F13-8F9E5062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14</a:t>
            </a:fld>
            <a:endParaRPr lang="ru-RU"/>
          </a:p>
        </p:txBody>
      </p:sp>
      <p:sp>
        <p:nvSpPr>
          <p:cNvPr id="25" name="Содержимое 2">
            <a:extLst>
              <a:ext uri="{FF2B5EF4-FFF2-40B4-BE49-F238E27FC236}">
                <a16:creationId xmlns:a16="http://schemas.microsoft.com/office/drawing/2014/main" id="{BC4AC0E9-298C-2D0B-1636-B96440666980}"/>
              </a:ext>
            </a:extLst>
          </p:cNvPr>
          <p:cNvSpPr txBox="1">
            <a:spLocks/>
          </p:cNvSpPr>
          <p:nvPr/>
        </p:nvSpPr>
        <p:spPr>
          <a:xfrm>
            <a:off x="1721196" y="3384195"/>
            <a:ext cx="3213271" cy="490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lnSpc>
                <a:spcPts val="1960"/>
              </a:lnSpc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Сразу готовы к монтажу, </a:t>
            </a:r>
          </a:p>
          <a:p>
            <a:pPr lvl="0">
              <a:lnSpc>
                <a:spcPts val="1960"/>
              </a:lnSpc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нужно встряхивать</a:t>
            </a: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Дата 2">
            <a:extLst>
              <a:ext uri="{FF2B5EF4-FFF2-40B4-BE49-F238E27FC236}">
                <a16:creationId xmlns:a16="http://schemas.microsoft.com/office/drawing/2014/main" id="{31488BF3-E628-4101-7553-66683B42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C4091C-EE6A-8C46-FF92-FA9000BEEFD2}"/>
              </a:ext>
            </a:extLst>
          </p:cNvPr>
          <p:cNvSpPr/>
          <p:nvPr/>
        </p:nvSpPr>
        <p:spPr>
          <a:xfrm>
            <a:off x="605444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255EEB2-19D1-C8E5-87CE-BCBC058F4BCB}"/>
              </a:ext>
            </a:extLst>
          </p:cNvPr>
          <p:cNvSpPr/>
          <p:nvPr/>
        </p:nvSpPr>
        <p:spPr>
          <a:xfrm>
            <a:off x="289244" y="3294888"/>
            <a:ext cx="641261" cy="2901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84" name="Заголовок 1">
            <a:extLst>
              <a:ext uri="{FF2B5EF4-FFF2-40B4-BE49-F238E27FC236}">
                <a16:creationId xmlns:a16="http://schemas.microsoft.com/office/drawing/2014/main" id="{ACDA3B55-2C85-AA8A-6D88-5F6BE4F95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6772880" cy="720197"/>
          </a:xfrm>
        </p:spPr>
        <p:txBody>
          <a:bodyPr/>
          <a:lstStyle/>
          <a:p>
            <a:r>
              <a:rPr lang="ru-RU" dirty="0"/>
              <a:t>Плиты и маты (рулоны)</a:t>
            </a:r>
            <a:br>
              <a:rPr lang="ru-RU" dirty="0"/>
            </a:br>
            <a:r>
              <a:rPr lang="ru-RU" dirty="0" smtClean="0">
                <a:solidFill>
                  <a:srgbClr val="242E40"/>
                </a:solidFill>
              </a:rPr>
              <a:t>Особенности</a:t>
            </a:r>
            <a:endParaRPr lang="ru-RU" sz="1800" dirty="0">
              <a:solidFill>
                <a:srgbClr val="242E40"/>
              </a:solidFill>
            </a:endParaRPr>
          </a:p>
        </p:txBody>
      </p:sp>
      <p:sp>
        <p:nvSpPr>
          <p:cNvPr id="86" name="Текст 1">
            <a:extLst>
              <a:ext uri="{FF2B5EF4-FFF2-40B4-BE49-F238E27FC236}">
                <a16:creationId xmlns:a16="http://schemas.microsoft.com/office/drawing/2014/main" id="{0A1A0CB1-0017-AE89-123A-7D5DC606DD8E}"/>
              </a:ext>
            </a:extLst>
          </p:cNvPr>
          <p:cNvSpPr txBox="1">
            <a:spLocks/>
          </p:cNvSpPr>
          <p:nvPr/>
        </p:nvSpPr>
        <p:spPr>
          <a:xfrm rot="16200000">
            <a:off x="62876" y="4641977"/>
            <a:ext cx="116998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spc="60" dirty="0">
                <a:solidFill>
                  <a:schemeClr val="bg1"/>
                </a:solidFill>
                <a:latin typeface="Arial Black" panose="020B0A04020102020204" pitchFamily="34" charset="0"/>
              </a:rPr>
              <a:t>Плиты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A2E6912-A02E-9876-7B10-72E89D93BA3D}"/>
              </a:ext>
            </a:extLst>
          </p:cNvPr>
          <p:cNvSpPr/>
          <p:nvPr/>
        </p:nvSpPr>
        <p:spPr>
          <a:xfrm>
            <a:off x="6105157" y="3294888"/>
            <a:ext cx="641261" cy="2901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90" name="Текст 1">
            <a:extLst>
              <a:ext uri="{FF2B5EF4-FFF2-40B4-BE49-F238E27FC236}">
                <a16:creationId xmlns:a16="http://schemas.microsoft.com/office/drawing/2014/main" id="{4A4E2ED7-26A1-0A1B-47AB-D1428498AA48}"/>
              </a:ext>
            </a:extLst>
          </p:cNvPr>
          <p:cNvSpPr txBox="1">
            <a:spLocks/>
          </p:cNvSpPr>
          <p:nvPr/>
        </p:nvSpPr>
        <p:spPr>
          <a:xfrm rot="16200000">
            <a:off x="5800833" y="4610275"/>
            <a:ext cx="132589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spc="60" dirty="0">
                <a:solidFill>
                  <a:schemeClr val="bg1"/>
                </a:solidFill>
                <a:latin typeface="Arial Black" panose="020B0A04020102020204" pitchFamily="34" charset="0"/>
              </a:rPr>
              <a:t>рулоны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5C974D4B-A3DB-89B5-94DA-619AF2457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829" y="1045391"/>
            <a:ext cx="3849372" cy="2231209"/>
          </a:xfrm>
          <a:prstGeom prst="rect">
            <a:avLst/>
          </a:prstGeom>
        </p:spPr>
      </p:pic>
      <p:sp>
        <p:nvSpPr>
          <p:cNvPr id="101" name="Содержимое 2">
            <a:extLst>
              <a:ext uri="{FF2B5EF4-FFF2-40B4-BE49-F238E27FC236}">
                <a16:creationId xmlns:a16="http://schemas.microsoft.com/office/drawing/2014/main" id="{DA931D75-AA91-6C12-36FB-6859930F0098}"/>
              </a:ext>
            </a:extLst>
          </p:cNvPr>
          <p:cNvSpPr txBox="1">
            <a:spLocks/>
          </p:cNvSpPr>
          <p:nvPr/>
        </p:nvSpPr>
        <p:spPr>
          <a:xfrm>
            <a:off x="1721196" y="3969740"/>
            <a:ext cx="3493357" cy="490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lnSpc>
                <a:spcPts val="1960"/>
              </a:lnSpc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Удобно работать в маленьких помещениях</a:t>
            </a: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Содержимое 2">
            <a:extLst>
              <a:ext uri="{FF2B5EF4-FFF2-40B4-BE49-F238E27FC236}">
                <a16:creationId xmlns:a16="http://schemas.microsoft.com/office/drawing/2014/main" id="{4F2F7272-CD92-0237-CCCD-5E299BA7C383}"/>
              </a:ext>
            </a:extLst>
          </p:cNvPr>
          <p:cNvSpPr txBox="1">
            <a:spLocks/>
          </p:cNvSpPr>
          <p:nvPr/>
        </p:nvSpPr>
        <p:spPr>
          <a:xfrm>
            <a:off x="1721196" y="4560976"/>
            <a:ext cx="3213271" cy="302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Удобнее работать одному </a:t>
            </a: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Содержимое 2">
            <a:extLst>
              <a:ext uri="{FF2B5EF4-FFF2-40B4-BE49-F238E27FC236}">
                <a16:creationId xmlns:a16="http://schemas.microsoft.com/office/drawing/2014/main" id="{AFCFE492-D41A-CD8C-3692-2C4DC829381C}"/>
              </a:ext>
            </a:extLst>
          </p:cNvPr>
          <p:cNvSpPr txBox="1">
            <a:spLocks/>
          </p:cNvSpPr>
          <p:nvPr/>
        </p:nvSpPr>
        <p:spPr>
          <a:xfrm>
            <a:off x="1721196" y="4942540"/>
            <a:ext cx="2850435" cy="5150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не пачкается при распаковке </a:t>
            </a: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Содержимое 2">
            <a:extLst>
              <a:ext uri="{FF2B5EF4-FFF2-40B4-BE49-F238E27FC236}">
                <a16:creationId xmlns:a16="http://schemas.microsoft.com/office/drawing/2014/main" id="{DB84825D-389B-3F3F-8571-93F40786CE7C}"/>
              </a:ext>
            </a:extLst>
          </p:cNvPr>
          <p:cNvSpPr txBox="1">
            <a:spLocks/>
          </p:cNvSpPr>
          <p:nvPr/>
        </p:nvSpPr>
        <p:spPr>
          <a:xfrm>
            <a:off x="7546323" y="3458059"/>
            <a:ext cx="3213271" cy="2804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lnSpc>
                <a:spcPts val="196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Дешевле аналогичных плит</a:t>
            </a:r>
            <a:endParaRPr lang="en-US" altLang="ru-RU" sz="1600" dirty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Содержимое 2">
            <a:extLst>
              <a:ext uri="{FF2B5EF4-FFF2-40B4-BE49-F238E27FC236}">
                <a16:creationId xmlns:a16="http://schemas.microsoft.com/office/drawing/2014/main" id="{39284AC2-B2F9-F7D3-C41A-6749C6D8A5B0}"/>
              </a:ext>
            </a:extLst>
          </p:cNvPr>
          <p:cNvSpPr txBox="1">
            <a:spLocks/>
          </p:cNvSpPr>
          <p:nvPr/>
        </p:nvSpPr>
        <p:spPr>
          <a:xfrm>
            <a:off x="7546323" y="3798727"/>
            <a:ext cx="3213271" cy="5107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Можно утеплить </a:t>
            </a:r>
          </a:p>
          <a:p>
            <a:pPr>
              <a:lnSpc>
                <a:spcPts val="196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одним отрезком всю длину</a:t>
            </a:r>
            <a:endParaRPr lang="en-US" altLang="ru-RU" sz="1600" dirty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Содержимое 2">
            <a:extLst>
              <a:ext uri="{FF2B5EF4-FFF2-40B4-BE49-F238E27FC236}">
                <a16:creationId xmlns:a16="http://schemas.microsoft.com/office/drawing/2014/main" id="{55C4283C-61AC-2701-8A05-5BA3A17E36D5}"/>
              </a:ext>
            </a:extLst>
          </p:cNvPr>
          <p:cNvSpPr txBox="1">
            <a:spLocks/>
          </p:cNvSpPr>
          <p:nvPr/>
        </p:nvSpPr>
        <p:spPr>
          <a:xfrm>
            <a:off x="7522220" y="4344232"/>
            <a:ext cx="3949548" cy="3000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Занимает мало места при хранении</a:t>
            </a:r>
            <a:endParaRPr lang="en-US" altLang="ru-RU" sz="1600" dirty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Содержимое 2">
            <a:extLst>
              <a:ext uri="{FF2B5EF4-FFF2-40B4-BE49-F238E27FC236}">
                <a16:creationId xmlns:a16="http://schemas.microsoft.com/office/drawing/2014/main" id="{E8C466C4-FDCD-F82A-FB77-89F5217CFC86}"/>
              </a:ext>
            </a:extLst>
          </p:cNvPr>
          <p:cNvSpPr txBox="1">
            <a:spLocks/>
          </p:cNvSpPr>
          <p:nvPr/>
        </p:nvSpPr>
        <p:spPr>
          <a:xfrm>
            <a:off x="7546323" y="4737276"/>
            <a:ext cx="3949548" cy="3000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Легко переносить</a:t>
            </a:r>
            <a:endParaRPr lang="en-US" altLang="ru-RU" sz="1600" dirty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Содержимое 2">
            <a:extLst>
              <a:ext uri="{FF2B5EF4-FFF2-40B4-BE49-F238E27FC236}">
                <a16:creationId xmlns:a16="http://schemas.microsoft.com/office/drawing/2014/main" id="{2E15B607-890F-0ACF-A489-D59FDFD17A50}"/>
              </a:ext>
            </a:extLst>
          </p:cNvPr>
          <p:cNvSpPr txBox="1">
            <a:spLocks/>
          </p:cNvSpPr>
          <p:nvPr/>
        </p:nvSpPr>
        <p:spPr>
          <a:xfrm>
            <a:off x="7546323" y="5096314"/>
            <a:ext cx="3949548" cy="3000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altLang="ru-RU" sz="1600" dirty="0">
                <a:solidFill>
                  <a:schemeClr val="bg1"/>
                </a:solidFill>
              </a:rPr>
              <a:t>Нет обрезков материала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9" name="Рисунок 6">
            <a:extLst>
              <a:ext uri="{FF2B5EF4-FFF2-40B4-BE49-F238E27FC236}">
                <a16:creationId xmlns:a16="http://schemas.microsoft.com/office/drawing/2014/main" id="{9E8D7942-F043-C36C-6AC9-49C8F24797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410090" y="3380026"/>
            <a:ext cx="144219" cy="288438"/>
          </a:xfrm>
          <a:prstGeom prst="rect">
            <a:avLst/>
          </a:prstGeom>
        </p:spPr>
      </p:pic>
      <p:pic>
        <p:nvPicPr>
          <p:cNvPr id="110" name="Рисунок 6">
            <a:extLst>
              <a:ext uri="{FF2B5EF4-FFF2-40B4-BE49-F238E27FC236}">
                <a16:creationId xmlns:a16="http://schemas.microsoft.com/office/drawing/2014/main" id="{B5BAD06C-6938-8776-884A-8AD38CE59B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410090" y="3934241"/>
            <a:ext cx="144219" cy="288438"/>
          </a:xfrm>
          <a:prstGeom prst="rect">
            <a:avLst/>
          </a:prstGeom>
        </p:spPr>
      </p:pic>
      <p:pic>
        <p:nvPicPr>
          <p:cNvPr id="111" name="Рисунок 6">
            <a:extLst>
              <a:ext uri="{FF2B5EF4-FFF2-40B4-BE49-F238E27FC236}">
                <a16:creationId xmlns:a16="http://schemas.microsoft.com/office/drawing/2014/main" id="{ED679D1F-CBC9-6F22-8205-83B2CC0EBA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410090" y="4542292"/>
            <a:ext cx="144219" cy="288438"/>
          </a:xfrm>
          <a:prstGeom prst="rect">
            <a:avLst/>
          </a:prstGeom>
        </p:spPr>
      </p:pic>
      <p:pic>
        <p:nvPicPr>
          <p:cNvPr id="112" name="Рисунок 6">
            <a:extLst>
              <a:ext uri="{FF2B5EF4-FFF2-40B4-BE49-F238E27FC236}">
                <a16:creationId xmlns:a16="http://schemas.microsoft.com/office/drawing/2014/main" id="{B0C58938-7B7C-5C94-B2D0-99BD151CD39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410090" y="4927806"/>
            <a:ext cx="144219" cy="288438"/>
          </a:xfrm>
          <a:prstGeom prst="rect">
            <a:avLst/>
          </a:prstGeom>
        </p:spPr>
      </p:pic>
      <p:pic>
        <p:nvPicPr>
          <p:cNvPr id="113" name="Рисунок 6">
            <a:extLst>
              <a:ext uri="{FF2B5EF4-FFF2-40B4-BE49-F238E27FC236}">
                <a16:creationId xmlns:a16="http://schemas.microsoft.com/office/drawing/2014/main" id="{FFD27420-045A-33CF-3025-003A9F385B3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267193" y="3430028"/>
            <a:ext cx="144219" cy="288438"/>
          </a:xfrm>
          <a:prstGeom prst="rect">
            <a:avLst/>
          </a:prstGeom>
        </p:spPr>
      </p:pic>
      <p:pic>
        <p:nvPicPr>
          <p:cNvPr id="114" name="Рисунок 6">
            <a:extLst>
              <a:ext uri="{FF2B5EF4-FFF2-40B4-BE49-F238E27FC236}">
                <a16:creationId xmlns:a16="http://schemas.microsoft.com/office/drawing/2014/main" id="{486C889B-6F36-98EC-95E7-7B6E745C23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267193" y="3789459"/>
            <a:ext cx="144219" cy="288438"/>
          </a:xfrm>
          <a:prstGeom prst="rect">
            <a:avLst/>
          </a:prstGeom>
        </p:spPr>
      </p:pic>
      <p:pic>
        <p:nvPicPr>
          <p:cNvPr id="115" name="Рисунок 6">
            <a:extLst>
              <a:ext uri="{FF2B5EF4-FFF2-40B4-BE49-F238E27FC236}">
                <a16:creationId xmlns:a16="http://schemas.microsoft.com/office/drawing/2014/main" id="{A58E7B7C-99FE-3C4D-6DB9-B0DF582E1DA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260508" y="4322691"/>
            <a:ext cx="144219" cy="288438"/>
          </a:xfrm>
          <a:prstGeom prst="rect">
            <a:avLst/>
          </a:prstGeom>
        </p:spPr>
      </p:pic>
      <p:pic>
        <p:nvPicPr>
          <p:cNvPr id="116" name="Рисунок 6">
            <a:extLst>
              <a:ext uri="{FF2B5EF4-FFF2-40B4-BE49-F238E27FC236}">
                <a16:creationId xmlns:a16="http://schemas.microsoft.com/office/drawing/2014/main" id="{E46B658F-1616-50F7-9977-CE53C7D764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267193" y="4723047"/>
            <a:ext cx="144219" cy="288438"/>
          </a:xfrm>
          <a:prstGeom prst="rect">
            <a:avLst/>
          </a:prstGeom>
        </p:spPr>
      </p:pic>
      <p:pic>
        <p:nvPicPr>
          <p:cNvPr id="117" name="Рисунок 6">
            <a:extLst>
              <a:ext uri="{FF2B5EF4-FFF2-40B4-BE49-F238E27FC236}">
                <a16:creationId xmlns:a16="http://schemas.microsoft.com/office/drawing/2014/main" id="{D58399F5-94BB-7BE1-DEA8-E433524DBD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267193" y="5089721"/>
            <a:ext cx="144219" cy="2884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C3E86E-524D-625C-3A3D-79311D8E965A}"/>
              </a:ext>
            </a:extLst>
          </p:cNvPr>
          <p:cNvSpPr/>
          <p:nvPr/>
        </p:nvSpPr>
        <p:spPr>
          <a:xfrm rot="5400000">
            <a:off x="6044034" y="-2572817"/>
            <a:ext cx="45719" cy="116882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4" name="Рисунок 6">
            <a:extLst>
              <a:ext uri="{FF2B5EF4-FFF2-40B4-BE49-F238E27FC236}">
                <a16:creationId xmlns:a16="http://schemas.microsoft.com/office/drawing/2014/main" id="{B0C58938-7B7C-5C94-B2D0-99BD151CD39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410090" y="5459079"/>
            <a:ext cx="144219" cy="288438"/>
          </a:xfrm>
          <a:prstGeom prst="rect">
            <a:avLst/>
          </a:prstGeom>
        </p:spPr>
      </p:pic>
      <p:sp>
        <p:nvSpPr>
          <p:cNvPr id="35" name="Содержимое 2">
            <a:extLst>
              <a:ext uri="{FF2B5EF4-FFF2-40B4-BE49-F238E27FC236}">
                <a16:creationId xmlns:a16="http://schemas.microsoft.com/office/drawing/2014/main" id="{4F2F7272-CD92-0237-CCCD-5E299BA7C383}"/>
              </a:ext>
            </a:extLst>
          </p:cNvPr>
          <p:cNvSpPr txBox="1">
            <a:spLocks/>
          </p:cNvSpPr>
          <p:nvPr/>
        </p:nvSpPr>
        <p:spPr>
          <a:xfrm>
            <a:off x="1721196" y="5493915"/>
            <a:ext cx="3213271" cy="302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Ширина: 600 мм или 610 мм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6">
            <a:extLst>
              <a:ext uri="{FF2B5EF4-FFF2-40B4-BE49-F238E27FC236}">
                <a16:creationId xmlns:a16="http://schemas.microsoft.com/office/drawing/2014/main" id="{B0C58938-7B7C-5C94-B2D0-99BD151CD39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410090" y="5832725"/>
            <a:ext cx="144219" cy="288438"/>
          </a:xfrm>
          <a:prstGeom prst="rect">
            <a:avLst/>
          </a:prstGeom>
        </p:spPr>
      </p:pic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id="{4F2F7272-CD92-0237-CCCD-5E299BA7C383}"/>
              </a:ext>
            </a:extLst>
          </p:cNvPr>
          <p:cNvSpPr txBox="1">
            <a:spLocks/>
          </p:cNvSpPr>
          <p:nvPr/>
        </p:nvSpPr>
        <p:spPr>
          <a:xfrm>
            <a:off x="1721196" y="5858852"/>
            <a:ext cx="3213271" cy="302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Длина: 1200 мм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6">
            <a:extLst>
              <a:ext uri="{FF2B5EF4-FFF2-40B4-BE49-F238E27FC236}">
                <a16:creationId xmlns:a16="http://schemas.microsoft.com/office/drawing/2014/main" id="{B0C58938-7B7C-5C94-B2D0-99BD151CD39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267193" y="5451201"/>
            <a:ext cx="144219" cy="288438"/>
          </a:xfrm>
          <a:prstGeom prst="rect">
            <a:avLst/>
          </a:prstGeom>
        </p:spPr>
      </p:pic>
      <p:sp>
        <p:nvSpPr>
          <p:cNvPr id="41" name="Содержимое 2">
            <a:extLst>
              <a:ext uri="{FF2B5EF4-FFF2-40B4-BE49-F238E27FC236}">
                <a16:creationId xmlns:a16="http://schemas.microsoft.com/office/drawing/2014/main" id="{4F2F7272-CD92-0237-CCCD-5E299BA7C383}"/>
              </a:ext>
            </a:extLst>
          </p:cNvPr>
          <p:cNvSpPr txBox="1">
            <a:spLocks/>
          </p:cNvSpPr>
          <p:nvPr/>
        </p:nvSpPr>
        <p:spPr>
          <a:xfrm>
            <a:off x="7578299" y="5453881"/>
            <a:ext cx="3213271" cy="302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Ширина: 1200 мм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Рисунок 6">
            <a:extLst>
              <a:ext uri="{FF2B5EF4-FFF2-40B4-BE49-F238E27FC236}">
                <a16:creationId xmlns:a16="http://schemas.microsoft.com/office/drawing/2014/main" id="{B0C58938-7B7C-5C94-B2D0-99BD151CD39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267193" y="5824821"/>
            <a:ext cx="144219" cy="288438"/>
          </a:xfrm>
          <a:prstGeom prst="rect">
            <a:avLst/>
          </a:prstGeom>
        </p:spPr>
      </p:pic>
      <p:sp>
        <p:nvSpPr>
          <p:cNvPr id="43" name="Содержимое 2">
            <a:extLst>
              <a:ext uri="{FF2B5EF4-FFF2-40B4-BE49-F238E27FC236}">
                <a16:creationId xmlns:a16="http://schemas.microsoft.com/office/drawing/2014/main" id="{4F2F7272-CD92-0237-CCCD-5E299BA7C383}"/>
              </a:ext>
            </a:extLst>
          </p:cNvPr>
          <p:cNvSpPr txBox="1">
            <a:spLocks/>
          </p:cNvSpPr>
          <p:nvPr/>
        </p:nvSpPr>
        <p:spPr>
          <a:xfrm>
            <a:off x="7578299" y="5824821"/>
            <a:ext cx="3213271" cy="302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1960"/>
              </a:lnSpc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Длина: до 18000 мм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63" y="1229938"/>
            <a:ext cx="5589638" cy="195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4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06DB73-A2CA-28ED-33D9-6EAE3D0BB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/>
        </p:blipFill>
        <p:spPr>
          <a:xfrm>
            <a:off x="0" y="0"/>
            <a:ext cx="6950882" cy="6858000"/>
          </a:xfrm>
          <a:prstGeom prst="rect">
            <a:avLst/>
          </a:prstGeom>
        </p:spPr>
      </p:pic>
      <p:sp>
        <p:nvSpPr>
          <p:cNvPr id="3" name="Текст 1">
            <a:extLst>
              <a:ext uri="{FF2B5EF4-FFF2-40B4-BE49-F238E27FC236}">
                <a16:creationId xmlns:a16="http://schemas.microsoft.com/office/drawing/2014/main" id="{350FAC7B-F766-237A-4F1A-E9BAD8CC3A0D}"/>
              </a:ext>
            </a:extLst>
          </p:cNvPr>
          <p:cNvSpPr txBox="1">
            <a:spLocks/>
          </p:cNvSpPr>
          <p:nvPr/>
        </p:nvSpPr>
        <p:spPr>
          <a:xfrm>
            <a:off x="7513972" y="2355598"/>
            <a:ext cx="4071475" cy="242938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СВОЙСТВА МИНЕРАЛЬНОЙ ИЗОЛЯЦИИ ИЗ </a:t>
            </a:r>
            <a:r>
              <a:rPr lang="ru-RU" dirty="0" smtClean="0"/>
              <a:t>СТЕКЛОВОЛОКНА</a:t>
            </a:r>
            <a:endParaRPr lang="ru-RU" dirty="0"/>
          </a:p>
          <a:p>
            <a:r>
              <a:rPr lang="ru-RU" dirty="0">
                <a:solidFill>
                  <a:srgbClr val="242E40"/>
                </a:solidFill>
              </a:rPr>
              <a:t>ТЕХНОЛОГИЯ </a:t>
            </a:r>
            <a:r>
              <a:rPr lang="en-US" dirty="0">
                <a:solidFill>
                  <a:srgbClr val="242E40"/>
                </a:solidFill>
              </a:rPr>
              <a:t>FIBRISFLEX</a:t>
            </a:r>
            <a:endParaRPr lang="ru-RU" dirty="0">
              <a:solidFill>
                <a:srgbClr val="242E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E7A0C4-97CD-C34C-1C4E-9AC902E5C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6197600"/>
            <a:ext cx="2616200" cy="66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9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Из чего состоит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стекловолокно?</a:t>
            </a:r>
            <a:endParaRPr lang="ru-RU" sz="1800" dirty="0">
              <a:solidFill>
                <a:srgbClr val="242E4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572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16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pic>
        <p:nvPicPr>
          <p:cNvPr id="53" name="Рисунок 6">
            <a:extLst>
              <a:ext uri="{FF2B5EF4-FFF2-40B4-BE49-F238E27FC236}">
                <a16:creationId xmlns:a16="http://schemas.microsoft.com/office/drawing/2014/main" id="{0FDE6A18-D485-BFE1-F151-DD989E1253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175874" y="2313473"/>
            <a:ext cx="144219" cy="288438"/>
          </a:xfrm>
          <a:prstGeom prst="rect">
            <a:avLst/>
          </a:prstGeom>
        </p:spPr>
      </p:pic>
      <p:sp>
        <p:nvSpPr>
          <p:cNvPr id="64" name="Заголовок 1">
            <a:extLst>
              <a:ext uri="{FF2B5EF4-FFF2-40B4-BE49-F238E27FC236}">
                <a16:creationId xmlns:a16="http://schemas.microsoft.com/office/drawing/2014/main" id="{3EF14689-6FCF-5EA5-3CAD-E806E5450BC0}"/>
              </a:ext>
            </a:extLst>
          </p:cNvPr>
          <p:cNvSpPr txBox="1">
            <a:spLocks/>
          </p:cNvSpPr>
          <p:nvPr/>
        </p:nvSpPr>
        <p:spPr>
          <a:xfrm>
            <a:off x="7271871" y="1612691"/>
            <a:ext cx="4454970" cy="56425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spc="60" dirty="0">
                <a:solidFill>
                  <a:srgbClr val="FF0000"/>
                </a:solidFill>
              </a:rPr>
              <a:t>FIBRISFLEX</a:t>
            </a:r>
            <a:r>
              <a:rPr lang="en-US" sz="20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RU" sz="2000" spc="6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20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лат.</a:t>
            </a:r>
            <a:r>
              <a:rPr lang="en-US" sz="20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«волокна гибкие»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79083" y="1213307"/>
            <a:ext cx="6646645" cy="4993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83684E-7915-73DF-D8F7-F01A349E1AA7}"/>
              </a:ext>
            </a:extLst>
          </p:cNvPr>
          <p:cNvGrpSpPr/>
          <p:nvPr/>
        </p:nvGrpSpPr>
        <p:grpSpPr>
          <a:xfrm>
            <a:off x="4282614" y="1339428"/>
            <a:ext cx="144219" cy="1507639"/>
            <a:chOff x="7183448" y="1931154"/>
            <a:chExt cx="144219" cy="1507639"/>
          </a:xfrm>
        </p:grpSpPr>
        <p:pic>
          <p:nvPicPr>
            <p:cNvPr id="17" name="Рисунок 6">
              <a:extLst>
                <a:ext uri="{FF2B5EF4-FFF2-40B4-BE49-F238E27FC236}">
                  <a16:creationId xmlns:a16="http://schemas.microsoft.com/office/drawing/2014/main" id="{9737FD9D-4B01-0EB4-1EED-68EA2C5AD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1931154"/>
              <a:ext cx="144219" cy="288438"/>
            </a:xfrm>
            <a:prstGeom prst="rect">
              <a:avLst/>
            </a:prstGeom>
          </p:spPr>
        </p:pic>
        <p:pic>
          <p:nvPicPr>
            <p:cNvPr id="18" name="Рисунок 6">
              <a:extLst>
                <a:ext uri="{FF2B5EF4-FFF2-40B4-BE49-F238E27FC236}">
                  <a16:creationId xmlns:a16="http://schemas.microsoft.com/office/drawing/2014/main" id="{A01A9FF6-D367-4201-05CB-88BC30BFA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2337554"/>
              <a:ext cx="144219" cy="288438"/>
            </a:xfrm>
            <a:prstGeom prst="rect">
              <a:avLst/>
            </a:prstGeom>
          </p:spPr>
        </p:pic>
        <p:pic>
          <p:nvPicPr>
            <p:cNvPr id="19" name="Рисунок 6">
              <a:extLst>
                <a:ext uri="{FF2B5EF4-FFF2-40B4-BE49-F238E27FC236}">
                  <a16:creationId xmlns:a16="http://schemas.microsoft.com/office/drawing/2014/main" id="{B7C02A98-EF9F-E4E4-F83F-3CE62EAA3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2743954"/>
              <a:ext cx="144219" cy="288438"/>
            </a:xfrm>
            <a:prstGeom prst="rect">
              <a:avLst/>
            </a:prstGeom>
          </p:spPr>
        </p:pic>
        <p:pic>
          <p:nvPicPr>
            <p:cNvPr id="20" name="Рисунок 6">
              <a:extLst>
                <a:ext uri="{FF2B5EF4-FFF2-40B4-BE49-F238E27FC236}">
                  <a16:creationId xmlns:a16="http://schemas.microsoft.com/office/drawing/2014/main" id="{DE541779-6F30-015F-32FF-B47DB7DC6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7183448" y="3150355"/>
              <a:ext cx="144219" cy="288438"/>
            </a:xfrm>
            <a:prstGeom prst="rect">
              <a:avLst/>
            </a:prstGeom>
          </p:spPr>
        </p:pic>
      </p:grpSp>
      <p:sp>
        <p:nvSpPr>
          <p:cNvPr id="21" name="Содержимое 2">
            <a:extLst>
              <a:ext uri="{FF2B5EF4-FFF2-40B4-BE49-F238E27FC236}">
                <a16:creationId xmlns:a16="http://schemas.microsoft.com/office/drawing/2014/main" id="{3F1FD1A0-4C40-AB43-480E-AA09CFA2928B}"/>
              </a:ext>
            </a:extLst>
          </p:cNvPr>
          <p:cNvSpPr txBox="1">
            <a:spLocks/>
          </p:cNvSpPr>
          <p:nvPr/>
        </p:nvSpPr>
        <p:spPr>
          <a:xfrm>
            <a:off x="7462886" y="2313473"/>
            <a:ext cx="4070725" cy="1262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ts val="206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Тонкие, длинные и упругие волокна хаотично переплетаются между собой, образуя внутри материала слои </a:t>
            </a:r>
            <a:r>
              <a:rPr lang="ru-RU" sz="1800" spc="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воздуха.</a:t>
            </a:r>
            <a:endParaRPr lang="ru-RU" sz="1800" spc="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одержимое 2">
            <a:extLst>
              <a:ext uri="{FF2B5EF4-FFF2-40B4-BE49-F238E27FC236}">
                <a16:creationId xmlns:a16="http://schemas.microsoft.com/office/drawing/2014/main" id="{2BF832BB-2044-277D-7075-9F01D55BA1C1}"/>
              </a:ext>
            </a:extLst>
          </p:cNvPr>
          <p:cNvSpPr txBox="1">
            <a:spLocks/>
          </p:cNvSpPr>
          <p:nvPr/>
        </p:nvSpPr>
        <p:spPr>
          <a:xfrm>
            <a:off x="7462886" y="3557531"/>
            <a:ext cx="4454970" cy="1262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ts val="206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Продукция, полученная с использованием технологии FIBRISFLEX, обладает повышенной упругостью и </a:t>
            </a:r>
            <a:r>
              <a:rPr lang="ru-RU" sz="1800" spc="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формостабильностью. </a:t>
            </a:r>
            <a:endParaRPr lang="ru-RU" sz="1800" spc="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6">
            <a:extLst>
              <a:ext uri="{FF2B5EF4-FFF2-40B4-BE49-F238E27FC236}">
                <a16:creationId xmlns:a16="http://schemas.microsoft.com/office/drawing/2014/main" id="{A633D806-7EA0-116A-5350-BDDB59E692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175874" y="3538769"/>
            <a:ext cx="144219" cy="288438"/>
          </a:xfrm>
          <a:prstGeom prst="rect">
            <a:avLst/>
          </a:prstGeom>
        </p:spPr>
      </p:pic>
      <p:sp>
        <p:nvSpPr>
          <p:cNvPr id="25" name="Содержимое 2">
            <a:extLst>
              <a:ext uri="{FF2B5EF4-FFF2-40B4-BE49-F238E27FC236}">
                <a16:creationId xmlns:a16="http://schemas.microsoft.com/office/drawing/2014/main" id="{7393641E-A357-CA50-127E-9F0F9ED12A0C}"/>
              </a:ext>
            </a:extLst>
          </p:cNvPr>
          <p:cNvSpPr txBox="1">
            <a:spLocks/>
          </p:cNvSpPr>
          <p:nvPr/>
        </p:nvSpPr>
        <p:spPr>
          <a:xfrm>
            <a:off x="7462886" y="4974851"/>
            <a:ext cx="4070725" cy="1262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ts val="206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spc="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Стекловолокно не ломается и не крошится, легко восстанавливается после поджатия в </a:t>
            </a:r>
            <a:r>
              <a:rPr lang="ru-RU" sz="1800" spc="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упаковке.</a:t>
            </a:r>
            <a:endParaRPr lang="ru-RU" sz="1800" spc="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6">
            <a:extLst>
              <a:ext uri="{FF2B5EF4-FFF2-40B4-BE49-F238E27FC236}">
                <a16:creationId xmlns:a16="http://schemas.microsoft.com/office/drawing/2014/main" id="{1032DD10-A6C0-B82A-F287-330B843F27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7175874" y="4965233"/>
            <a:ext cx="144219" cy="288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7B4B5F-31FA-371A-71DB-A749D14691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51" y="1910246"/>
            <a:ext cx="3674995" cy="329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7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AC51163-3E63-4053-3669-8036F4490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Технология </a:t>
            </a:r>
            <a:r>
              <a:rPr lang="en-US" dirty="0"/>
              <a:t>fibrisflex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dirty="0">
                <a:solidFill>
                  <a:srgbClr val="242E40"/>
                </a:solidFill>
              </a:rPr>
              <a:t>СВОЙСТВА</a:t>
            </a:r>
            <a:endParaRPr lang="es-ES" dirty="0">
              <a:solidFill>
                <a:srgbClr val="242E40"/>
              </a:solidFill>
            </a:endParaRP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17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4" name="Прямоугольник 16">
            <a:extLst>
              <a:ext uri="{FF2B5EF4-FFF2-40B4-BE49-F238E27FC236}">
                <a16:creationId xmlns:a16="http://schemas.microsoft.com/office/drawing/2014/main" id="{2713FB19-D675-EA84-3E06-3C4B21515B93}"/>
              </a:ext>
            </a:extLst>
          </p:cNvPr>
          <p:cNvSpPr/>
          <p:nvPr/>
        </p:nvSpPr>
        <p:spPr>
          <a:xfrm>
            <a:off x="627280" y="1503682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81E9C735-218B-1EB3-CA2F-2138BEC518EF}"/>
              </a:ext>
            </a:extLst>
          </p:cNvPr>
          <p:cNvSpPr txBox="1"/>
          <p:nvPr/>
        </p:nvSpPr>
        <p:spPr>
          <a:xfrm>
            <a:off x="627280" y="3339232"/>
            <a:ext cx="989438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УПРУГОСТЬ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6">
            <a:extLst>
              <a:ext uri="{FF2B5EF4-FFF2-40B4-BE49-F238E27FC236}">
                <a16:creationId xmlns:a16="http://schemas.microsoft.com/office/drawing/2014/main" id="{6762D672-15AC-713C-AADC-18E84E508474}"/>
              </a:ext>
            </a:extLst>
          </p:cNvPr>
          <p:cNvSpPr/>
          <p:nvPr/>
        </p:nvSpPr>
        <p:spPr>
          <a:xfrm>
            <a:off x="6249146" y="3691514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sp>
        <p:nvSpPr>
          <p:cNvPr id="16" name="Прямоугольник 16">
            <a:extLst>
              <a:ext uri="{FF2B5EF4-FFF2-40B4-BE49-F238E27FC236}">
                <a16:creationId xmlns:a16="http://schemas.microsoft.com/office/drawing/2014/main" id="{AD397BE6-6732-8B1F-D245-116345BA4F78}"/>
              </a:ext>
            </a:extLst>
          </p:cNvPr>
          <p:cNvSpPr/>
          <p:nvPr/>
        </p:nvSpPr>
        <p:spPr>
          <a:xfrm>
            <a:off x="6249146" y="1503682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sp>
        <p:nvSpPr>
          <p:cNvPr id="18" name="Прямоугольник 16">
            <a:extLst>
              <a:ext uri="{FF2B5EF4-FFF2-40B4-BE49-F238E27FC236}">
                <a16:creationId xmlns:a16="http://schemas.microsoft.com/office/drawing/2014/main" id="{AA13BADC-F535-B0FD-6384-6903109ED44B}"/>
              </a:ext>
            </a:extLst>
          </p:cNvPr>
          <p:cNvSpPr/>
          <p:nvPr/>
        </p:nvSpPr>
        <p:spPr>
          <a:xfrm>
            <a:off x="9060080" y="1503682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sp>
        <p:nvSpPr>
          <p:cNvPr id="19" name="Прямоугольник 16">
            <a:extLst>
              <a:ext uri="{FF2B5EF4-FFF2-40B4-BE49-F238E27FC236}">
                <a16:creationId xmlns:a16="http://schemas.microsoft.com/office/drawing/2014/main" id="{1B9640D3-FD72-5512-077B-2D2681269D33}"/>
              </a:ext>
            </a:extLst>
          </p:cNvPr>
          <p:cNvSpPr/>
          <p:nvPr/>
        </p:nvSpPr>
        <p:spPr>
          <a:xfrm>
            <a:off x="3438213" y="3691514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sp>
        <p:nvSpPr>
          <p:cNvPr id="21" name="Прямоугольник 16">
            <a:extLst>
              <a:ext uri="{FF2B5EF4-FFF2-40B4-BE49-F238E27FC236}">
                <a16:creationId xmlns:a16="http://schemas.microsoft.com/office/drawing/2014/main" id="{FC89817B-E855-A7A9-6318-7041DCF3725D}"/>
              </a:ext>
            </a:extLst>
          </p:cNvPr>
          <p:cNvSpPr/>
          <p:nvPr/>
        </p:nvSpPr>
        <p:spPr>
          <a:xfrm>
            <a:off x="627280" y="3691514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sp>
        <p:nvSpPr>
          <p:cNvPr id="24" name="Прямоугольник 16">
            <a:extLst>
              <a:ext uri="{FF2B5EF4-FFF2-40B4-BE49-F238E27FC236}">
                <a16:creationId xmlns:a16="http://schemas.microsoft.com/office/drawing/2014/main" id="{265B758C-8A32-A5BF-86AD-287E94131411}"/>
              </a:ext>
            </a:extLst>
          </p:cNvPr>
          <p:cNvSpPr/>
          <p:nvPr/>
        </p:nvSpPr>
        <p:spPr>
          <a:xfrm>
            <a:off x="9060080" y="3691514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sp>
        <p:nvSpPr>
          <p:cNvPr id="25" name="Прямоугольник 16">
            <a:extLst>
              <a:ext uri="{FF2B5EF4-FFF2-40B4-BE49-F238E27FC236}">
                <a16:creationId xmlns:a16="http://schemas.microsoft.com/office/drawing/2014/main" id="{C22F4F1F-19D8-AE2A-BB70-D021A01CCDEE}"/>
              </a:ext>
            </a:extLst>
          </p:cNvPr>
          <p:cNvSpPr/>
          <p:nvPr/>
        </p:nvSpPr>
        <p:spPr>
          <a:xfrm>
            <a:off x="3438213" y="1503682"/>
            <a:ext cx="1816651" cy="1764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 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D51B63D-B202-A393-B15C-939EE6733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08" y="1808006"/>
            <a:ext cx="1355565" cy="11554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6641CC7-62C5-4C94-D366-FBCFE834D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865" y="1703836"/>
            <a:ext cx="1265700" cy="13523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797BB2A-5A93-EDDF-68DF-3099E558D5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677" y="1814092"/>
            <a:ext cx="1135456" cy="11516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08E0C0D-A12B-6F29-3638-7DBD4D89CA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03" y="4140161"/>
            <a:ext cx="1471090" cy="82057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998E26E-6572-0395-1B07-30470E80A5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94" y="4027304"/>
            <a:ext cx="1000753" cy="11461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B485B51-E934-0536-49F8-AD613A1EEC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186" y="3942536"/>
            <a:ext cx="1004569" cy="121583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5D48638-B626-8B15-44A2-31385BBF7D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301" y="4109681"/>
            <a:ext cx="1578619" cy="98613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6E08102-05C4-DCF9-CF5F-6C102CBE7E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56" y="1770211"/>
            <a:ext cx="839497" cy="1163303"/>
          </a:xfrm>
          <a:prstGeom prst="rect">
            <a:avLst/>
          </a:prstGeom>
        </p:spPr>
      </p:pic>
      <p:sp>
        <p:nvSpPr>
          <p:cNvPr id="42" name="object 20">
            <a:extLst>
              <a:ext uri="{FF2B5EF4-FFF2-40B4-BE49-F238E27FC236}">
                <a16:creationId xmlns:a16="http://schemas.microsoft.com/office/drawing/2014/main" id="{7A0F18E5-2C81-90D2-4695-F5A37F17CE25}"/>
              </a:ext>
            </a:extLst>
          </p:cNvPr>
          <p:cNvSpPr txBox="1"/>
          <p:nvPr/>
        </p:nvSpPr>
        <p:spPr>
          <a:xfrm>
            <a:off x="627280" y="5564272"/>
            <a:ext cx="2144818" cy="46166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ЭКОНОМИЯ</a:t>
            </a:r>
          </a:p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ТРАНСПОРТИРОВКЕ </a:t>
            </a:r>
          </a:p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ХРАНЕНИИ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20">
            <a:extLst>
              <a:ext uri="{FF2B5EF4-FFF2-40B4-BE49-F238E27FC236}">
                <a16:creationId xmlns:a16="http://schemas.microsoft.com/office/drawing/2014/main" id="{6BE70A26-F7FA-3738-C2CA-E705A8BBDFE8}"/>
              </a:ext>
            </a:extLst>
          </p:cNvPr>
          <p:cNvSpPr txBox="1"/>
          <p:nvPr/>
        </p:nvSpPr>
        <p:spPr>
          <a:xfrm>
            <a:off x="3431440" y="3339232"/>
            <a:ext cx="1815625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ПРОСТОТА МОНТАЖА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20">
            <a:extLst>
              <a:ext uri="{FF2B5EF4-FFF2-40B4-BE49-F238E27FC236}">
                <a16:creationId xmlns:a16="http://schemas.microsoft.com/office/drawing/2014/main" id="{855A8F29-7E54-9E32-2E22-84094C3AD9EA}"/>
              </a:ext>
            </a:extLst>
          </p:cNvPr>
          <p:cNvSpPr txBox="1"/>
          <p:nvPr/>
        </p:nvSpPr>
        <p:spPr>
          <a:xfrm>
            <a:off x="6245760" y="3339232"/>
            <a:ext cx="1592295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ВЛАГОСТОЙКОСТЬ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20">
            <a:extLst>
              <a:ext uri="{FF2B5EF4-FFF2-40B4-BE49-F238E27FC236}">
                <a16:creationId xmlns:a16="http://schemas.microsoft.com/office/drawing/2014/main" id="{FED6CA1B-F395-2EB2-67E5-EAFB58EE897C}"/>
              </a:ext>
            </a:extLst>
          </p:cNvPr>
          <p:cNvSpPr txBox="1"/>
          <p:nvPr/>
        </p:nvSpPr>
        <p:spPr>
          <a:xfrm>
            <a:off x="9060080" y="3339232"/>
            <a:ext cx="1388842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БИОСТОЙКОСТЬ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20">
            <a:extLst>
              <a:ext uri="{FF2B5EF4-FFF2-40B4-BE49-F238E27FC236}">
                <a16:creationId xmlns:a16="http://schemas.microsoft.com/office/drawing/2014/main" id="{9B3910A5-2015-0C74-93D0-6AB8D9EDFD84}"/>
              </a:ext>
            </a:extLst>
          </p:cNvPr>
          <p:cNvSpPr txBox="1"/>
          <p:nvPr/>
        </p:nvSpPr>
        <p:spPr>
          <a:xfrm>
            <a:off x="3441600" y="5564272"/>
            <a:ext cx="1390637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</a:t>
            </a:r>
          </a:p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ЧЕЛОВЕКА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bject 20">
            <a:extLst>
              <a:ext uri="{FF2B5EF4-FFF2-40B4-BE49-F238E27FC236}">
                <a16:creationId xmlns:a16="http://schemas.microsoft.com/office/drawing/2014/main" id="{3F06208D-4960-E853-9F76-3E2EEFA4073A}"/>
              </a:ext>
            </a:extLst>
          </p:cNvPr>
          <p:cNvSpPr txBox="1"/>
          <p:nvPr/>
        </p:nvSpPr>
        <p:spPr>
          <a:xfrm>
            <a:off x="6245760" y="5564272"/>
            <a:ext cx="1283749" cy="1538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НЕГОРЮЧЕСТЬ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20">
            <a:extLst>
              <a:ext uri="{FF2B5EF4-FFF2-40B4-BE49-F238E27FC236}">
                <a16:creationId xmlns:a16="http://schemas.microsoft.com/office/drawing/2014/main" id="{8CF02069-5494-536E-6437-0AAD62B1E097}"/>
              </a:ext>
            </a:extLst>
          </p:cNvPr>
          <p:cNvSpPr txBox="1"/>
          <p:nvPr/>
        </p:nvSpPr>
        <p:spPr>
          <a:xfrm>
            <a:off x="9060080" y="5564272"/>
            <a:ext cx="1527406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ЭФФЕКТИВНОСТЬ</a:t>
            </a:r>
          </a:p>
          <a:p>
            <a:pPr defTabSz="914400">
              <a:lnSpc>
                <a:spcPts val="1180"/>
              </a:lnSpc>
            </a:pP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ЛЕГКОСТЬ</a:t>
            </a:r>
            <a:endParaRPr sz="1200" b="1" spc="6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84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AC51163-3E63-4053-3669-8036F4490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18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911693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877560" y="1716419"/>
            <a:ext cx="2978188" cy="80791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Экономия </a:t>
            </a:r>
          </a:p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тран</a:t>
            </a:r>
            <a:r>
              <a:rPr lang="en-US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портировке </a:t>
            </a:r>
          </a:p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хранении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5B6B43C-62BF-3C7C-0BD6-48F14BD5A09D}"/>
              </a:ext>
            </a:extLst>
          </p:cNvPr>
          <p:cNvSpPr txBox="1">
            <a:spLocks/>
          </p:cNvSpPr>
          <p:nvPr/>
        </p:nvSpPr>
        <p:spPr>
          <a:xfrm>
            <a:off x="6281853" y="1586839"/>
            <a:ext cx="4454970" cy="207749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b="1" dirty="0">
                <a:solidFill>
                  <a:schemeClr val="accent1"/>
                </a:solidFill>
              </a:rPr>
              <a:t>Плиты</a:t>
            </a:r>
            <a:r>
              <a:rPr lang="ru-RU" sz="2000" dirty="0">
                <a:solidFill>
                  <a:srgbClr val="242E40"/>
                </a:solidFill>
              </a:rPr>
              <a:t> при упаковке </a:t>
            </a:r>
            <a:r>
              <a:rPr lang="ru-RU" sz="2000" b="1" dirty="0">
                <a:solidFill>
                  <a:srgbClr val="242E40"/>
                </a:solidFill>
              </a:rPr>
              <a:t>сжимаются </a:t>
            </a:r>
            <a:r>
              <a:rPr lang="ru-RU" sz="2000" dirty="0">
                <a:solidFill>
                  <a:schemeClr val="accent1"/>
                </a:solidFill>
              </a:rPr>
              <a:t>до 3-х раз</a:t>
            </a:r>
          </a:p>
          <a:p>
            <a:pPr marL="171450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endParaRPr lang="ru-RU" sz="2000" b="1" dirty="0" smtClean="0">
              <a:solidFill>
                <a:schemeClr val="accent1"/>
              </a:solidFill>
            </a:endParaRPr>
          </a:p>
          <a:p>
            <a:pPr marL="171450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endParaRPr lang="ru-RU" sz="2000" dirty="0">
              <a:solidFill>
                <a:schemeClr val="accent1"/>
              </a:solidFill>
            </a:endParaRPr>
          </a:p>
          <a:p>
            <a:pPr marL="171450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b="1" dirty="0" smtClean="0">
                <a:solidFill>
                  <a:schemeClr val="accent1"/>
                </a:solidFill>
              </a:rPr>
              <a:t>рулоны</a:t>
            </a:r>
            <a:r>
              <a:rPr lang="ru-RU" sz="2000" b="1" dirty="0" smtClean="0">
                <a:solidFill>
                  <a:srgbClr val="242E40"/>
                </a:solidFill>
              </a:rPr>
              <a:t> при упаковке</a:t>
            </a:r>
          </a:p>
          <a:p>
            <a:pPr marL="171450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dirty="0" smtClean="0">
                <a:solidFill>
                  <a:srgbClr val="242E40"/>
                </a:solidFill>
              </a:rPr>
              <a:t>Сжимаются </a:t>
            </a:r>
            <a:r>
              <a:rPr lang="ru-RU" sz="2000" dirty="0">
                <a:solidFill>
                  <a:schemeClr val="accent1"/>
                </a:solidFill>
              </a:rPr>
              <a:t>до 7-ми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DD03DF-8134-A061-2668-3CA11109F5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668" y="4119095"/>
            <a:ext cx="3377682" cy="15972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07EB184-0018-FFDC-5F30-90C0592ED7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567" y="4089761"/>
            <a:ext cx="3233753" cy="1389826"/>
          </a:xfrm>
          <a:prstGeom prst="rect">
            <a:avLst/>
          </a:prstGeom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E613DDC-9938-C225-D2C1-1A0182BF2DFF}"/>
              </a:ext>
            </a:extLst>
          </p:cNvPr>
          <p:cNvCxnSpPr>
            <a:cxnSpLocks/>
          </p:cNvCxnSpPr>
          <p:nvPr/>
        </p:nvCxnSpPr>
        <p:spPr>
          <a:xfrm>
            <a:off x="6654800" y="6058593"/>
            <a:ext cx="36474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69B2676-EB7F-DD40-2645-00C4A0321392}"/>
              </a:ext>
            </a:extLst>
          </p:cNvPr>
          <p:cNvCxnSpPr>
            <a:cxnSpLocks/>
          </p:cNvCxnSpPr>
          <p:nvPr/>
        </p:nvCxnSpPr>
        <p:spPr>
          <a:xfrm flipV="1">
            <a:off x="10302240" y="5489751"/>
            <a:ext cx="0" cy="568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1DB983F-40C6-7BA1-D3B9-109D56BF5E44}"/>
              </a:ext>
            </a:extLst>
          </p:cNvPr>
          <p:cNvCxnSpPr>
            <a:cxnSpLocks/>
          </p:cNvCxnSpPr>
          <p:nvPr/>
        </p:nvCxnSpPr>
        <p:spPr>
          <a:xfrm flipV="1">
            <a:off x="6654800" y="5479591"/>
            <a:ext cx="0" cy="58157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87B449CC-ED8B-119C-825E-D3E9E25085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62" y="3721609"/>
            <a:ext cx="1950752" cy="1088136"/>
          </a:xfrm>
          <a:prstGeom prst="rect">
            <a:avLst/>
          </a:prstGeom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712B27AD-289F-FFD5-3B02-E4E38123EC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45" y="1596887"/>
            <a:ext cx="1046976" cy="1046976"/>
          </a:xfrm>
          <a:prstGeom prst="rect">
            <a:avLst/>
          </a:prstGeom>
        </p:spPr>
      </p:pic>
      <p:pic>
        <p:nvPicPr>
          <p:cNvPr id="25" name="Picture 15">
            <a:extLst>
              <a:ext uri="{FF2B5EF4-FFF2-40B4-BE49-F238E27FC236}">
                <a16:creationId xmlns:a16="http://schemas.microsoft.com/office/drawing/2014/main" id="{F05BE1E7-2B5F-EAF3-22AD-F32999DC7C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45" y="2937653"/>
            <a:ext cx="1041646" cy="1041646"/>
          </a:xfrm>
          <a:prstGeom prst="rect">
            <a:avLst/>
          </a:prstGeom>
        </p:spPr>
      </p:pic>
      <p:pic>
        <p:nvPicPr>
          <p:cNvPr id="26" name="Рисунок 6">
            <a:extLst>
              <a:ext uri="{FF2B5EF4-FFF2-40B4-BE49-F238E27FC236}">
                <a16:creationId xmlns:a16="http://schemas.microsoft.com/office/drawing/2014/main" id="{39E40448-A0DF-38E6-9B32-308039545D7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221559" y="1575741"/>
            <a:ext cx="144219" cy="288438"/>
          </a:xfrm>
          <a:prstGeom prst="rect">
            <a:avLst/>
          </a:prstGeom>
        </p:spPr>
      </p:pic>
      <p:pic>
        <p:nvPicPr>
          <p:cNvPr id="27" name="Рисунок 6">
            <a:extLst>
              <a:ext uri="{FF2B5EF4-FFF2-40B4-BE49-F238E27FC236}">
                <a16:creationId xmlns:a16="http://schemas.microsoft.com/office/drawing/2014/main" id="{39E40448-A0DF-38E6-9B32-308039545D7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221559" y="2958820"/>
            <a:ext cx="144219" cy="28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03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EF5F729-E7AA-6BA8-737D-0C6C680C9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19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621934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1432010" y="1716419"/>
            <a:ext cx="1869294" cy="2693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Биостойкость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23" descr="Изображение выглядит как млекопитающее, грызун&#10;&#10;Автоматически созданное описание">
            <a:extLst>
              <a:ext uri="{FF2B5EF4-FFF2-40B4-BE49-F238E27FC236}">
                <a16:creationId xmlns:a16="http://schemas.microsoft.com/office/drawing/2014/main" id="{F1D1F7E7-28A6-27B5-D3A5-36D01686F5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5" t="788" r="15210" b="-784"/>
          <a:stretch/>
        </p:blipFill>
        <p:spPr>
          <a:xfrm>
            <a:off x="7757572" y="1910300"/>
            <a:ext cx="3764929" cy="3743748"/>
          </a:xfrm>
          <a:prstGeom prst="ellipse">
            <a:avLst/>
          </a:prstGeom>
        </p:spPr>
      </p:pic>
      <p:sp>
        <p:nvSpPr>
          <p:cNvPr id="12" name="Marcador de contenido 1">
            <a:extLst>
              <a:ext uri="{FF2B5EF4-FFF2-40B4-BE49-F238E27FC236}">
                <a16:creationId xmlns:a16="http://schemas.microsoft.com/office/drawing/2014/main" id="{030BED42-56AA-37D4-36B1-885AAF4F552A}"/>
              </a:ext>
            </a:extLst>
          </p:cNvPr>
          <p:cNvSpPr txBox="1">
            <a:spLocks/>
          </p:cNvSpPr>
          <p:nvPr/>
        </p:nvSpPr>
        <p:spPr>
          <a:xfrm>
            <a:off x="4816081" y="2796943"/>
            <a:ext cx="3199541" cy="10416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2200"/>
              </a:lnSpc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 ПОДВЕРЖЕНЫ </a:t>
            </a: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воздействию</a:t>
            </a:r>
            <a:r>
              <a:rPr lang="en-US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микроорганизмов</a:t>
            </a:r>
          </a:p>
        </p:txBody>
      </p:sp>
      <p:sp>
        <p:nvSpPr>
          <p:cNvPr id="13" name="Marcador de contenido 1">
            <a:extLst>
              <a:ext uri="{FF2B5EF4-FFF2-40B4-BE49-F238E27FC236}">
                <a16:creationId xmlns:a16="http://schemas.microsoft.com/office/drawing/2014/main" id="{F2A57382-5EB8-9E8E-CE36-152127E7ECB0}"/>
              </a:ext>
            </a:extLst>
          </p:cNvPr>
          <p:cNvSpPr txBox="1">
            <a:spLocks/>
          </p:cNvSpPr>
          <p:nvPr/>
        </p:nvSpPr>
        <p:spPr>
          <a:xfrm>
            <a:off x="4799244" y="3902053"/>
            <a:ext cx="3054123" cy="1346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2200"/>
              </a:lnSpc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 ЯВЛЯЮТСЯ </a:t>
            </a: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питательной средой для бактерий, грызунов и насекомых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0C0C70-5739-F422-8627-133B04C356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14" y="3075785"/>
            <a:ext cx="1613178" cy="1636224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65AD9DCC-D3F4-5D88-9CAC-8E77FCBA08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823101" y="2815747"/>
            <a:ext cx="144219" cy="288438"/>
          </a:xfrm>
          <a:prstGeom prst="rect">
            <a:avLst/>
          </a:prstGeom>
        </p:spPr>
      </p:pic>
      <p:pic>
        <p:nvPicPr>
          <p:cNvPr id="15" name="Рисунок 6">
            <a:extLst>
              <a:ext uri="{FF2B5EF4-FFF2-40B4-BE49-F238E27FC236}">
                <a16:creationId xmlns:a16="http://schemas.microsoft.com/office/drawing/2014/main" id="{332804CA-9C7E-70C1-BB07-18E5BBABE8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823101" y="3933347"/>
            <a:ext cx="144219" cy="288438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7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DF2576-8F97-C0B8-4737-085C9BFEC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20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670536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1296976" y="1716419"/>
            <a:ext cx="2139368" cy="2693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Влагостойкость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77CF387-C526-0A3F-4FC8-C83BDE7C9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64138" y="1879812"/>
            <a:ext cx="3771900" cy="377190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865562B-4393-8BD6-F75F-166871DA3AD1}"/>
              </a:ext>
            </a:extLst>
          </p:cNvPr>
          <p:cNvSpPr txBox="1">
            <a:spLocks/>
          </p:cNvSpPr>
          <p:nvPr/>
        </p:nvSpPr>
        <p:spPr>
          <a:xfrm>
            <a:off x="4835305" y="2682131"/>
            <a:ext cx="2083655" cy="88485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23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spc="60" dirty="0">
                <a:solidFill>
                  <a:srgbClr val="242E40"/>
                </a:solidFill>
              </a:rPr>
              <a:t>МАТЕРИАЛ остается </a:t>
            </a:r>
            <a:r>
              <a:rPr lang="ru-RU" sz="2000" spc="60" dirty="0">
                <a:solidFill>
                  <a:schemeClr val="accent1"/>
                </a:solidFill>
              </a:rPr>
              <a:t>сухим</a:t>
            </a:r>
            <a:endParaRPr lang="ru-RU" sz="2000" spc="60" dirty="0">
              <a:solidFill>
                <a:srgbClr val="242E4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998968-08B7-7C63-432A-16DC25143129}"/>
              </a:ext>
            </a:extLst>
          </p:cNvPr>
          <p:cNvSpPr txBox="1"/>
          <p:nvPr/>
        </p:nvSpPr>
        <p:spPr>
          <a:xfrm>
            <a:off x="4926581" y="3612229"/>
            <a:ext cx="24220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случайном намокании вода скатывается по поверхности материала, не проникая внутрь</a:t>
            </a:r>
            <a:endParaRPr lang="en-RU" sz="14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466ACD-8158-99E0-03C4-756DA9DDE3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2914539"/>
            <a:ext cx="1826999" cy="1952136"/>
          </a:xfrm>
          <a:prstGeom prst="rect">
            <a:avLst/>
          </a:prstGeom>
        </p:spPr>
      </p:pic>
      <p:pic>
        <p:nvPicPr>
          <p:cNvPr id="17" name="Рисунок 6">
            <a:extLst>
              <a:ext uri="{FF2B5EF4-FFF2-40B4-BE49-F238E27FC236}">
                <a16:creationId xmlns:a16="http://schemas.microsoft.com/office/drawing/2014/main" id="{39E40448-A0DF-38E6-9B32-308039545D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823101" y="2682031"/>
            <a:ext cx="144219" cy="288438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45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CA74AE-ED5C-D06A-9D17-09DB35B8E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21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911693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1489435" y="1716419"/>
            <a:ext cx="1754455" cy="2693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Негорючесть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B6E78-069F-EB8D-D861-54A4C98D5B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397" y="3315632"/>
            <a:ext cx="1468707" cy="1777576"/>
          </a:xfrm>
          <a:prstGeom prst="rect">
            <a:avLst/>
          </a:prstGeom>
        </p:spPr>
      </p:pic>
      <p:pic>
        <p:nvPicPr>
          <p:cNvPr id="14" name="Рисунок 41">
            <a:extLst>
              <a:ext uri="{FF2B5EF4-FFF2-40B4-BE49-F238E27FC236}">
                <a16:creationId xmlns:a16="http://schemas.microsoft.com/office/drawing/2014/main" id="{8D55646B-1ACE-1327-5163-DB8B97A05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294" y="1767227"/>
            <a:ext cx="2680100" cy="3800454"/>
          </a:xfrm>
          <a:prstGeom prst="rect">
            <a:avLst/>
          </a:prstGeom>
          <a:ln w="9525">
            <a:solidFill>
              <a:srgbClr val="242E4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9836" y="1775804"/>
            <a:ext cx="2672558" cy="3775378"/>
          </a:xfrm>
          <a:prstGeom prst="rect">
            <a:avLst/>
          </a:prstGeom>
        </p:spPr>
      </p:pic>
      <p:sp>
        <p:nvSpPr>
          <p:cNvPr id="16" name="Пятиугольник 1">
            <a:extLst>
              <a:ext uri="{FF2B5EF4-FFF2-40B4-BE49-F238E27FC236}">
                <a16:creationId xmlns:a16="http://schemas.microsoft.com/office/drawing/2014/main" id="{C58E9F0B-78B0-737D-C18B-726D8A19B28A}"/>
              </a:ext>
            </a:extLst>
          </p:cNvPr>
          <p:cNvSpPr/>
          <p:nvPr/>
        </p:nvSpPr>
        <p:spPr>
          <a:xfrm rot="10800000">
            <a:off x="7526002" y="1767227"/>
            <a:ext cx="2299917" cy="380045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ятиугольник 1">
            <a:extLst>
              <a:ext uri="{FF2B5EF4-FFF2-40B4-BE49-F238E27FC236}">
                <a16:creationId xmlns:a16="http://schemas.microsoft.com/office/drawing/2014/main" id="{3792B14F-DFD3-68B8-D324-714E643A5406}"/>
              </a:ext>
            </a:extLst>
          </p:cNvPr>
          <p:cNvSpPr/>
          <p:nvPr/>
        </p:nvSpPr>
        <p:spPr>
          <a:xfrm rot="10800000">
            <a:off x="8105660" y="1767224"/>
            <a:ext cx="3289807" cy="380045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cador de contenido 1">
            <a:extLst>
              <a:ext uri="{FF2B5EF4-FFF2-40B4-BE49-F238E27FC236}">
                <a16:creationId xmlns:a16="http://schemas.microsoft.com/office/drawing/2014/main" id="{5497B497-40FF-422D-2E5A-1B198BA0C252}"/>
              </a:ext>
            </a:extLst>
          </p:cNvPr>
          <p:cNvSpPr txBox="1">
            <a:spLocks/>
          </p:cNvSpPr>
          <p:nvPr/>
        </p:nvSpPr>
        <p:spPr>
          <a:xfrm>
            <a:off x="8544281" y="3140920"/>
            <a:ext cx="3289807" cy="11086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МАТЕРИАЛЫ ЯВЛЯЮТСЯ НЕГОРЮЧИМИ</a:t>
            </a:r>
          </a:p>
          <a:p>
            <a:pPr indent="0">
              <a:buNone/>
            </a:pPr>
            <a:endParaRPr lang="ru-RU" sz="2000" b="1" dirty="0" smtClean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indent="0">
              <a:buNone/>
            </a:pPr>
            <a:endParaRPr lang="ru-RU" sz="20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68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4AE1CA7-6B2F-5FF8-6526-F646B010E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22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911693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532342" y="1716419"/>
            <a:ext cx="3668633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Эффективность</a:t>
            </a:r>
          </a:p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легкость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621135-01D4-5E47-D190-C9A2E6CA08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38" y="3465291"/>
            <a:ext cx="2360396" cy="1474489"/>
          </a:xfrm>
          <a:prstGeom prst="rect">
            <a:avLst/>
          </a:prstGeom>
        </p:spPr>
      </p:pic>
      <p:sp>
        <p:nvSpPr>
          <p:cNvPr id="21" name="Marcador de contenido 1">
            <a:extLst>
              <a:ext uri="{FF2B5EF4-FFF2-40B4-BE49-F238E27FC236}">
                <a16:creationId xmlns:a16="http://schemas.microsoft.com/office/drawing/2014/main" id="{03BA0673-762E-DDE2-13B9-844E5B7640DE}"/>
              </a:ext>
            </a:extLst>
          </p:cNvPr>
          <p:cNvSpPr txBox="1">
            <a:spLocks/>
          </p:cNvSpPr>
          <p:nvPr/>
        </p:nvSpPr>
        <p:spPr>
          <a:xfrm>
            <a:off x="4805402" y="1614309"/>
            <a:ext cx="5481782" cy="7394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из стекловолокна ТЕХНОНИКОЛЬ сочетают себе</a:t>
            </a:r>
          </a:p>
        </p:txBody>
      </p:sp>
      <p:sp>
        <p:nvSpPr>
          <p:cNvPr id="23" name="Marcador de contenido 1">
            <a:extLst>
              <a:ext uri="{FF2B5EF4-FFF2-40B4-BE49-F238E27FC236}">
                <a16:creationId xmlns:a16="http://schemas.microsoft.com/office/drawing/2014/main" id="{91EE2DFF-BA1E-97D1-CCC7-DDB22437F386}"/>
              </a:ext>
            </a:extLst>
          </p:cNvPr>
          <p:cNvSpPr txBox="1">
            <a:spLocks/>
          </p:cNvSpPr>
          <p:nvPr/>
        </p:nvSpPr>
        <p:spPr>
          <a:xfrm>
            <a:off x="4825783" y="3320143"/>
            <a:ext cx="4863768" cy="1033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полностью заполняет изолируемое пространство, </a:t>
            </a:r>
            <a:r>
              <a:rPr lang="ru-RU" sz="20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 </a:t>
            </a: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щели и зазоры, что</a:t>
            </a:r>
          </a:p>
        </p:txBody>
      </p:sp>
      <p:sp>
        <p:nvSpPr>
          <p:cNvPr id="24" name="Marcador de contenido 1">
            <a:extLst>
              <a:ext uri="{FF2B5EF4-FFF2-40B4-BE49-F238E27FC236}">
                <a16:creationId xmlns:a16="http://schemas.microsoft.com/office/drawing/2014/main" id="{134D1E8F-BA6E-1D30-BA4C-1032646FF55E}"/>
              </a:ext>
            </a:extLst>
          </p:cNvPr>
          <p:cNvSpPr txBox="1">
            <a:spLocks/>
          </p:cNvSpPr>
          <p:nvPr/>
        </p:nvSpPr>
        <p:spPr>
          <a:xfrm>
            <a:off x="4825782" y="4286768"/>
            <a:ext cx="5639155" cy="1033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ПОВЫШАЕТ ТЕПЛОТЕХНИЧЕСКУЮ ОДНОРОДНОСТЬ КОНСТРУКЦИИ</a:t>
            </a:r>
          </a:p>
        </p:txBody>
      </p:sp>
      <p:sp>
        <p:nvSpPr>
          <p:cNvPr id="25" name="Marcador de contenido 1">
            <a:extLst>
              <a:ext uri="{FF2B5EF4-FFF2-40B4-BE49-F238E27FC236}">
                <a16:creationId xmlns:a16="http://schemas.microsoft.com/office/drawing/2014/main" id="{1195C562-45D2-9E32-0685-32C935CFCDFD}"/>
              </a:ext>
            </a:extLst>
          </p:cNvPr>
          <p:cNvSpPr txBox="1">
            <a:spLocks/>
          </p:cNvSpPr>
          <p:nvPr/>
        </p:nvSpPr>
        <p:spPr>
          <a:xfrm>
            <a:off x="4832431" y="2264549"/>
            <a:ext cx="5481782" cy="7394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НИЗКУЮ </a:t>
            </a:r>
            <a:r>
              <a:rPr lang="ru-RU" sz="2000" b="1" dirty="0" smtClean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ТЕПЛОПРОВОДНОСТЬ </a:t>
            </a: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МАЛЫЙ ВЕС</a:t>
            </a:r>
          </a:p>
        </p:txBody>
      </p:sp>
      <p:pic>
        <p:nvPicPr>
          <p:cNvPr id="26" name="Рисунок 6">
            <a:extLst>
              <a:ext uri="{FF2B5EF4-FFF2-40B4-BE49-F238E27FC236}">
                <a16:creationId xmlns:a16="http://schemas.microsoft.com/office/drawing/2014/main" id="{03DDA689-6DBC-04FF-C69B-B9F5EDB08A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903293" y="2313176"/>
            <a:ext cx="144219" cy="288438"/>
          </a:xfrm>
          <a:prstGeom prst="rect">
            <a:avLst/>
          </a:prstGeom>
        </p:spPr>
      </p:pic>
      <p:pic>
        <p:nvPicPr>
          <p:cNvPr id="28" name="Рисунок 6">
            <a:extLst>
              <a:ext uri="{FF2B5EF4-FFF2-40B4-BE49-F238E27FC236}">
                <a16:creationId xmlns:a16="http://schemas.microsoft.com/office/drawing/2014/main" id="{4A95799B-B0AB-01BB-8718-83A2FCD585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903293" y="2648456"/>
            <a:ext cx="144219" cy="288438"/>
          </a:xfrm>
          <a:prstGeom prst="rect">
            <a:avLst/>
          </a:prstGeom>
        </p:spPr>
      </p:pic>
      <p:pic>
        <p:nvPicPr>
          <p:cNvPr id="29" name="Рисунок 6">
            <a:extLst>
              <a:ext uri="{FF2B5EF4-FFF2-40B4-BE49-F238E27FC236}">
                <a16:creationId xmlns:a16="http://schemas.microsoft.com/office/drawing/2014/main" id="{4A95799B-B0AB-01BB-8718-83A2FCD585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904970" y="4328216"/>
            <a:ext cx="144219" cy="288438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8A8F1C-1566-6FD1-8CED-449C87A12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23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911693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1689579" y="1716419"/>
            <a:ext cx="1354153" cy="26930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Упругость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F71305-C7CF-C933-556B-3A9F0B123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579" y="3300876"/>
            <a:ext cx="1247244" cy="1728324"/>
          </a:xfrm>
          <a:prstGeom prst="rect">
            <a:avLst/>
          </a:prstGeom>
        </p:spPr>
      </p:pic>
      <p:sp>
        <p:nvSpPr>
          <p:cNvPr id="26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27" name="Picture 11">
            <a:extLst>
              <a:ext uri="{FF2B5EF4-FFF2-40B4-BE49-F238E27FC236}">
                <a16:creationId xmlns:a16="http://schemas.microsoft.com/office/drawing/2014/main" id="{82D84E67-8C15-B612-33D2-ED0769CC62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8724" y="1579296"/>
            <a:ext cx="1188087" cy="1164467"/>
          </a:xfrm>
          <a:prstGeom prst="rect">
            <a:avLst/>
          </a:prstGeom>
        </p:spPr>
      </p:pic>
      <p:sp>
        <p:nvSpPr>
          <p:cNvPr id="28" name="Marcador de contenido 1">
            <a:extLst>
              <a:ext uri="{FF2B5EF4-FFF2-40B4-BE49-F238E27FC236}">
                <a16:creationId xmlns:a16="http://schemas.microsoft.com/office/drawing/2014/main" id="{E71891EE-76C3-0FAD-E9E1-FEF3F2E2FCA3}"/>
              </a:ext>
            </a:extLst>
          </p:cNvPr>
          <p:cNvSpPr txBox="1">
            <a:spLocks/>
          </p:cNvSpPr>
          <p:nvPr/>
        </p:nvSpPr>
        <p:spPr>
          <a:xfrm>
            <a:off x="6430590" y="1654555"/>
            <a:ext cx="5158259" cy="1033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УСИЛЕННАЯ СТРУКТУРА ВОЛОКОН</a:t>
            </a:r>
          </a:p>
          <a:p>
            <a:pPr indent="0"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ПОВЫШЕННАЯ ФОРМОСТАБИЛЬНОСТЬ</a:t>
            </a:r>
          </a:p>
        </p:txBody>
      </p:sp>
      <p:sp>
        <p:nvSpPr>
          <p:cNvPr id="29" name="Marcador de contenido 1">
            <a:extLst>
              <a:ext uri="{FF2B5EF4-FFF2-40B4-BE49-F238E27FC236}">
                <a16:creationId xmlns:a16="http://schemas.microsoft.com/office/drawing/2014/main" id="{69434399-B648-1E80-3A30-E41CD3AF0F02}"/>
              </a:ext>
            </a:extLst>
          </p:cNvPr>
          <p:cNvSpPr txBox="1">
            <a:spLocks/>
          </p:cNvSpPr>
          <p:nvPr/>
        </p:nvSpPr>
        <p:spPr>
          <a:xfrm>
            <a:off x="6430590" y="3922059"/>
            <a:ext cx="4540022" cy="8287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ts val="700"/>
              </a:lnSpc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МАТЕРИАЛ</a:t>
            </a:r>
          </a:p>
          <a:p>
            <a:pPr indent="0">
              <a:lnSpc>
                <a:spcPts val="700"/>
              </a:lnSpc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НАДЕЖНО ДЕРЖИТСЯ</a:t>
            </a:r>
          </a:p>
          <a:p>
            <a:pPr indent="0">
              <a:lnSpc>
                <a:spcPts val="700"/>
              </a:lnSpc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 КОНСТРУКЦИИ</a:t>
            </a:r>
          </a:p>
          <a:p>
            <a:pPr indent="0">
              <a:lnSpc>
                <a:spcPts val="700"/>
              </a:lnSpc>
              <a:buNone/>
            </a:pPr>
            <a:endParaRPr lang="ru-RU" sz="2000" b="1" dirty="0">
              <a:solidFill>
                <a:srgbClr val="242E4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0" name="Рисунок 6">
            <a:extLst>
              <a:ext uri="{FF2B5EF4-FFF2-40B4-BE49-F238E27FC236}">
                <a16:creationId xmlns:a16="http://schemas.microsoft.com/office/drawing/2014/main" id="{DEC3962C-572A-3573-AA8D-D8CD046174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500978" y="1697285"/>
            <a:ext cx="144219" cy="288438"/>
          </a:xfrm>
          <a:prstGeom prst="rect">
            <a:avLst/>
          </a:prstGeom>
        </p:spPr>
      </p:pic>
      <p:pic>
        <p:nvPicPr>
          <p:cNvPr id="31" name="Рисунок 6">
            <a:extLst>
              <a:ext uri="{FF2B5EF4-FFF2-40B4-BE49-F238E27FC236}">
                <a16:creationId xmlns:a16="http://schemas.microsoft.com/office/drawing/2014/main" id="{4963F49A-19D9-00C0-3948-3DF0A72F76C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500978" y="3810565"/>
            <a:ext cx="144219" cy="288438"/>
          </a:xfrm>
          <a:prstGeom prst="rect">
            <a:avLst/>
          </a:prstGeom>
        </p:spPr>
      </p:pic>
      <p:pic>
        <p:nvPicPr>
          <p:cNvPr id="32" name="Picture 26">
            <a:extLst>
              <a:ext uri="{FF2B5EF4-FFF2-40B4-BE49-F238E27FC236}">
                <a16:creationId xmlns:a16="http://schemas.microsoft.com/office/drawing/2014/main" id="{4AD3F698-290F-8CCD-6B34-8EF521D2FD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163" y="3810564"/>
            <a:ext cx="1057425" cy="1057425"/>
          </a:xfrm>
          <a:prstGeom prst="rect">
            <a:avLst/>
          </a:prstGeom>
        </p:spPr>
      </p:pic>
      <p:pic>
        <p:nvPicPr>
          <p:cNvPr id="33" name="Рисунок 6">
            <a:extLst>
              <a:ext uri="{FF2B5EF4-FFF2-40B4-BE49-F238E27FC236}">
                <a16:creationId xmlns:a16="http://schemas.microsoft.com/office/drawing/2014/main" id="{0A445B2B-722E-9013-CE8F-987723CB22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500978" y="2530405"/>
            <a:ext cx="144219" cy="288438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6CD931-CC31-C7EB-BE86-B35B8BED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24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911693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532342" y="1716419"/>
            <a:ext cx="3668633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Простота</a:t>
            </a:r>
          </a:p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монтажа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D99B94-F50D-A75C-8AC0-CAB09E7D4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27" y="3419856"/>
            <a:ext cx="1866670" cy="1591055"/>
          </a:xfrm>
          <a:prstGeom prst="rect">
            <a:avLst/>
          </a:prstGeom>
        </p:spPr>
      </p:pic>
      <p:sp>
        <p:nvSpPr>
          <p:cNvPr id="18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 txBox="1">
            <a:spLocks/>
          </p:cNvSpPr>
          <p:nvPr/>
        </p:nvSpPr>
        <p:spPr>
          <a:xfrm>
            <a:off x="10968610" y="6337300"/>
            <a:ext cx="8884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 rtl="0" eaLnBrk="1" latinLnBrk="0" hangingPunct="1"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D6FB67-C437-4386-BA98-C16BA367CE3E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20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 txBox="1">
            <a:spLocks/>
          </p:cNvSpPr>
          <p:nvPr/>
        </p:nvSpPr>
        <p:spPr>
          <a:xfrm>
            <a:off x="10229351" y="633730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 rtl="0" eaLnBrk="1" latinLnBrk="0" hangingPunct="1">
              <a:defRPr sz="1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EBDF81-19A0-4125-8917-55711E47559A}" type="datetime1">
              <a:rPr lang="ru-RU" smtClean="0"/>
              <a:pPr/>
              <a:t>21.07.2025</a:t>
            </a:fld>
            <a:endParaRPr lang="ru-RU" dirty="0"/>
          </a:p>
        </p:txBody>
      </p:sp>
      <p:sp>
        <p:nvSpPr>
          <p:cNvPr id="25" name="Marcador de contenido 1">
            <a:extLst>
              <a:ext uri="{FF2B5EF4-FFF2-40B4-BE49-F238E27FC236}">
                <a16:creationId xmlns:a16="http://schemas.microsoft.com/office/drawing/2014/main" id="{8F39AAA7-DEC9-3AB7-7E01-9D6D2B5773BB}"/>
              </a:ext>
            </a:extLst>
          </p:cNvPr>
          <p:cNvSpPr txBox="1">
            <a:spLocks/>
          </p:cNvSpPr>
          <p:nvPr/>
        </p:nvSpPr>
        <p:spPr>
          <a:xfrm>
            <a:off x="6403087" y="1651105"/>
            <a:ext cx="3594984" cy="9991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 ТРЕБУЕТ </a:t>
            </a: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дополнительного крепежа и высокоточной нарезки</a:t>
            </a:r>
          </a:p>
        </p:txBody>
      </p:sp>
      <p:sp>
        <p:nvSpPr>
          <p:cNvPr id="26" name="Marcador de contenido 1">
            <a:extLst>
              <a:ext uri="{FF2B5EF4-FFF2-40B4-BE49-F238E27FC236}">
                <a16:creationId xmlns:a16="http://schemas.microsoft.com/office/drawing/2014/main" id="{B455CCA5-EB7B-6101-F644-1D042D93D3BF}"/>
              </a:ext>
            </a:extLst>
          </p:cNvPr>
          <p:cNvSpPr txBox="1">
            <a:spLocks/>
          </p:cNvSpPr>
          <p:nvPr/>
        </p:nvSpPr>
        <p:spPr>
          <a:xfrm>
            <a:off x="6403087" y="3133093"/>
            <a:ext cx="4635438" cy="8042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ПЛОТНО ПРИЛЕГАЕТ </a:t>
            </a:r>
            <a:r>
              <a:rPr lang="ru-RU" sz="20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dirty="0" smtClean="0">
                <a:solidFill>
                  <a:srgbClr val="E5E9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изолируемой </a:t>
            </a: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поверхности</a:t>
            </a:r>
            <a:endParaRPr lang="en-US" sz="20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Marcador de contenido 1">
            <a:extLst>
              <a:ext uri="{FF2B5EF4-FFF2-40B4-BE49-F238E27FC236}">
                <a16:creationId xmlns:a16="http://schemas.microsoft.com/office/drawing/2014/main" id="{4EC7E504-5707-89B2-AA7A-4C3A0F70C365}"/>
              </a:ext>
            </a:extLst>
          </p:cNvPr>
          <p:cNvSpPr txBox="1">
            <a:spLocks/>
          </p:cNvSpPr>
          <p:nvPr/>
        </p:nvSpPr>
        <p:spPr>
          <a:xfrm>
            <a:off x="6403086" y="4587345"/>
            <a:ext cx="5068185" cy="8042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 КРОШИТСЯ И НЕ ЛОМАЕТСЯ </a:t>
            </a:r>
            <a:r>
              <a:rPr lang="ru-RU" sz="2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перемещении и монтаже</a:t>
            </a:r>
            <a:endParaRPr lang="en-US" sz="20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17">
            <a:extLst>
              <a:ext uri="{FF2B5EF4-FFF2-40B4-BE49-F238E27FC236}">
                <a16:creationId xmlns:a16="http://schemas.microsoft.com/office/drawing/2014/main" id="{35C68D1D-6804-0362-FFA8-9B7D35FBC3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37" y="1696247"/>
            <a:ext cx="1045062" cy="1045062"/>
          </a:xfrm>
          <a:prstGeom prst="rect">
            <a:avLst/>
          </a:prstGeom>
        </p:spPr>
      </p:pic>
      <p:pic>
        <p:nvPicPr>
          <p:cNvPr id="29" name="Picture 20">
            <a:extLst>
              <a:ext uri="{FF2B5EF4-FFF2-40B4-BE49-F238E27FC236}">
                <a16:creationId xmlns:a16="http://schemas.microsoft.com/office/drawing/2014/main" id="{0E9DBFBC-2426-142C-2657-1AE7698EC8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54" y="3146182"/>
            <a:ext cx="1045063" cy="1045063"/>
          </a:xfrm>
          <a:prstGeom prst="rect">
            <a:avLst/>
          </a:prstGeom>
        </p:spPr>
      </p:pic>
      <p:pic>
        <p:nvPicPr>
          <p:cNvPr id="30" name="Picture 23">
            <a:extLst>
              <a:ext uri="{FF2B5EF4-FFF2-40B4-BE49-F238E27FC236}">
                <a16:creationId xmlns:a16="http://schemas.microsoft.com/office/drawing/2014/main" id="{7692C8C1-2068-D104-2668-4438F04EF4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54" y="4636758"/>
            <a:ext cx="1045888" cy="1045888"/>
          </a:xfrm>
          <a:prstGeom prst="rect">
            <a:avLst/>
          </a:prstGeom>
        </p:spPr>
      </p:pic>
      <p:pic>
        <p:nvPicPr>
          <p:cNvPr id="31" name="Рисунок 6">
            <a:extLst>
              <a:ext uri="{FF2B5EF4-FFF2-40B4-BE49-F238E27FC236}">
                <a16:creationId xmlns:a16="http://schemas.microsoft.com/office/drawing/2014/main" id="{FEC5483F-1BD4-74F5-792D-06BF7688F70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500978" y="1697285"/>
            <a:ext cx="144219" cy="288438"/>
          </a:xfrm>
          <a:prstGeom prst="rect">
            <a:avLst/>
          </a:prstGeom>
        </p:spPr>
      </p:pic>
      <p:pic>
        <p:nvPicPr>
          <p:cNvPr id="32" name="Рисунок 6">
            <a:extLst>
              <a:ext uri="{FF2B5EF4-FFF2-40B4-BE49-F238E27FC236}">
                <a16:creationId xmlns:a16="http://schemas.microsoft.com/office/drawing/2014/main" id="{5D1E341C-D128-D110-6229-8DBFABDF3B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500978" y="3180645"/>
            <a:ext cx="144219" cy="288438"/>
          </a:xfrm>
          <a:prstGeom prst="rect">
            <a:avLst/>
          </a:prstGeom>
        </p:spPr>
      </p:pic>
      <p:pic>
        <p:nvPicPr>
          <p:cNvPr id="33" name="Рисунок 6">
            <a:extLst>
              <a:ext uri="{FF2B5EF4-FFF2-40B4-BE49-F238E27FC236}">
                <a16:creationId xmlns:a16="http://schemas.microsoft.com/office/drawing/2014/main" id="{7399F1F1-24AF-B008-A85A-D25B7CED899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500978" y="4633525"/>
            <a:ext cx="144219" cy="288438"/>
          </a:xfrm>
          <a:prstGeom prst="rect">
            <a:avLst/>
          </a:prstGeom>
        </p:spPr>
      </p:pic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04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0672555-1ED1-68D7-92FF-3DC09AB4C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4500880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25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B3CA5-E49A-26ED-26D4-E69051B02769}"/>
              </a:ext>
            </a:extLst>
          </p:cNvPr>
          <p:cNvSpPr/>
          <p:nvPr/>
        </p:nvSpPr>
        <p:spPr>
          <a:xfrm>
            <a:off x="280101" y="1198078"/>
            <a:ext cx="4230939" cy="499761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242E4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F3476-18F0-679B-D41E-56433610B338}"/>
              </a:ext>
            </a:extLst>
          </p:cNvPr>
          <p:cNvSpPr/>
          <p:nvPr/>
        </p:nvSpPr>
        <p:spPr>
          <a:xfrm>
            <a:off x="1055489" y="2911693"/>
            <a:ext cx="2581686" cy="258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94A17AAA-F5F2-BB89-BD86-BFCC738B288F}"/>
              </a:ext>
            </a:extLst>
          </p:cNvPr>
          <p:cNvSpPr txBox="1"/>
          <p:nvPr/>
        </p:nvSpPr>
        <p:spPr>
          <a:xfrm>
            <a:off x="1430119" y="1716419"/>
            <a:ext cx="1873077" cy="53860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</a:t>
            </a:r>
          </a:p>
          <a:p>
            <a:pPr algn="ctr" defTabSz="914400">
              <a:lnSpc>
                <a:spcPts val="2080"/>
              </a:lnSpc>
            </a:pPr>
            <a:r>
              <a:rPr lang="ru-RU" sz="20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человека</a:t>
            </a:r>
            <a:endParaRPr sz="2000" b="1" spc="6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41">
            <a:extLst>
              <a:ext uri="{FF2B5EF4-FFF2-40B4-BE49-F238E27FC236}">
                <a16:creationId xmlns:a16="http://schemas.microsoft.com/office/drawing/2014/main" id="{8D55646B-1ACE-1327-5163-DB8B97A05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294" y="1767227"/>
            <a:ext cx="2680100" cy="3800454"/>
          </a:xfrm>
          <a:prstGeom prst="rect">
            <a:avLst/>
          </a:prstGeom>
          <a:ln w="9525">
            <a:solidFill>
              <a:srgbClr val="242E40"/>
            </a:solidFill>
          </a:ln>
        </p:spPr>
      </p:pic>
      <p:sp>
        <p:nvSpPr>
          <p:cNvPr id="17" name="Пятиугольник 1">
            <a:extLst>
              <a:ext uri="{FF2B5EF4-FFF2-40B4-BE49-F238E27FC236}">
                <a16:creationId xmlns:a16="http://schemas.microsoft.com/office/drawing/2014/main" id="{C58E9F0B-78B0-737D-C18B-726D8A19B28A}"/>
              </a:ext>
            </a:extLst>
          </p:cNvPr>
          <p:cNvSpPr/>
          <p:nvPr/>
        </p:nvSpPr>
        <p:spPr>
          <a:xfrm rot="10800000">
            <a:off x="7526002" y="1767227"/>
            <a:ext cx="2299917" cy="380045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">
            <a:extLst>
              <a:ext uri="{FF2B5EF4-FFF2-40B4-BE49-F238E27FC236}">
                <a16:creationId xmlns:a16="http://schemas.microsoft.com/office/drawing/2014/main" id="{3792B14F-DFD3-68B8-D324-714E643A5406}"/>
              </a:ext>
            </a:extLst>
          </p:cNvPr>
          <p:cNvSpPr/>
          <p:nvPr/>
        </p:nvSpPr>
        <p:spPr>
          <a:xfrm rot="10800000">
            <a:off x="8105660" y="1767224"/>
            <a:ext cx="3289807" cy="380045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cador de contenido 1">
            <a:extLst>
              <a:ext uri="{FF2B5EF4-FFF2-40B4-BE49-F238E27FC236}">
                <a16:creationId xmlns:a16="http://schemas.microsoft.com/office/drawing/2014/main" id="{EAA1BFBD-FFB2-C5ED-C633-785AD2327FFA}"/>
              </a:ext>
            </a:extLst>
          </p:cNvPr>
          <p:cNvSpPr txBox="1">
            <a:spLocks/>
          </p:cNvSpPr>
          <p:nvPr/>
        </p:nvSpPr>
        <p:spPr>
          <a:xfrm>
            <a:off x="8340055" y="3429553"/>
            <a:ext cx="3289807" cy="15673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соответствуют санитарным требованиям, что подтверждается документами</a:t>
            </a:r>
          </a:p>
        </p:txBody>
      </p:sp>
      <p:sp>
        <p:nvSpPr>
          <p:cNvPr id="18" name="Marcador de contenido 1">
            <a:extLst>
              <a:ext uri="{FF2B5EF4-FFF2-40B4-BE49-F238E27FC236}">
                <a16:creationId xmlns:a16="http://schemas.microsoft.com/office/drawing/2014/main" id="{5497B497-40FF-422D-2E5A-1B198BA0C252}"/>
              </a:ext>
            </a:extLst>
          </p:cNvPr>
          <p:cNvSpPr txBox="1">
            <a:spLocks/>
          </p:cNvSpPr>
          <p:nvPr/>
        </p:nvSpPr>
        <p:spPr>
          <a:xfrm>
            <a:off x="8340055" y="2206968"/>
            <a:ext cx="3289807" cy="12716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МАТЕРИАЛЫ ИЗ СТЕКЛОВОЛОКНА ТЕХНОНИКОЛЬ БЕЗОПАСНЫ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89EFD39-8B1E-F031-16C2-573A70BD1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186" y="3410712"/>
            <a:ext cx="1453213" cy="1664364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/>
              <a:t>Свойства </a:t>
            </a:r>
            <a:r>
              <a:rPr lang="ru-RU" dirty="0" smtClean="0">
                <a:solidFill>
                  <a:srgbClr val="242E40"/>
                </a:solidFill>
              </a:rPr>
              <a:t/>
            </a:r>
            <a:br>
              <a:rPr lang="ru-RU" dirty="0" smtClean="0">
                <a:solidFill>
                  <a:srgbClr val="242E40"/>
                </a:solidFill>
              </a:rPr>
            </a:br>
            <a:r>
              <a:rPr lang="ru-RU" dirty="0" smtClean="0">
                <a:solidFill>
                  <a:srgbClr val="242E40"/>
                </a:solidFill>
              </a:rPr>
              <a:t>стекловолокна </a:t>
            </a:r>
            <a:r>
              <a:rPr lang="ru-RU" dirty="0">
                <a:solidFill>
                  <a:srgbClr val="242E40"/>
                </a:solidFill>
              </a:rPr>
              <a:t>ТЕХНОНИКОЛЬ</a:t>
            </a:r>
            <a:endParaRPr lang="es-ES" dirty="0">
              <a:solidFill>
                <a:srgbClr val="24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72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06DB73-A2CA-28ED-33D9-6EAE3D0BB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/>
        </p:blipFill>
        <p:spPr>
          <a:xfrm>
            <a:off x="0" y="0"/>
            <a:ext cx="6950882" cy="6858000"/>
          </a:xfrm>
          <a:prstGeom prst="rect">
            <a:avLst/>
          </a:prstGeom>
        </p:spPr>
      </p:pic>
      <p:sp>
        <p:nvSpPr>
          <p:cNvPr id="3" name="Текст 1">
            <a:extLst>
              <a:ext uri="{FF2B5EF4-FFF2-40B4-BE49-F238E27FC236}">
                <a16:creationId xmlns:a16="http://schemas.microsoft.com/office/drawing/2014/main" id="{350FAC7B-F766-237A-4F1A-E9BAD8CC3A0D}"/>
              </a:ext>
            </a:extLst>
          </p:cNvPr>
          <p:cNvSpPr txBox="1">
            <a:spLocks/>
          </p:cNvSpPr>
          <p:nvPr/>
        </p:nvSpPr>
        <p:spPr>
          <a:xfrm>
            <a:off x="7513972" y="2355598"/>
            <a:ext cx="4071475" cy="74655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Мифы </a:t>
            </a:r>
          </a:p>
          <a:p>
            <a:pPr>
              <a:lnSpc>
                <a:spcPct val="50000"/>
              </a:lnSpc>
            </a:pPr>
            <a:r>
              <a:rPr lang="ru-RU" dirty="0"/>
              <a:t>о стекловолокне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79B2D3-FFCE-20D7-E7EF-1FD84F3B5C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6197600"/>
            <a:ext cx="2616200" cy="66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1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6744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27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0099" y="263145"/>
            <a:ext cx="6646645" cy="592962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B946C8-31AC-ECC0-BAD8-1FC4E4DF7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9205" y="263145"/>
            <a:ext cx="4865335" cy="59296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1A4A40-0357-E62E-D96E-DC30DA6B25AA}"/>
              </a:ext>
            </a:extLst>
          </p:cNvPr>
          <p:cNvSpPr txBox="1"/>
          <p:nvPr/>
        </p:nvSpPr>
        <p:spPr>
          <a:xfrm>
            <a:off x="780147" y="970450"/>
            <a:ext cx="27452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2014 году</a:t>
            </a:r>
            <a:r>
              <a:rPr lang="en-US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лаборатории «Тверского института вагоностроения» были проведены испытания по оценке вибростойкости материалов </a:t>
            </a:r>
            <a:r>
              <a:rPr lang="en-US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URSA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Испытания проводились по двум материалам с наименьшим </a:t>
            </a:r>
            <a:r>
              <a:rPr lang="en-RU" sz="1200" spc="60" dirty="0">
                <a:solidFill>
                  <a:srgbClr val="242E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кг/м</a:t>
            </a:r>
            <a:r>
              <a:rPr lang="ru-RU" sz="1200" baseline="30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наибольшим </a:t>
            </a:r>
            <a:r>
              <a:rPr lang="en-RU" sz="1200" spc="60" dirty="0">
                <a:solidFill>
                  <a:srgbClr val="242E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 кг/м</a:t>
            </a:r>
            <a:r>
              <a:rPr lang="ru-RU" sz="1200" baseline="300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показателями плотности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94B2AC-63B3-A2C5-E965-6203B2E5B653}"/>
              </a:ext>
            </a:extLst>
          </p:cNvPr>
          <p:cNvSpPr txBox="1"/>
          <p:nvPr/>
        </p:nvSpPr>
        <p:spPr>
          <a:xfrm>
            <a:off x="688707" y="3178561"/>
            <a:ext cx="4968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297" lvl="2"/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Частота вибрации </a:t>
            </a:r>
            <a:r>
              <a:rPr lang="en-RU" sz="1200" spc="60" dirty="0">
                <a:solidFill>
                  <a:srgbClr val="242E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Гц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marL="89297" lvl="2"/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Амплитуда виброперемещений </a:t>
            </a:r>
            <a:r>
              <a:rPr lang="en-RU" sz="1200" spc="60" dirty="0">
                <a:solidFill>
                  <a:srgbClr val="242E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2,5 мм</a:t>
            </a:r>
          </a:p>
          <a:p>
            <a:pPr marL="89297" lvl="2"/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Амплитуда виброускорения </a:t>
            </a:r>
            <a:r>
              <a:rPr lang="en-RU" sz="1200" spc="60" dirty="0">
                <a:solidFill>
                  <a:srgbClr val="242E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 g (</a:t>
            </a:r>
            <a:r>
              <a:rPr lang="ru-RU" sz="1200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м/с2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9297" lvl="2"/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5 000 000 циклов </a:t>
            </a:r>
            <a:r>
              <a:rPr lang="en-RU" sz="1200" spc="60" dirty="0">
                <a:solidFill>
                  <a:srgbClr val="242E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лет эксплуатации вагона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DF918-A933-E410-CD66-CFA404C70CAD}"/>
              </a:ext>
            </a:extLst>
          </p:cNvPr>
          <p:cNvSpPr txBox="1"/>
          <p:nvPr/>
        </p:nvSpPr>
        <p:spPr>
          <a:xfrm>
            <a:off x="688707" y="4510100"/>
            <a:ext cx="48805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297" lvl="2"/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визуально различимых признаков усадки материала по верхней кромке и по боковым контурам макетов.</a:t>
            </a:r>
          </a:p>
          <a:p>
            <a:pPr marL="89297" lvl="2"/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видимого расслоения и (или) разрушения материала теплоизоляции после демонтажа макетов ограждающих конструкций вагона. Материалы из стекловолокна </a:t>
            </a:r>
            <a:r>
              <a:rPr lang="en-US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URSA  </a:t>
            </a: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использоваться в вагоностроении в качестве тепло- и звукоизоляции пассажирских вагонов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5A22A95-43A0-FC99-21A2-2064AF4D7DA9}"/>
              </a:ext>
            </a:extLst>
          </p:cNvPr>
          <p:cNvSpPr txBox="1">
            <a:spLocks/>
          </p:cNvSpPr>
          <p:nvPr/>
        </p:nvSpPr>
        <p:spPr>
          <a:xfrm>
            <a:off x="680220" y="719376"/>
            <a:ext cx="4454970" cy="25032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spc="60" dirty="0">
                <a:solidFill>
                  <a:srgbClr val="242E40"/>
                </a:solidFill>
              </a:rPr>
              <a:t>испытания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E7F298EF-C0EB-13A9-A96D-6FA93B54BA34}"/>
              </a:ext>
            </a:extLst>
          </p:cNvPr>
          <p:cNvSpPr txBox="1">
            <a:spLocks/>
          </p:cNvSpPr>
          <p:nvPr/>
        </p:nvSpPr>
        <p:spPr>
          <a:xfrm>
            <a:off x="688707" y="2973351"/>
            <a:ext cx="4454970" cy="25032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spc="60" dirty="0">
                <a:solidFill>
                  <a:srgbClr val="242E40"/>
                </a:solidFill>
              </a:rPr>
              <a:t>Методика: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9A829F5D-8619-81E2-EBFD-A2CE1EDD2F81}"/>
              </a:ext>
            </a:extLst>
          </p:cNvPr>
          <p:cNvSpPr txBox="1">
            <a:spLocks/>
          </p:cNvSpPr>
          <p:nvPr/>
        </p:nvSpPr>
        <p:spPr>
          <a:xfrm>
            <a:off x="688707" y="4298257"/>
            <a:ext cx="4454970" cy="25032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spc="60" dirty="0">
                <a:solidFill>
                  <a:srgbClr val="242E40"/>
                </a:solidFill>
              </a:rPr>
              <a:t>Результат:</a:t>
            </a:r>
          </a:p>
        </p:txBody>
      </p:sp>
      <p:sp>
        <p:nvSpPr>
          <p:cNvPr id="38" name="Скругленная прямоугольная выноска 6">
            <a:extLst>
              <a:ext uri="{FF2B5EF4-FFF2-40B4-BE49-F238E27FC236}">
                <a16:creationId xmlns:a16="http://schemas.microsoft.com/office/drawing/2014/main" id="{217BE0A7-E42D-0BEE-AF08-EC33AD740ABD}"/>
              </a:ext>
            </a:extLst>
          </p:cNvPr>
          <p:cNvSpPr/>
          <p:nvPr/>
        </p:nvSpPr>
        <p:spPr>
          <a:xfrm flipH="1">
            <a:off x="3427423" y="528066"/>
            <a:ext cx="3365785" cy="2300757"/>
          </a:xfrm>
          <a:prstGeom prst="wedgeRoundRectCallout">
            <a:avLst>
              <a:gd name="adj1" fmla="val -48259"/>
              <a:gd name="adj2" fmla="val 74296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8" name="Текст 1">
            <a:extLst>
              <a:ext uri="{FF2B5EF4-FFF2-40B4-BE49-F238E27FC236}">
                <a16:creationId xmlns:a16="http://schemas.microsoft.com/office/drawing/2014/main" id="{31AEE4B8-F51E-B7BE-FAC7-746995384C9B}"/>
              </a:ext>
            </a:extLst>
          </p:cNvPr>
          <p:cNvSpPr txBox="1">
            <a:spLocks/>
          </p:cNvSpPr>
          <p:nvPr/>
        </p:nvSpPr>
        <p:spPr>
          <a:xfrm>
            <a:off x="3664171" y="1453925"/>
            <a:ext cx="5187067" cy="12856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 rtl="0" eaLnBrk="1" latinLnBrk="0" hangingPunct="1">
              <a:defRPr sz="1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560"/>
              </a:lnSpc>
            </a:pPr>
            <a:r>
              <a:rPr lang="ru-RU" sz="2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Миф: </a:t>
            </a:r>
          </a:p>
          <a:p>
            <a:pPr algn="l">
              <a:lnSpc>
                <a:spcPts val="2560"/>
              </a:lnSpc>
            </a:pPr>
            <a:r>
              <a:rPr lang="ru-RU" sz="2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Стекловолокно</a:t>
            </a:r>
          </a:p>
          <a:p>
            <a:pPr algn="l">
              <a:lnSpc>
                <a:spcPts val="2560"/>
              </a:lnSpc>
            </a:pPr>
            <a:r>
              <a:rPr lang="ru-RU" sz="2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сползает</a:t>
            </a:r>
            <a:endParaRPr lang="ru-RU" sz="2600" b="1" spc="6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5" name="Текст 1">
            <a:extLst>
              <a:ext uri="{FF2B5EF4-FFF2-40B4-BE49-F238E27FC236}">
                <a16:creationId xmlns:a16="http://schemas.microsoft.com/office/drawing/2014/main" id="{BA2B8332-8B44-66A5-EE84-79090B4A7017}"/>
              </a:ext>
            </a:extLst>
          </p:cNvPr>
          <p:cNvSpPr txBox="1">
            <a:spLocks/>
          </p:cNvSpPr>
          <p:nvPr/>
        </p:nvSpPr>
        <p:spPr>
          <a:xfrm>
            <a:off x="3607358" y="703336"/>
            <a:ext cx="1159682" cy="997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dirty="0">
                <a:solidFill>
                  <a:schemeClr val="bg1"/>
                </a:solidFill>
                <a:latin typeface="Arial Black" panose="020B0A04020102020204" pitchFamily="34" charset="0"/>
              </a:rPr>
              <a:t>1.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B46B81FC-CC61-C9FA-8F8B-E14F595C95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24477" y="685888"/>
            <a:ext cx="144219" cy="288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E1E774-EF55-CF7A-A82B-0F400C938C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24477" y="2935101"/>
            <a:ext cx="144219" cy="288438"/>
          </a:xfrm>
          <a:prstGeom prst="rect">
            <a:avLst/>
          </a:prstGeom>
        </p:spPr>
      </p:pic>
      <p:pic>
        <p:nvPicPr>
          <p:cNvPr id="9" name="Рисунок 6">
            <a:extLst>
              <a:ext uri="{FF2B5EF4-FFF2-40B4-BE49-F238E27FC236}">
                <a16:creationId xmlns:a16="http://schemas.microsoft.com/office/drawing/2014/main" id="{7963D976-3247-81AE-BCA2-8903494595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24477" y="4259404"/>
            <a:ext cx="144219" cy="28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5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F5CFEF-CFBB-2ECC-8846-01420DB67C2E}"/>
              </a:ext>
            </a:extLst>
          </p:cNvPr>
          <p:cNvSpPr/>
          <p:nvPr/>
        </p:nvSpPr>
        <p:spPr>
          <a:xfrm>
            <a:off x="280099" y="263145"/>
            <a:ext cx="6646645" cy="5931700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6B50D7-62DC-7604-5437-244BA0A5D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686" y="273495"/>
            <a:ext cx="4862139" cy="5922086"/>
          </a:xfrm>
          <a:prstGeom prst="rect">
            <a:avLst/>
          </a:prstGeom>
        </p:spPr>
      </p:pic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28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1A4A40-0357-E62E-D96E-DC30DA6B25AA}"/>
              </a:ext>
            </a:extLst>
          </p:cNvPr>
          <p:cNvSpPr txBox="1"/>
          <p:nvPr/>
        </p:nvSpPr>
        <p:spPr>
          <a:xfrm>
            <a:off x="1735415" y="1188976"/>
            <a:ext cx="3211489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lnSpc>
                <a:spcPts val="144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Основное сырьё для производства стекловолокна, применяется для тушения пожаров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5A22A95-43A0-FC99-21A2-2064AF4D7DA9}"/>
              </a:ext>
            </a:extLst>
          </p:cNvPr>
          <p:cNvSpPr txBox="1">
            <a:spLocks/>
          </p:cNvSpPr>
          <p:nvPr/>
        </p:nvSpPr>
        <p:spPr>
          <a:xfrm>
            <a:off x="1827399" y="781848"/>
            <a:ext cx="4454970" cy="45191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spc="60" dirty="0">
                <a:solidFill>
                  <a:srgbClr val="242E40"/>
                </a:solidFill>
              </a:rPr>
              <a:t>Кварцевый</a:t>
            </a:r>
          </a:p>
          <a:p>
            <a:pPr marL="171450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spc="60" dirty="0">
                <a:solidFill>
                  <a:srgbClr val="242E40"/>
                </a:solidFill>
              </a:rPr>
              <a:t>песок</a:t>
            </a:r>
            <a:r>
              <a:rPr lang="en-RU" sz="1600" spc="60" dirty="0">
                <a:solidFill>
                  <a:srgbClr val="242E40"/>
                </a:solidFill>
                <a:effectLst/>
              </a:rPr>
              <a:t> —</a:t>
            </a:r>
            <a:endParaRPr lang="ru-RU" sz="1600" spc="60" dirty="0">
              <a:solidFill>
                <a:srgbClr val="242E40"/>
              </a:solidFill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9A829F5D-8619-81E2-EBFD-A2CE1EDD2F81}"/>
              </a:ext>
            </a:extLst>
          </p:cNvPr>
          <p:cNvSpPr txBox="1">
            <a:spLocks/>
          </p:cNvSpPr>
          <p:nvPr/>
        </p:nvSpPr>
        <p:spPr>
          <a:xfrm>
            <a:off x="1845032" y="3978360"/>
            <a:ext cx="3657094" cy="76944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2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rgbClr val="242E40"/>
                </a:solidFill>
              </a:rPr>
              <a:t>Технический регламент </a:t>
            </a:r>
            <a:r>
              <a:rPr lang="en-US" sz="1600" dirty="0">
                <a:solidFill>
                  <a:srgbClr val="E5E9F1"/>
                </a:solidFill>
              </a:rPr>
              <a:t>o</a:t>
            </a:r>
            <a:r>
              <a:rPr lang="en-US" sz="1600" dirty="0">
                <a:solidFill>
                  <a:srgbClr val="242E40"/>
                </a:solidFill>
              </a:rPr>
              <a:t> </a:t>
            </a:r>
            <a:r>
              <a:rPr lang="ru-RU" sz="1600" dirty="0">
                <a:solidFill>
                  <a:srgbClr val="242E40"/>
                </a:solidFill>
              </a:rPr>
              <a:t>требованиях пожарной безопасности</a:t>
            </a:r>
            <a:endParaRPr lang="ru-RU" sz="1600" spc="60" dirty="0">
              <a:solidFill>
                <a:srgbClr val="242E4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22DB2-A58B-26A7-09A7-C8E76E5B0C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14" y="706925"/>
            <a:ext cx="1249621" cy="1249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BB5690-003E-EE02-9CF5-2C57F5638206}"/>
              </a:ext>
            </a:extLst>
          </p:cNvPr>
          <p:cNvSpPr txBox="1"/>
          <p:nvPr/>
        </p:nvSpPr>
        <p:spPr>
          <a:xfrm>
            <a:off x="1751179" y="2642089"/>
            <a:ext cx="3263113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lnSpc>
                <a:spcPts val="144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200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материалы из стекловолокна ТЕХНОНИКОЛЬ без кашировки  имеют </a:t>
            </a: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группу</a:t>
            </a:r>
            <a:r>
              <a:rPr lang="ru-RU" sz="1200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6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горючести НГ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1FE9FE-13C3-6C24-C605-C57A88611D2F}"/>
              </a:ext>
            </a:extLst>
          </p:cNvPr>
          <p:cNvSpPr txBox="1"/>
          <p:nvPr/>
        </p:nvSpPr>
        <p:spPr>
          <a:xfrm>
            <a:off x="1773759" y="4731666"/>
            <a:ext cx="4308419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lnSpc>
                <a:spcPts val="144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2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материалы из стекловолокна ТЕХНОНИКОЛЬ соответствуют требованиям Технического регламента о требованиях пожарной безопасности (123-ФЗ)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C003C6F-762E-D94C-FC3B-2AF5B86DD696}"/>
              </a:ext>
            </a:extLst>
          </p:cNvPr>
          <p:cNvSpPr txBox="1">
            <a:spLocks/>
          </p:cNvSpPr>
          <p:nvPr/>
        </p:nvSpPr>
        <p:spPr>
          <a:xfrm>
            <a:off x="1836543" y="2444634"/>
            <a:ext cx="4454970" cy="25032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spc="60" dirty="0">
                <a:solidFill>
                  <a:srgbClr val="242E40"/>
                </a:solidFill>
                <a:effectLst/>
              </a:rPr>
              <a:t>Группа НГ</a:t>
            </a:r>
            <a:endParaRPr lang="ru-RU" sz="1600" spc="60" dirty="0">
              <a:solidFill>
                <a:srgbClr val="242E40"/>
              </a:solidFill>
            </a:endParaRPr>
          </a:p>
        </p:txBody>
      </p:sp>
      <p:pic>
        <p:nvPicPr>
          <p:cNvPr id="19" name="Рисунок 6">
            <a:extLst>
              <a:ext uri="{FF2B5EF4-FFF2-40B4-BE49-F238E27FC236}">
                <a16:creationId xmlns:a16="http://schemas.microsoft.com/office/drawing/2014/main" id="{F27DDC01-588B-F294-1440-288D4296D0A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721" y="4038290"/>
            <a:ext cx="1073101" cy="15285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Скругленная прямоугольная выноска 6">
            <a:extLst>
              <a:ext uri="{FF2B5EF4-FFF2-40B4-BE49-F238E27FC236}">
                <a16:creationId xmlns:a16="http://schemas.microsoft.com/office/drawing/2014/main" id="{26504080-3A77-755E-C4D1-E9A336FD447A}"/>
              </a:ext>
            </a:extLst>
          </p:cNvPr>
          <p:cNvSpPr/>
          <p:nvPr/>
        </p:nvSpPr>
        <p:spPr>
          <a:xfrm flipH="1">
            <a:off x="5151870" y="525254"/>
            <a:ext cx="3836681" cy="2448942"/>
          </a:xfrm>
          <a:prstGeom prst="wedgeRoundRectCallout">
            <a:avLst>
              <a:gd name="adj1" fmla="val -48259"/>
              <a:gd name="adj2" fmla="val 74296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Текст 1">
            <a:extLst>
              <a:ext uri="{FF2B5EF4-FFF2-40B4-BE49-F238E27FC236}">
                <a16:creationId xmlns:a16="http://schemas.microsoft.com/office/drawing/2014/main" id="{1D74CB59-9611-5E2A-B5CD-D2D8683EDDFE}"/>
              </a:ext>
            </a:extLst>
          </p:cNvPr>
          <p:cNvSpPr txBox="1">
            <a:spLocks/>
          </p:cNvSpPr>
          <p:nvPr/>
        </p:nvSpPr>
        <p:spPr>
          <a:xfrm>
            <a:off x="5521707" y="1549346"/>
            <a:ext cx="4515408" cy="12856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 rtl="0" eaLnBrk="1" latinLnBrk="0" hangingPunct="1">
              <a:defRPr sz="1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560"/>
              </a:lnSpc>
            </a:pPr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Миф: </a:t>
            </a:r>
          </a:p>
          <a:p>
            <a:pPr algn="l">
              <a:lnSpc>
                <a:spcPts val="2560"/>
              </a:lnSpc>
            </a:pPr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Стекловолокно</a:t>
            </a:r>
          </a:p>
          <a:p>
            <a:pPr algn="l">
              <a:lnSpc>
                <a:spcPts val="2560"/>
              </a:lnSpc>
            </a:pPr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горит</a:t>
            </a:r>
            <a:endParaRPr lang="ru-RU" sz="2800" b="1" spc="6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0" name="Текст 1">
            <a:extLst>
              <a:ext uri="{FF2B5EF4-FFF2-40B4-BE49-F238E27FC236}">
                <a16:creationId xmlns:a16="http://schemas.microsoft.com/office/drawing/2014/main" id="{5036750F-6BE0-02FE-9688-5395D814542D}"/>
              </a:ext>
            </a:extLst>
          </p:cNvPr>
          <p:cNvSpPr txBox="1">
            <a:spLocks/>
          </p:cNvSpPr>
          <p:nvPr/>
        </p:nvSpPr>
        <p:spPr>
          <a:xfrm>
            <a:off x="5502126" y="703336"/>
            <a:ext cx="1159682" cy="997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dirty="0">
                <a:solidFill>
                  <a:schemeClr val="bg1"/>
                </a:solidFill>
                <a:latin typeface="Arial Black" panose="020B0A04020102020204" pitchFamily="34" charset="0"/>
              </a:rPr>
              <a:t>2.</a:t>
            </a:r>
          </a:p>
        </p:txBody>
      </p:sp>
      <p:pic>
        <p:nvPicPr>
          <p:cNvPr id="20" name="Picture 13">
            <a:extLst>
              <a:ext uri="{FF2B5EF4-FFF2-40B4-BE49-F238E27FC236}">
                <a16:creationId xmlns:a16="http://schemas.microsoft.com/office/drawing/2014/main" id="{93EFBB18-2A3A-297E-158D-DCA0665CCA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3" y="2141444"/>
            <a:ext cx="1526950" cy="152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4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E9A036F-F2B3-27C8-9544-F3AC2404B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9AE0FF-841F-EBAE-ACDF-BC9188EE6ABA}"/>
              </a:ext>
            </a:extLst>
          </p:cNvPr>
          <p:cNvSpPr/>
          <p:nvPr/>
        </p:nvSpPr>
        <p:spPr>
          <a:xfrm>
            <a:off x="271861" y="274321"/>
            <a:ext cx="11601362" cy="1106914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E73868D-513B-0555-8EEE-E68AFDFFEB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63" y="1159210"/>
            <a:ext cx="7965761" cy="482406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C8DC97E-5860-F59F-F4C3-E5E682E505E3}"/>
              </a:ext>
            </a:extLst>
          </p:cNvPr>
          <p:cNvSpPr/>
          <p:nvPr/>
        </p:nvSpPr>
        <p:spPr>
          <a:xfrm>
            <a:off x="8522456" y="1139901"/>
            <a:ext cx="405589" cy="4887316"/>
          </a:xfrm>
          <a:prstGeom prst="rect">
            <a:avLst/>
          </a:prstGeom>
          <a:solidFill>
            <a:srgbClr val="E5E9F1"/>
          </a:solidFill>
          <a:ln>
            <a:solidFill>
              <a:srgbClr val="E5E9F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8" name="Номер слайда 4">
            <a:extLst>
              <a:ext uri="{FF2B5EF4-FFF2-40B4-BE49-F238E27FC236}">
                <a16:creationId xmlns:a16="http://schemas.microsoft.com/office/drawing/2014/main" id="{A76E4F01-84A3-1369-4EA8-64A297FB6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29</a:t>
            </a:fld>
            <a:endParaRPr lang="ru-RU" dirty="0"/>
          </a:p>
        </p:txBody>
      </p:sp>
      <p:sp>
        <p:nvSpPr>
          <p:cNvPr id="9" name="Дата 2">
            <a:extLst>
              <a:ext uri="{FF2B5EF4-FFF2-40B4-BE49-F238E27FC236}">
                <a16:creationId xmlns:a16="http://schemas.microsoft.com/office/drawing/2014/main" id="{19AFAB7A-D4AF-C708-C3A9-97F31D37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3" name="Скругленная прямоугольная выноска 6">
            <a:extLst>
              <a:ext uri="{FF2B5EF4-FFF2-40B4-BE49-F238E27FC236}">
                <a16:creationId xmlns:a16="http://schemas.microsoft.com/office/drawing/2014/main" id="{5685CFE1-6FBF-854F-D375-6A90DB5BF0B0}"/>
              </a:ext>
            </a:extLst>
          </p:cNvPr>
          <p:cNvSpPr/>
          <p:nvPr/>
        </p:nvSpPr>
        <p:spPr>
          <a:xfrm flipV="1">
            <a:off x="8493204" y="2158750"/>
            <a:ext cx="3196224" cy="3306329"/>
          </a:xfrm>
          <a:prstGeom prst="wedgeRoundRectCallout">
            <a:avLst>
              <a:gd name="adj1" fmla="val -48259"/>
              <a:gd name="adj2" fmla="val 74296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6270F156-D7BD-D853-DBE4-6F6905CD86EF}"/>
              </a:ext>
            </a:extLst>
          </p:cNvPr>
          <p:cNvSpPr txBox="1">
            <a:spLocks/>
          </p:cNvSpPr>
          <p:nvPr/>
        </p:nvSpPr>
        <p:spPr>
          <a:xfrm>
            <a:off x="8756679" y="2397783"/>
            <a:ext cx="1159682" cy="997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dirty="0">
                <a:solidFill>
                  <a:schemeClr val="bg1"/>
                </a:solidFill>
                <a:latin typeface="Arial Black" panose="020B0A04020102020204" pitchFamily="34" charset="0"/>
              </a:rPr>
              <a:t>3.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3A49F1-2C24-D75D-DE4C-502542386223}"/>
              </a:ext>
            </a:extLst>
          </p:cNvPr>
          <p:cNvSpPr/>
          <p:nvPr/>
        </p:nvSpPr>
        <p:spPr>
          <a:xfrm>
            <a:off x="525287" y="440784"/>
            <a:ext cx="7308897" cy="940451"/>
          </a:xfrm>
          <a:prstGeom prst="rect">
            <a:avLst/>
          </a:prstGeom>
          <a:solidFill>
            <a:srgbClr val="E5E9F1"/>
          </a:solidFill>
          <a:ln>
            <a:solidFill>
              <a:srgbClr val="E5E9F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67D3904D-B67B-2CA5-D66C-9075CC115456}"/>
              </a:ext>
            </a:extLst>
          </p:cNvPr>
          <p:cNvSpPr txBox="1">
            <a:spLocks/>
          </p:cNvSpPr>
          <p:nvPr/>
        </p:nvSpPr>
        <p:spPr>
          <a:xfrm>
            <a:off x="8797025" y="3569520"/>
            <a:ext cx="3200664" cy="12856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 rtl="0" eaLnBrk="1" latinLnBrk="0" hangingPunct="1">
              <a:defRPr sz="1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560"/>
              </a:lnSpc>
            </a:pPr>
            <a:r>
              <a:rPr lang="ru-RU" alt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Миф: более плотная минеральная</a:t>
            </a:r>
          </a:p>
          <a:p>
            <a:pPr algn="l">
              <a:lnSpc>
                <a:spcPts val="2560"/>
              </a:lnSpc>
            </a:pPr>
            <a:r>
              <a:rPr lang="ru-RU" alt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вата более «тёплая»</a:t>
            </a:r>
            <a:endParaRPr lang="ru-RU" sz="2800" b="1" spc="6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2C5FB-BE01-3B03-6DBF-CD2A4184C020}"/>
              </a:ext>
            </a:extLst>
          </p:cNvPr>
          <p:cNvSpPr txBox="1">
            <a:spLocks/>
          </p:cNvSpPr>
          <p:nvPr/>
        </p:nvSpPr>
        <p:spPr>
          <a:xfrm>
            <a:off x="509368" y="509721"/>
            <a:ext cx="11314718" cy="7201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242E40"/>
                </a:solidFill>
              </a:rPr>
              <a:t>ЗАВИСИМОСТЬ ТЕПЛОПРОВОДНОСТИ</a:t>
            </a:r>
          </a:p>
          <a:p>
            <a:r>
              <a:rPr lang="ru-RU" dirty="0">
                <a:solidFill>
                  <a:srgbClr val="242E40"/>
                </a:solidFill>
              </a:rPr>
              <a:t>ОТ ПЛОТНОСТИ ДЛЯ МАТЕРИАЛОВ </a:t>
            </a:r>
            <a:r>
              <a:rPr lang="ru-RU" dirty="0">
                <a:solidFill>
                  <a:srgbClr val="455ECF"/>
                </a:solidFill>
              </a:rPr>
              <a:t>СВ</a:t>
            </a:r>
            <a:r>
              <a:rPr lang="ru-RU" dirty="0">
                <a:solidFill>
                  <a:srgbClr val="242E40"/>
                </a:solidFill>
              </a:rPr>
              <a:t> И </a:t>
            </a:r>
            <a:r>
              <a:rPr lang="ru-RU" dirty="0">
                <a:solidFill>
                  <a:srgbClr val="F07600"/>
                </a:solidFill>
              </a:rPr>
              <a:t>КВ</a:t>
            </a:r>
            <a:endParaRPr lang="es-ES" dirty="0">
              <a:solidFill>
                <a:srgbClr val="F07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99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E1B0F-81D1-E041-3E6B-C47A52A00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7FA459F-920B-7FA8-D5C4-20027CA1D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01" y="272278"/>
            <a:ext cx="11567793" cy="49976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1A1837-7B4C-C5F4-4CA4-F98C8299731C}"/>
              </a:ext>
            </a:extLst>
          </p:cNvPr>
          <p:cNvSpPr/>
          <p:nvPr/>
        </p:nvSpPr>
        <p:spPr>
          <a:xfrm>
            <a:off x="280099" y="263145"/>
            <a:ext cx="6646645" cy="5937624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6744" y="228244"/>
            <a:ext cx="45719" cy="5976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30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5A22A95-43A0-FC99-21A2-2064AF4D7DA9}"/>
              </a:ext>
            </a:extLst>
          </p:cNvPr>
          <p:cNvSpPr txBox="1">
            <a:spLocks/>
          </p:cNvSpPr>
          <p:nvPr/>
        </p:nvSpPr>
        <p:spPr>
          <a:xfrm>
            <a:off x="1837309" y="740179"/>
            <a:ext cx="2942700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82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242E40"/>
                </a:solidFill>
              </a:rPr>
              <a:t>Фенол и формальдегид являются неотъемлемой частью окружающей среды</a:t>
            </a:r>
            <a:endParaRPr lang="ru-RU" sz="1600" spc="60" dirty="0">
              <a:solidFill>
                <a:srgbClr val="242E40"/>
              </a:solidFill>
            </a:endParaRPr>
          </a:p>
        </p:txBody>
      </p:sp>
      <p:pic>
        <p:nvPicPr>
          <p:cNvPr id="6" name="Рисунок 14">
            <a:extLst>
              <a:ext uri="{FF2B5EF4-FFF2-40B4-BE49-F238E27FC236}">
                <a16:creationId xmlns:a16="http://schemas.microsoft.com/office/drawing/2014/main" id="{B8EDF37A-7856-1031-D34F-64652EDA4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5162" y="2391180"/>
            <a:ext cx="2502330" cy="3548372"/>
          </a:xfrm>
          <a:prstGeom prst="rect">
            <a:avLst/>
          </a:prstGeom>
          <a:ln w="9525">
            <a:solidFill>
              <a:srgbClr val="242E40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BDC000-97B0-67E3-593D-683494538919}"/>
              </a:ext>
            </a:extLst>
          </p:cNvPr>
          <p:cNvSpPr txBox="1"/>
          <p:nvPr/>
        </p:nvSpPr>
        <p:spPr>
          <a:xfrm>
            <a:off x="1772114" y="2147545"/>
            <a:ext cx="4530729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lnSpc>
                <a:spcPts val="144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200" dirty="0">
                <a:solidFill>
                  <a:srgbClr val="242E40"/>
                </a:solidFill>
              </a:rPr>
              <a:t>Используются во многих отраслях, включая пищевую промышленность, фармацевтику и мебель. Каждый день мы потребляем фенол и формальдегид вместе с продуктами и </a:t>
            </a:r>
            <a:r>
              <a:rPr lang="ru-RU" sz="1200" dirty="0" smtClean="0">
                <a:solidFill>
                  <a:srgbClr val="242E40"/>
                </a:solidFill>
              </a:rPr>
              <a:t>лекарствами.</a:t>
            </a:r>
            <a:endParaRPr lang="ru-RU" sz="1200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A5E20B0-FA8E-66AD-D5FD-63045622C471}"/>
              </a:ext>
            </a:extLst>
          </p:cNvPr>
          <p:cNvSpPr txBox="1">
            <a:spLocks/>
          </p:cNvSpPr>
          <p:nvPr/>
        </p:nvSpPr>
        <p:spPr>
          <a:xfrm>
            <a:off x="1852392" y="3232132"/>
            <a:ext cx="4722298" cy="4616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82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242E40"/>
                </a:solidFill>
              </a:rPr>
              <a:t>В минеральной </a:t>
            </a:r>
            <a:r>
              <a:rPr lang="ru-RU" sz="1600" b="1" dirty="0" smtClean="0">
                <a:solidFill>
                  <a:srgbClr val="242E40"/>
                </a:solidFill>
              </a:rPr>
              <a:t>ИЗОЛЯЦИИ </a:t>
            </a:r>
            <a:r>
              <a:rPr lang="ru-RU" sz="1600" b="1" dirty="0">
                <a:solidFill>
                  <a:srgbClr val="242E40"/>
                </a:solidFill>
              </a:rPr>
              <a:t>фенол и формальдегид нелетучи</a:t>
            </a:r>
            <a:endParaRPr lang="ru-RU" sz="1600" spc="60" dirty="0">
              <a:solidFill>
                <a:srgbClr val="242E4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D3AFDB-4031-2055-EC51-4ED62A903B8B}"/>
              </a:ext>
            </a:extLst>
          </p:cNvPr>
          <p:cNvSpPr txBox="1"/>
          <p:nvPr/>
        </p:nvSpPr>
        <p:spPr>
          <a:xfrm>
            <a:off x="1772115" y="3670359"/>
            <a:ext cx="5024504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lnSpc>
                <a:spcPts val="144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200" dirty="0">
                <a:solidFill>
                  <a:srgbClr val="242E40"/>
                </a:solidFill>
              </a:rPr>
              <a:t>Фенол и формальдегид могут быть опасны в больших количествах в летучем состоянии. В процессе производства минеральной ваты происходит химическая реакция и  два компонента образуют новое вещество</a:t>
            </a:r>
            <a:r>
              <a:rPr lang="en-RU" sz="1200" spc="60" dirty="0">
                <a:solidFill>
                  <a:schemeClr val="accent1"/>
                </a:solidFill>
                <a:effectLst/>
              </a:rPr>
              <a:t> </a:t>
            </a:r>
            <a:r>
              <a:rPr lang="en-RU" sz="1200" spc="60" dirty="0">
                <a:solidFill>
                  <a:srgbClr val="242E40"/>
                </a:solidFill>
                <a:effectLst/>
              </a:rPr>
              <a:t>—</a:t>
            </a:r>
            <a:r>
              <a:rPr lang="ru-RU" sz="1200" dirty="0">
                <a:solidFill>
                  <a:srgbClr val="242E40"/>
                </a:solidFill>
              </a:rPr>
              <a:t>фенолформальдегидную смолу (твёрдый нелетучий полимер).</a:t>
            </a:r>
            <a:endParaRPr lang="ru-RU" sz="1600" dirty="0">
              <a:solidFill>
                <a:srgbClr val="242E40"/>
              </a:solidFill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DC037C21-0D6A-68BA-B541-070370A8BE48}"/>
              </a:ext>
            </a:extLst>
          </p:cNvPr>
          <p:cNvSpPr txBox="1">
            <a:spLocks/>
          </p:cNvSpPr>
          <p:nvPr/>
        </p:nvSpPr>
        <p:spPr>
          <a:xfrm>
            <a:off x="1852391" y="4942060"/>
            <a:ext cx="4646553" cy="66640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171450">
              <a:lnSpc>
                <a:spcPts val="132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242E40"/>
                </a:solidFill>
              </a:rPr>
              <a:t>Эмиссия фенола </a:t>
            </a:r>
          </a:p>
          <a:p>
            <a:pPr marL="171450">
              <a:lnSpc>
                <a:spcPts val="132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242E40"/>
                </a:solidFill>
              </a:rPr>
              <a:t>и формальдегида </a:t>
            </a:r>
          </a:p>
          <a:p>
            <a:pPr marL="171450">
              <a:lnSpc>
                <a:spcPts val="132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242E40"/>
                </a:solidFill>
              </a:rPr>
              <a:t>не превышает уровень ПДК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96C49E-C9A1-0EF4-8A08-86DF3AA7E4B4}"/>
              </a:ext>
            </a:extLst>
          </p:cNvPr>
          <p:cNvSpPr txBox="1"/>
          <p:nvPr/>
        </p:nvSpPr>
        <p:spPr>
          <a:xfrm>
            <a:off x="1772113" y="5613121"/>
            <a:ext cx="4530729" cy="22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200" dirty="0">
                <a:solidFill>
                  <a:srgbClr val="242E40"/>
                </a:solidFill>
              </a:rPr>
              <a:t>ПДК </a:t>
            </a:r>
            <a:r>
              <a:rPr lang="en-RU" sz="1200" spc="60" dirty="0">
                <a:solidFill>
                  <a:srgbClr val="242E40"/>
                </a:solidFill>
                <a:effectLst/>
              </a:rPr>
              <a:t>—</a:t>
            </a:r>
            <a:r>
              <a:rPr lang="ru-RU" sz="1200" dirty="0">
                <a:solidFill>
                  <a:srgbClr val="242E40"/>
                </a:solidFill>
              </a:rPr>
              <a:t> предельно допустимый </a:t>
            </a:r>
            <a:r>
              <a:rPr lang="ru-RU" sz="1200">
                <a:solidFill>
                  <a:srgbClr val="242E40"/>
                </a:solidFill>
              </a:rPr>
              <a:t>уровень </a:t>
            </a:r>
            <a:r>
              <a:rPr lang="ru-RU" sz="1200" smtClean="0">
                <a:solidFill>
                  <a:srgbClr val="242E40"/>
                </a:solidFill>
              </a:rPr>
              <a:t>концентрации.</a:t>
            </a:r>
            <a:endParaRPr lang="ru-RU" sz="1200" dirty="0">
              <a:solidFill>
                <a:srgbClr val="242E40"/>
              </a:solidFill>
            </a:endParaRPr>
          </a:p>
        </p:txBody>
      </p:sp>
      <p:sp>
        <p:nvSpPr>
          <p:cNvPr id="24" name="Скругленная прямоугольная выноска 6">
            <a:extLst>
              <a:ext uri="{FF2B5EF4-FFF2-40B4-BE49-F238E27FC236}">
                <a16:creationId xmlns:a16="http://schemas.microsoft.com/office/drawing/2014/main" id="{6908599F-F5C2-9850-660C-B356289BC270}"/>
              </a:ext>
            </a:extLst>
          </p:cNvPr>
          <p:cNvSpPr/>
          <p:nvPr/>
        </p:nvSpPr>
        <p:spPr>
          <a:xfrm flipH="1">
            <a:off x="5151869" y="525254"/>
            <a:ext cx="6453214" cy="1506976"/>
          </a:xfrm>
          <a:prstGeom prst="wedgeRoundRectCallout">
            <a:avLst>
              <a:gd name="adj1" fmla="val -48259"/>
              <a:gd name="adj2" fmla="val 74296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Текст 1">
            <a:extLst>
              <a:ext uri="{FF2B5EF4-FFF2-40B4-BE49-F238E27FC236}">
                <a16:creationId xmlns:a16="http://schemas.microsoft.com/office/drawing/2014/main" id="{BA3C17B0-20BD-2B18-9F2E-FBC9B1516FCD}"/>
              </a:ext>
            </a:extLst>
          </p:cNvPr>
          <p:cNvSpPr txBox="1">
            <a:spLocks/>
          </p:cNvSpPr>
          <p:nvPr/>
        </p:nvSpPr>
        <p:spPr>
          <a:xfrm>
            <a:off x="5502126" y="703336"/>
            <a:ext cx="1159682" cy="997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dirty="0">
                <a:solidFill>
                  <a:schemeClr val="bg1"/>
                </a:solidFill>
                <a:latin typeface="Arial Black" panose="020B0A04020102020204" pitchFamily="34" charset="0"/>
              </a:rPr>
              <a:t>4.</a:t>
            </a:r>
          </a:p>
        </p:txBody>
      </p:sp>
      <p:sp>
        <p:nvSpPr>
          <p:cNvPr id="26" name="Текст 1">
            <a:extLst>
              <a:ext uri="{FF2B5EF4-FFF2-40B4-BE49-F238E27FC236}">
                <a16:creationId xmlns:a16="http://schemas.microsoft.com/office/drawing/2014/main" id="{5368C666-EF3E-460D-CADF-0578EC329B27}"/>
              </a:ext>
            </a:extLst>
          </p:cNvPr>
          <p:cNvSpPr txBox="1">
            <a:spLocks/>
          </p:cNvSpPr>
          <p:nvPr/>
        </p:nvSpPr>
        <p:spPr>
          <a:xfrm>
            <a:off x="6574690" y="665227"/>
            <a:ext cx="4862140" cy="12856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 rtl="0" eaLnBrk="1" latinLnBrk="0" hangingPunct="1">
              <a:defRPr sz="1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560"/>
              </a:lnSpc>
            </a:pPr>
            <a:r>
              <a:rPr lang="ru-RU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Миф: Стекловолокно содержит ядовитый фенол и формальдегид</a:t>
            </a:r>
            <a:endParaRPr lang="ru-RU" sz="2800" b="1" spc="6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8" name="Пятиугольник 1">
            <a:extLst>
              <a:ext uri="{FF2B5EF4-FFF2-40B4-BE49-F238E27FC236}">
                <a16:creationId xmlns:a16="http://schemas.microsoft.com/office/drawing/2014/main" id="{A83A5D0E-78AB-29E9-C5BB-02FC109C9BA9}"/>
              </a:ext>
            </a:extLst>
          </p:cNvPr>
          <p:cNvSpPr/>
          <p:nvPr/>
        </p:nvSpPr>
        <p:spPr>
          <a:xfrm rot="10800000">
            <a:off x="9483127" y="2709730"/>
            <a:ext cx="1133796" cy="1695913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ятиугольник 1">
            <a:extLst>
              <a:ext uri="{FF2B5EF4-FFF2-40B4-BE49-F238E27FC236}">
                <a16:creationId xmlns:a16="http://schemas.microsoft.com/office/drawing/2014/main" id="{8227783E-AE0B-0BB9-6187-C168C2601D5A}"/>
              </a:ext>
            </a:extLst>
          </p:cNvPr>
          <p:cNvSpPr/>
          <p:nvPr/>
        </p:nvSpPr>
        <p:spPr>
          <a:xfrm rot="10800000">
            <a:off x="9681679" y="2709727"/>
            <a:ext cx="1905115" cy="1695913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7F7BA7-24A4-39B3-3EA6-104484665C77}"/>
              </a:ext>
            </a:extLst>
          </p:cNvPr>
          <p:cNvSpPr txBox="1"/>
          <p:nvPr/>
        </p:nvSpPr>
        <p:spPr>
          <a:xfrm>
            <a:off x="9767492" y="2819717"/>
            <a:ext cx="1744958" cy="169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algn="r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900" spc="30" dirty="0">
                <a:solidFill>
                  <a:schemeClr val="bg1"/>
                </a:solidFill>
              </a:rPr>
              <a:t>Минеральная изоляция ТЕХНОНИКОЛЬ соответствует Единым санитарно-</a:t>
            </a:r>
            <a:r>
              <a:rPr lang="ru-RU" sz="900" spc="30" dirty="0" err="1">
                <a:solidFill>
                  <a:schemeClr val="bg1"/>
                </a:solidFill>
              </a:rPr>
              <a:t>эпидемиоло</a:t>
            </a:r>
            <a:r>
              <a:rPr lang="ru-RU" sz="900" spc="30" dirty="0">
                <a:solidFill>
                  <a:schemeClr val="bg1"/>
                </a:solidFill>
              </a:rPr>
              <a:t>-</a:t>
            </a:r>
            <a:r>
              <a:rPr lang="ru-RU" sz="900" spc="30" dirty="0" err="1">
                <a:solidFill>
                  <a:schemeClr val="bg1"/>
                </a:solidFill>
              </a:rPr>
              <a:t>гическим</a:t>
            </a:r>
            <a:r>
              <a:rPr lang="ru-RU" sz="900" spc="30" dirty="0">
                <a:solidFill>
                  <a:schemeClr val="bg1"/>
                </a:solidFill>
              </a:rPr>
              <a:t> требованиям Таможенного союза к товарам, подлежащим санитарно-</a:t>
            </a:r>
            <a:r>
              <a:rPr lang="ru-RU" sz="900" spc="30" dirty="0" err="1">
                <a:solidFill>
                  <a:schemeClr val="bg1"/>
                </a:solidFill>
              </a:rPr>
              <a:t>эпидемиоло</a:t>
            </a:r>
            <a:r>
              <a:rPr lang="ru-RU" sz="900" spc="30" dirty="0">
                <a:solidFill>
                  <a:schemeClr val="bg1"/>
                </a:solidFill>
              </a:rPr>
              <a:t>-</a:t>
            </a:r>
            <a:r>
              <a:rPr lang="ru-RU" sz="900" spc="30" dirty="0" err="1">
                <a:solidFill>
                  <a:schemeClr val="bg1"/>
                </a:solidFill>
              </a:rPr>
              <a:t>гическому</a:t>
            </a:r>
            <a:r>
              <a:rPr lang="ru-RU" sz="900" spc="30" dirty="0">
                <a:solidFill>
                  <a:schemeClr val="bg1"/>
                </a:solidFill>
              </a:rPr>
              <a:t> надзору</a:t>
            </a:r>
          </a:p>
          <a:p>
            <a:pPr marL="171450" algn="r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900" spc="30" dirty="0">
              <a:solidFill>
                <a:schemeClr val="bg1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8996D99-CE1F-BFCE-3946-07A8DA4868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14" y="3268007"/>
            <a:ext cx="1041646" cy="1041646"/>
          </a:xfrm>
          <a:prstGeom prst="rect">
            <a:avLst/>
          </a:prstGeom>
        </p:spPr>
      </p:pic>
      <p:pic>
        <p:nvPicPr>
          <p:cNvPr id="29" name="Picture 20">
            <a:extLst>
              <a:ext uri="{FF2B5EF4-FFF2-40B4-BE49-F238E27FC236}">
                <a16:creationId xmlns:a16="http://schemas.microsoft.com/office/drawing/2014/main" id="{520AB873-0CFC-7560-1E69-C3CB50C5EF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7" y="781754"/>
            <a:ext cx="1041647" cy="1041647"/>
          </a:xfrm>
          <a:prstGeom prst="rect">
            <a:avLst/>
          </a:prstGeom>
        </p:spPr>
      </p:pic>
      <p:pic>
        <p:nvPicPr>
          <p:cNvPr id="30" name="Picture 32">
            <a:extLst>
              <a:ext uri="{FF2B5EF4-FFF2-40B4-BE49-F238E27FC236}">
                <a16:creationId xmlns:a16="http://schemas.microsoft.com/office/drawing/2014/main" id="{B90B7B98-57EA-0388-EC5B-47BDAF1208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90" y="4897906"/>
            <a:ext cx="1041646" cy="104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4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E9A036F-F2B3-27C8-9544-F3AC2404B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5" y="1193001"/>
            <a:ext cx="11604768" cy="50045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9AE0FF-841F-EBAE-ACDF-BC9188EE6ABA}"/>
              </a:ext>
            </a:extLst>
          </p:cNvPr>
          <p:cNvSpPr/>
          <p:nvPr/>
        </p:nvSpPr>
        <p:spPr>
          <a:xfrm>
            <a:off x="271861" y="274321"/>
            <a:ext cx="11601362" cy="1106914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8DC97E-5860-F59F-F4C3-E5E682E505E3}"/>
              </a:ext>
            </a:extLst>
          </p:cNvPr>
          <p:cNvSpPr/>
          <p:nvPr/>
        </p:nvSpPr>
        <p:spPr>
          <a:xfrm>
            <a:off x="8522456" y="1139901"/>
            <a:ext cx="405589" cy="4887316"/>
          </a:xfrm>
          <a:prstGeom prst="rect">
            <a:avLst/>
          </a:prstGeom>
          <a:solidFill>
            <a:srgbClr val="E5E9F1"/>
          </a:solidFill>
          <a:ln>
            <a:solidFill>
              <a:srgbClr val="E5E9F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8" name="Номер слайда 4">
            <a:extLst>
              <a:ext uri="{FF2B5EF4-FFF2-40B4-BE49-F238E27FC236}">
                <a16:creationId xmlns:a16="http://schemas.microsoft.com/office/drawing/2014/main" id="{A76E4F01-84A3-1369-4EA8-64A297FB6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31</a:t>
            </a:fld>
            <a:endParaRPr lang="ru-RU" dirty="0"/>
          </a:p>
        </p:txBody>
      </p:sp>
      <p:sp>
        <p:nvSpPr>
          <p:cNvPr id="9" name="Дата 2">
            <a:extLst>
              <a:ext uri="{FF2B5EF4-FFF2-40B4-BE49-F238E27FC236}">
                <a16:creationId xmlns:a16="http://schemas.microsoft.com/office/drawing/2014/main" id="{19AFAB7A-D4AF-C708-C3A9-97F31D37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3A49F1-2C24-D75D-DE4C-502542386223}"/>
              </a:ext>
            </a:extLst>
          </p:cNvPr>
          <p:cNvSpPr/>
          <p:nvPr/>
        </p:nvSpPr>
        <p:spPr>
          <a:xfrm>
            <a:off x="525287" y="440784"/>
            <a:ext cx="7308897" cy="940451"/>
          </a:xfrm>
          <a:prstGeom prst="rect">
            <a:avLst/>
          </a:prstGeom>
          <a:solidFill>
            <a:srgbClr val="E5E9F1"/>
          </a:solidFill>
          <a:ln>
            <a:solidFill>
              <a:srgbClr val="E5E9F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Нижний колонтитул 6">
            <a:extLst>
              <a:ext uri="{FF2B5EF4-FFF2-40B4-BE49-F238E27FC236}">
                <a16:creationId xmlns:a16="http://schemas.microsoft.com/office/drawing/2014/main" id="{C6989365-7B95-8AE0-20F4-CE2EED98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9137" y="6337300"/>
            <a:ext cx="6084301" cy="365125"/>
          </a:xfrm>
        </p:spPr>
        <p:txBody>
          <a:bodyPr/>
          <a:lstStyle/>
          <a:p>
            <a:pPr lvl="0" defTabSz="914354">
              <a:defRPr/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Особенности </a:t>
            </a:r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минеральной изоляции на основе стекловолокна: основные свойства и производство</a:t>
            </a:r>
            <a:endParaRPr kumimoji="0" lang="ru-RU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2C5FB-BE01-3B03-6DBF-CD2A4184C020}"/>
              </a:ext>
            </a:extLst>
          </p:cNvPr>
          <p:cNvSpPr txBox="1">
            <a:spLocks/>
          </p:cNvSpPr>
          <p:nvPr/>
        </p:nvSpPr>
        <p:spPr>
          <a:xfrm>
            <a:off x="509368" y="509721"/>
            <a:ext cx="11314718" cy="7201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Отличия 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242E40"/>
                </a:solidFill>
              </a:rPr>
              <a:t>стекловолокна от стекловаты</a:t>
            </a:r>
            <a:endParaRPr lang="es-ES" dirty="0">
              <a:solidFill>
                <a:srgbClr val="F07600"/>
              </a:solidFill>
            </a:endParaRPr>
          </a:p>
        </p:txBody>
      </p:sp>
      <p:pic>
        <p:nvPicPr>
          <p:cNvPr id="16" name="Рисунок 15" descr="Изображение выглядит как Шрифт, Графика, снимок экран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2E876C0-FF74-483C-9E4A-6DD9A95E4F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6" y="3138581"/>
            <a:ext cx="1123517" cy="1123517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шаблон, искусство, круг, Симметрия&#10;&#10;Автоматически созданное описание">
            <a:extLst>
              <a:ext uri="{FF2B5EF4-FFF2-40B4-BE49-F238E27FC236}">
                <a16:creationId xmlns:a16="http://schemas.microsoft.com/office/drawing/2014/main" id="{9EF2C285-CAF7-41D8-B838-4962D16918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67" y="4586534"/>
            <a:ext cx="1088282" cy="1088282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Графика, дизайн, Шрифт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FA59C0ED-795F-44D5-8977-02919253A9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67" y="1736361"/>
            <a:ext cx="1129831" cy="1129831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снимок экрана, Графика, Шриф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3A74787-9FBC-43F8-B8C5-956EF55D4B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887" y="4552822"/>
            <a:ext cx="1323191" cy="132319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круг, символ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F1B03E8-1B39-4439-B59B-9E11C4F783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291" y="3247343"/>
            <a:ext cx="1089811" cy="108981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C11CC0F-2B1D-420C-A430-0081DACC9369}"/>
              </a:ext>
            </a:extLst>
          </p:cNvPr>
          <p:cNvSpPr txBox="1"/>
          <p:nvPr/>
        </p:nvSpPr>
        <p:spPr>
          <a:xfrm>
            <a:off x="7755536" y="4673087"/>
            <a:ext cx="3279967" cy="855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spcBef>
                <a:spcPts val="300"/>
              </a:spcBef>
              <a:spcAft>
                <a:spcPts val="300"/>
              </a:spcAft>
            </a:pPr>
            <a:r>
              <a:rPr lang="ru-RU" sz="2000" b="1" dirty="0" smtClean="0">
                <a:solidFill>
                  <a:srgbClr val="242E40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ДЛИНА ВОЛОКНА</a:t>
            </a: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solidFill>
                  <a:srgbClr val="242E40"/>
                </a:solidFill>
              </a:rPr>
              <a:t>Стекловолокно – до 30 см </a:t>
            </a:r>
            <a:endParaRPr lang="ru-RU" sz="1400" dirty="0">
              <a:solidFill>
                <a:srgbClr val="242E40"/>
              </a:solidFill>
            </a:endParaRP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rgbClr val="242E40"/>
                </a:solidFill>
              </a:rPr>
              <a:t>Стекловата  - </a:t>
            </a:r>
            <a:r>
              <a:rPr lang="ru-RU" sz="1400" dirty="0" smtClean="0">
                <a:solidFill>
                  <a:srgbClr val="242E40"/>
                </a:solidFill>
              </a:rPr>
              <a:t>не более 5 см</a:t>
            </a:r>
            <a:endParaRPr lang="ru-RU" sz="1400" dirty="0">
              <a:solidFill>
                <a:srgbClr val="242E4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8356A8-475A-4584-94DF-BAC0A70DB759}"/>
              </a:ext>
            </a:extLst>
          </p:cNvPr>
          <p:cNvSpPr txBox="1"/>
          <p:nvPr/>
        </p:nvSpPr>
        <p:spPr>
          <a:xfrm>
            <a:off x="7755536" y="3191332"/>
            <a:ext cx="2997767" cy="1661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spcBef>
                <a:spcPts val="300"/>
              </a:spcBef>
              <a:spcAft>
                <a:spcPts val="300"/>
              </a:spcAft>
            </a:pPr>
            <a:r>
              <a:rPr lang="ru-RU" sz="2000" b="1" dirty="0" smtClean="0">
                <a:solidFill>
                  <a:srgbClr val="242E40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ДИАМЕТР ВОЛОКНА </a:t>
            </a: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solidFill>
                  <a:srgbClr val="242E40"/>
                </a:solidFill>
              </a:rPr>
              <a:t>Стекловолокно </a:t>
            </a:r>
            <a:r>
              <a:rPr lang="ru-RU" sz="1400" dirty="0">
                <a:solidFill>
                  <a:srgbClr val="242E40"/>
                </a:solidFill>
              </a:rPr>
              <a:t>≤ </a:t>
            </a:r>
            <a:r>
              <a:rPr lang="ru-RU" sz="1400" dirty="0" smtClean="0">
                <a:solidFill>
                  <a:srgbClr val="242E40"/>
                </a:solidFill>
              </a:rPr>
              <a:t>2,7- 3,5 мкм</a:t>
            </a:r>
            <a:endParaRPr lang="ru-RU" sz="1400" dirty="0">
              <a:solidFill>
                <a:srgbClr val="242E40"/>
              </a:solidFill>
            </a:endParaRP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rgbClr val="242E40"/>
                </a:solidFill>
              </a:rPr>
              <a:t>Стекловата ≤</a:t>
            </a:r>
            <a:r>
              <a:rPr lang="en-US" sz="1400" dirty="0">
                <a:solidFill>
                  <a:srgbClr val="242E40"/>
                </a:solidFill>
              </a:rPr>
              <a:t> </a:t>
            </a:r>
            <a:r>
              <a:rPr lang="ru-RU" sz="1400" dirty="0">
                <a:solidFill>
                  <a:srgbClr val="242E40"/>
                </a:solidFill>
              </a:rPr>
              <a:t>21 </a:t>
            </a:r>
            <a:r>
              <a:rPr lang="ru-RU" sz="1400" dirty="0" smtClean="0">
                <a:solidFill>
                  <a:srgbClr val="242E40"/>
                </a:solidFill>
              </a:rPr>
              <a:t>мкм</a:t>
            </a:r>
            <a:endParaRPr lang="ru-RU" sz="1400" dirty="0">
              <a:solidFill>
                <a:srgbClr val="242E40"/>
              </a:solidFill>
            </a:endParaRPr>
          </a:p>
          <a:p>
            <a:pPr marL="171450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endParaRPr lang="ru-RU" sz="2400" b="1" dirty="0">
              <a:solidFill>
                <a:srgbClr val="242E4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40AA2E-DC5C-41E3-828A-C93314DA19C4}"/>
              </a:ext>
            </a:extLst>
          </p:cNvPr>
          <p:cNvSpPr txBox="1"/>
          <p:nvPr/>
        </p:nvSpPr>
        <p:spPr>
          <a:xfrm>
            <a:off x="1758373" y="3145286"/>
            <a:ext cx="4618851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b="1" dirty="0" smtClean="0">
                <a:solidFill>
                  <a:srgbClr val="242E40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ХИМ. СОСТАВ ВОЛОКНА</a:t>
            </a: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solidFill>
                  <a:srgbClr val="242E40"/>
                </a:solidFill>
              </a:rPr>
              <a:t>Изменение </a:t>
            </a:r>
            <a:r>
              <a:rPr lang="ru-RU" sz="1400" dirty="0">
                <a:solidFill>
                  <a:srgbClr val="242E40"/>
                </a:solidFill>
              </a:rPr>
              <a:t>гидролитического класса</a:t>
            </a: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rgbClr val="242E40"/>
                </a:solidFill>
              </a:rPr>
              <a:t>Изменение физико-механических характеристик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FBD78E-4F8D-45FC-BD80-006A984D977B}"/>
              </a:ext>
            </a:extLst>
          </p:cNvPr>
          <p:cNvSpPr txBox="1"/>
          <p:nvPr/>
        </p:nvSpPr>
        <p:spPr>
          <a:xfrm>
            <a:off x="1758373" y="4500153"/>
            <a:ext cx="4457965" cy="12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spcBef>
                <a:spcPts val="300"/>
              </a:spcBef>
              <a:spcAft>
                <a:spcPts val="300"/>
              </a:spcAft>
            </a:pPr>
            <a:r>
              <a:rPr lang="ru-RU" sz="2000" b="1" dirty="0" smtClean="0">
                <a:solidFill>
                  <a:srgbClr val="242E40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НАЛИЧИЕ НЕВОЛОКНИСТЫХ                                             ВКЛЮЧЕНИЙ</a:t>
            </a: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solidFill>
                  <a:srgbClr val="242E40"/>
                </a:solidFill>
              </a:rPr>
              <a:t>Отсутствие </a:t>
            </a:r>
            <a:r>
              <a:rPr lang="ru-RU" sz="1400" dirty="0">
                <a:solidFill>
                  <a:srgbClr val="242E40"/>
                </a:solidFill>
              </a:rPr>
              <a:t>корольков, иголочек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1D64EB-E7C2-4928-83C5-54BEC83496F1}"/>
              </a:ext>
            </a:extLst>
          </p:cNvPr>
          <p:cNvSpPr txBox="1"/>
          <p:nvPr/>
        </p:nvSpPr>
        <p:spPr>
          <a:xfrm>
            <a:off x="1776438" y="1664648"/>
            <a:ext cx="2961452" cy="131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spcBef>
                <a:spcPts val="300"/>
              </a:spcBef>
              <a:spcAft>
                <a:spcPts val="300"/>
              </a:spcAft>
            </a:pPr>
            <a:r>
              <a:rPr lang="ru-RU" sz="2000" b="1" dirty="0" smtClean="0">
                <a:solidFill>
                  <a:srgbClr val="242E40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ТЕХНОЛОГИЯ ПРОИЗВОДСТВА</a:t>
            </a: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solidFill>
                  <a:srgbClr val="242E40"/>
                </a:solidFill>
              </a:rPr>
              <a:t>Стекловолокно </a:t>
            </a:r>
            <a:r>
              <a:rPr lang="ru-RU" sz="1400" dirty="0">
                <a:solidFill>
                  <a:srgbClr val="242E40"/>
                </a:solidFill>
              </a:rPr>
              <a:t>– ЦФД</a:t>
            </a:r>
          </a:p>
          <a:p>
            <a:pPr marL="171450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rgbClr val="242E40"/>
                </a:solidFill>
              </a:rPr>
              <a:t>Стекловата - центробежно-валковая</a:t>
            </a:r>
          </a:p>
        </p:txBody>
      </p:sp>
      <p:sp>
        <p:nvSpPr>
          <p:cNvPr id="29" name="Скругленная прямоугольная выноска 6">
            <a:extLst>
              <a:ext uri="{FF2B5EF4-FFF2-40B4-BE49-F238E27FC236}">
                <a16:creationId xmlns:a16="http://schemas.microsoft.com/office/drawing/2014/main" id="{217BE0A7-E42D-0BEE-AF08-EC33AD740ABD}"/>
              </a:ext>
            </a:extLst>
          </p:cNvPr>
          <p:cNvSpPr/>
          <p:nvPr/>
        </p:nvSpPr>
        <p:spPr>
          <a:xfrm flipH="1">
            <a:off x="8044400" y="528066"/>
            <a:ext cx="3365785" cy="2300757"/>
          </a:xfrm>
          <a:prstGeom prst="wedgeRoundRectCallout">
            <a:avLst>
              <a:gd name="adj1" fmla="val -48259"/>
              <a:gd name="adj2" fmla="val 74296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Текст 1">
            <a:extLst>
              <a:ext uri="{FF2B5EF4-FFF2-40B4-BE49-F238E27FC236}">
                <a16:creationId xmlns:a16="http://schemas.microsoft.com/office/drawing/2014/main" id="{31AEE4B8-F51E-B7BE-FAC7-746995384C9B}"/>
              </a:ext>
            </a:extLst>
          </p:cNvPr>
          <p:cNvSpPr txBox="1">
            <a:spLocks/>
          </p:cNvSpPr>
          <p:nvPr/>
        </p:nvSpPr>
        <p:spPr>
          <a:xfrm>
            <a:off x="8153733" y="1453925"/>
            <a:ext cx="5187067" cy="12856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354" rtl="0" eaLnBrk="1" latinLnBrk="0" hangingPunct="1">
              <a:defRPr sz="1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560"/>
              </a:lnSpc>
            </a:pPr>
            <a:r>
              <a:rPr lang="ru-RU" sz="2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Миф: </a:t>
            </a:r>
          </a:p>
          <a:p>
            <a:pPr algn="l">
              <a:lnSpc>
                <a:spcPts val="256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Стекловолокно</a:t>
            </a:r>
          </a:p>
          <a:p>
            <a:pPr algn="l">
              <a:lnSpc>
                <a:spcPts val="256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– это стекловата</a:t>
            </a:r>
            <a:endParaRPr lang="ru-RU" sz="2600" b="1" spc="6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1" name="Текст 1">
            <a:extLst>
              <a:ext uri="{FF2B5EF4-FFF2-40B4-BE49-F238E27FC236}">
                <a16:creationId xmlns:a16="http://schemas.microsoft.com/office/drawing/2014/main" id="{BA2B8332-8B44-66A5-EE84-79090B4A7017}"/>
              </a:ext>
            </a:extLst>
          </p:cNvPr>
          <p:cNvSpPr txBox="1">
            <a:spLocks/>
          </p:cNvSpPr>
          <p:nvPr/>
        </p:nvSpPr>
        <p:spPr>
          <a:xfrm>
            <a:off x="8134395" y="703336"/>
            <a:ext cx="1159682" cy="997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dirty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r>
              <a:rPr lang="ru-RU" sz="7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ru-RU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76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06DB73-A2CA-28ED-33D9-6EAE3D0BB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/>
        </p:blipFill>
        <p:spPr>
          <a:xfrm>
            <a:off x="0" y="0"/>
            <a:ext cx="695088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CE9940-549D-EABA-9FDF-AA4E45481E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6" y="6197600"/>
            <a:ext cx="2616200" cy="663262"/>
          </a:xfrm>
          <a:prstGeom prst="rect">
            <a:avLst/>
          </a:prstGeom>
        </p:spPr>
      </p:pic>
      <p:sp>
        <p:nvSpPr>
          <p:cNvPr id="9" name="Текст 1">
            <a:extLst>
              <a:ext uri="{FF2B5EF4-FFF2-40B4-BE49-F238E27FC236}">
                <a16:creationId xmlns:a16="http://schemas.microsoft.com/office/drawing/2014/main" id="{350FAC7B-F766-237A-4F1A-E9BAD8CC3A0D}"/>
              </a:ext>
            </a:extLst>
          </p:cNvPr>
          <p:cNvSpPr txBox="1">
            <a:spLocks/>
          </p:cNvSpPr>
          <p:nvPr/>
        </p:nvSpPr>
        <p:spPr>
          <a:xfrm>
            <a:off x="7513972" y="2355598"/>
            <a:ext cx="4678028" cy="1163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800" b="1" i="0" kern="1200" cap="all" baseline="0">
                <a:solidFill>
                  <a:schemeClr val="accent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spc="60" dirty="0" smtClean="0">
                <a:cs typeface="Arial" panose="020B0604020202020204" pitchFamily="34" charset="0"/>
              </a:rPr>
              <a:t>АССОРТИМЕНТ </a:t>
            </a:r>
            <a:r>
              <a:rPr lang="ru-RU" b="0" spc="60" dirty="0" smtClean="0">
                <a:cs typeface="Arial" panose="020B0604020202020204" pitchFamily="34" charset="0"/>
              </a:rPr>
              <a:t>минеральной изоляции</a:t>
            </a:r>
            <a:endParaRPr lang="ru-RU" b="0" spc="6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17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2A0DA1FE-4C76-5803-0A04-EE013F9E067D}"/>
              </a:ext>
            </a:extLst>
          </p:cNvPr>
          <p:cNvSpPr>
            <a:spLocks noChangeAspect="1"/>
          </p:cNvSpPr>
          <p:nvPr/>
        </p:nvSpPr>
        <p:spPr>
          <a:xfrm>
            <a:off x="287338" y="555172"/>
            <a:ext cx="5438548" cy="5645594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3200" dirty="0"/>
          </a:p>
        </p:txBody>
      </p:sp>
      <p:sp>
        <p:nvSpPr>
          <p:cNvPr id="3" name="Прямоугольник с одним усеченным углом 39">
            <a:extLst>
              <a:ext uri="{FF2B5EF4-FFF2-40B4-BE49-F238E27FC236}">
                <a16:creationId xmlns:a16="http://schemas.microsoft.com/office/drawing/2014/main" id="{0DBCC61C-0DF7-14DA-E8F4-A6B46A68D638}"/>
              </a:ext>
            </a:extLst>
          </p:cNvPr>
          <p:cNvSpPr/>
          <p:nvPr/>
        </p:nvSpPr>
        <p:spPr>
          <a:xfrm rot="10800000" flipH="1">
            <a:off x="5856514" y="555171"/>
            <a:ext cx="6000524" cy="5645595"/>
          </a:xfrm>
          <a:prstGeom prst="snip1Rect">
            <a:avLst>
              <a:gd name="adj" fmla="val 146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  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40075F5-3567-4C08-A8DC-36D94B15F41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" r="3466" b="24"/>
          <a:stretch/>
        </p:blipFill>
        <p:spPr>
          <a:xfrm>
            <a:off x="7458556" y="1436985"/>
            <a:ext cx="4398483" cy="4763790"/>
          </a:xfrm>
          <a:custGeom>
            <a:avLst/>
            <a:gdLst>
              <a:gd name="connsiteX0" fmla="*/ 0 w 4398483"/>
              <a:gd name="connsiteY0" fmla="*/ 0 h 4763790"/>
              <a:gd name="connsiteX1" fmla="*/ 4398483 w 4398483"/>
              <a:gd name="connsiteY1" fmla="*/ 0 h 4763790"/>
              <a:gd name="connsiteX2" fmla="*/ 4398483 w 4398483"/>
              <a:gd name="connsiteY2" fmla="*/ 4054417 h 4763790"/>
              <a:gd name="connsiteX3" fmla="*/ 3689110 w 4398483"/>
              <a:gd name="connsiteY3" fmla="*/ 4763790 h 4763790"/>
              <a:gd name="connsiteX4" fmla="*/ 0 w 4398483"/>
              <a:gd name="connsiteY4" fmla="*/ 4763790 h 4763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8483" h="4763790">
                <a:moveTo>
                  <a:pt x="0" y="0"/>
                </a:moveTo>
                <a:lnTo>
                  <a:pt x="4398483" y="0"/>
                </a:lnTo>
                <a:lnTo>
                  <a:pt x="4398483" y="4054417"/>
                </a:lnTo>
                <a:lnTo>
                  <a:pt x="3689110" y="4763790"/>
                </a:lnTo>
                <a:lnTo>
                  <a:pt x="0" y="4763790"/>
                </a:lnTo>
                <a:close/>
              </a:path>
            </a:pathLst>
          </a:cu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AEF6DA-6FD3-4766-91C9-76D813EE87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51107" y="1629605"/>
            <a:ext cx="5000625" cy="4571170"/>
          </a:xfrm>
          <a:prstGeom prst="rect">
            <a:avLst/>
          </a:prstGeom>
        </p:spPr>
      </p:pic>
      <p:sp>
        <p:nvSpPr>
          <p:cNvPr id="6" name="Скругленная прямоугольная выноска 6">
            <a:extLst>
              <a:ext uri="{FF2B5EF4-FFF2-40B4-BE49-F238E27FC236}">
                <a16:creationId xmlns:a16="http://schemas.microsoft.com/office/drawing/2014/main" id="{C4854CF1-9EC6-4C9F-94A3-9A156AC6374C}"/>
              </a:ext>
            </a:extLst>
          </p:cNvPr>
          <p:cNvSpPr/>
          <p:nvPr/>
        </p:nvSpPr>
        <p:spPr>
          <a:xfrm>
            <a:off x="2660022" y="988641"/>
            <a:ext cx="2445378" cy="1281927"/>
          </a:xfrm>
          <a:prstGeom prst="wedgeRoundRectCallout">
            <a:avLst>
              <a:gd name="adj1" fmla="val -48259"/>
              <a:gd name="adj2" fmla="val 74296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395B201A-72F0-44D2-A5A1-551584300177}"/>
              </a:ext>
            </a:extLst>
          </p:cNvPr>
          <p:cNvSpPr txBox="1"/>
          <p:nvPr/>
        </p:nvSpPr>
        <p:spPr>
          <a:xfrm>
            <a:off x="2794459" y="1108274"/>
            <a:ext cx="2576512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800" b="1" dirty="0" smtClean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правильно</a:t>
            </a:r>
          </a:p>
          <a:p>
            <a:pPr marL="12700" marR="5080">
              <a:lnSpc>
                <a:spcPct val="100000"/>
              </a:lnSpc>
            </a:pPr>
            <a:r>
              <a:rPr lang="ru-RU" sz="1800" b="1" dirty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800" b="1" dirty="0" smtClean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ыбрать </a:t>
            </a:r>
          </a:p>
          <a:p>
            <a:pPr marL="12700" marR="5080">
              <a:lnSpc>
                <a:spcPct val="100000"/>
              </a:lnSpc>
            </a:pPr>
            <a:r>
              <a:rPr lang="ru-RU" sz="1800" b="1" dirty="0" smtClean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8F561980-B638-4051-B283-B96F543A7C24}"/>
              </a:ext>
            </a:extLst>
          </p:cNvPr>
          <p:cNvSpPr/>
          <p:nvPr/>
        </p:nvSpPr>
        <p:spPr>
          <a:xfrm>
            <a:off x="4273685" y="1509087"/>
            <a:ext cx="380653" cy="593078"/>
          </a:xfrm>
          <a:custGeom>
            <a:avLst/>
            <a:gdLst/>
            <a:ahLst/>
            <a:cxnLst/>
            <a:rect l="l" t="t" r="r" b="b"/>
            <a:pathLst>
              <a:path w="508635" h="792480">
                <a:moveTo>
                  <a:pt x="504337" y="145402"/>
                </a:moveTo>
                <a:lnTo>
                  <a:pt x="231472" y="145402"/>
                </a:lnTo>
                <a:lnTo>
                  <a:pt x="253664" y="146228"/>
                </a:lnTo>
                <a:lnTo>
                  <a:pt x="272853" y="148819"/>
                </a:lnTo>
                <a:lnTo>
                  <a:pt x="313857" y="165576"/>
                </a:lnTo>
                <a:lnTo>
                  <a:pt x="335283" y="202887"/>
                </a:lnTo>
                <a:lnTo>
                  <a:pt x="334087" y="215459"/>
                </a:lnTo>
                <a:lnTo>
                  <a:pt x="308385" y="257962"/>
                </a:lnTo>
                <a:lnTo>
                  <a:pt x="274452" y="285696"/>
                </a:lnTo>
                <a:lnTo>
                  <a:pt x="248767" y="304373"/>
                </a:lnTo>
                <a:lnTo>
                  <a:pt x="235789" y="314200"/>
                </a:lnTo>
                <a:lnTo>
                  <a:pt x="199446" y="347358"/>
                </a:lnTo>
                <a:lnTo>
                  <a:pt x="172470" y="389060"/>
                </a:lnTo>
                <a:lnTo>
                  <a:pt x="161912" y="443191"/>
                </a:lnTo>
                <a:lnTo>
                  <a:pt x="162492" y="457081"/>
                </a:lnTo>
                <a:lnTo>
                  <a:pt x="170915" y="495695"/>
                </a:lnTo>
                <a:lnTo>
                  <a:pt x="196467" y="539236"/>
                </a:lnTo>
                <a:lnTo>
                  <a:pt x="201206" y="544499"/>
                </a:lnTo>
                <a:lnTo>
                  <a:pt x="330974" y="507657"/>
                </a:lnTo>
                <a:lnTo>
                  <a:pt x="322911" y="498748"/>
                </a:lnTo>
                <a:lnTo>
                  <a:pt x="316263" y="487510"/>
                </a:lnTo>
                <a:lnTo>
                  <a:pt x="311626" y="474803"/>
                </a:lnTo>
                <a:lnTo>
                  <a:pt x="309593" y="461490"/>
                </a:lnTo>
                <a:lnTo>
                  <a:pt x="311028" y="447275"/>
                </a:lnTo>
                <a:lnTo>
                  <a:pt x="330250" y="410575"/>
                </a:lnTo>
                <a:lnTo>
                  <a:pt x="365582" y="378992"/>
                </a:lnTo>
                <a:lnTo>
                  <a:pt x="408970" y="347632"/>
                </a:lnTo>
                <a:lnTo>
                  <a:pt x="423832" y="336382"/>
                </a:lnTo>
                <a:lnTo>
                  <a:pt x="465434" y="297708"/>
                </a:lnTo>
                <a:lnTo>
                  <a:pt x="487702" y="266010"/>
                </a:lnTo>
                <a:lnTo>
                  <a:pt x="502813" y="227886"/>
                </a:lnTo>
                <a:lnTo>
                  <a:pt x="508336" y="182628"/>
                </a:lnTo>
                <a:lnTo>
                  <a:pt x="508344" y="181057"/>
                </a:lnTo>
                <a:lnTo>
                  <a:pt x="507731" y="167249"/>
                </a:lnTo>
                <a:lnTo>
                  <a:pt x="507611" y="165576"/>
                </a:lnTo>
                <a:lnTo>
                  <a:pt x="505593" y="150780"/>
                </a:lnTo>
                <a:lnTo>
                  <a:pt x="504337" y="145402"/>
                </a:lnTo>
                <a:close/>
              </a:path>
              <a:path w="508635" h="792480">
                <a:moveTo>
                  <a:pt x="260730" y="0"/>
                </a:moveTo>
                <a:lnTo>
                  <a:pt x="215222" y="2688"/>
                </a:lnTo>
                <a:lnTo>
                  <a:pt x="171184" y="10628"/>
                </a:lnTo>
                <a:lnTo>
                  <a:pt x="129123" y="23634"/>
                </a:lnTo>
                <a:lnTo>
                  <a:pt x="89446" y="41576"/>
                </a:lnTo>
                <a:lnTo>
                  <a:pt x="52958" y="64100"/>
                </a:lnTo>
                <a:lnTo>
                  <a:pt x="19867" y="91188"/>
                </a:lnTo>
                <a:lnTo>
                  <a:pt x="0" y="111658"/>
                </a:lnTo>
                <a:lnTo>
                  <a:pt x="96431" y="216420"/>
                </a:lnTo>
                <a:lnTo>
                  <a:pt x="105299" y="206717"/>
                </a:lnTo>
                <a:lnTo>
                  <a:pt x="114635" y="197561"/>
                </a:lnTo>
                <a:lnTo>
                  <a:pt x="145348" y="173795"/>
                </a:lnTo>
                <a:lnTo>
                  <a:pt x="179902" y="156477"/>
                </a:lnTo>
                <a:lnTo>
                  <a:pt x="218021" y="146755"/>
                </a:lnTo>
                <a:lnTo>
                  <a:pt x="231472" y="145402"/>
                </a:lnTo>
                <a:lnTo>
                  <a:pt x="504337" y="145402"/>
                </a:lnTo>
                <a:lnTo>
                  <a:pt x="502148" y="136031"/>
                </a:lnTo>
                <a:lnTo>
                  <a:pt x="483917" y="95387"/>
                </a:lnTo>
                <a:lnTo>
                  <a:pt x="454387" y="60819"/>
                </a:lnTo>
                <a:lnTo>
                  <a:pt x="414256" y="33191"/>
                </a:lnTo>
                <a:lnTo>
                  <a:pt x="364223" y="13364"/>
                </a:lnTo>
                <a:lnTo>
                  <a:pt x="325712" y="4907"/>
                </a:lnTo>
                <a:lnTo>
                  <a:pt x="283319" y="555"/>
                </a:lnTo>
                <a:lnTo>
                  <a:pt x="260730" y="0"/>
                </a:lnTo>
                <a:close/>
              </a:path>
              <a:path w="508635" h="792480">
                <a:moveTo>
                  <a:pt x="258784" y="605511"/>
                </a:moveTo>
                <a:lnTo>
                  <a:pt x="216799" y="614985"/>
                </a:lnTo>
                <a:lnTo>
                  <a:pt x="183853" y="640265"/>
                </a:lnTo>
                <a:lnTo>
                  <a:pt x="164763" y="676634"/>
                </a:lnTo>
                <a:lnTo>
                  <a:pt x="162312" y="690406"/>
                </a:lnTo>
                <a:lnTo>
                  <a:pt x="163269" y="705999"/>
                </a:lnTo>
                <a:lnTo>
                  <a:pt x="177636" y="746777"/>
                </a:lnTo>
                <a:lnTo>
                  <a:pt x="205878" y="776113"/>
                </a:lnTo>
                <a:lnTo>
                  <a:pt x="243659" y="790863"/>
                </a:lnTo>
                <a:lnTo>
                  <a:pt x="257623" y="791994"/>
                </a:lnTo>
                <a:lnTo>
                  <a:pt x="258392" y="791994"/>
                </a:lnTo>
                <a:lnTo>
                  <a:pt x="300158" y="782479"/>
                </a:lnTo>
                <a:lnTo>
                  <a:pt x="333012" y="757092"/>
                </a:lnTo>
                <a:lnTo>
                  <a:pt x="352012" y="720586"/>
                </a:lnTo>
                <a:lnTo>
                  <a:pt x="354418" y="706766"/>
                </a:lnTo>
                <a:lnTo>
                  <a:pt x="353450" y="691228"/>
                </a:lnTo>
                <a:lnTo>
                  <a:pt x="339017" y="650551"/>
                </a:lnTo>
                <a:lnTo>
                  <a:pt x="310678" y="621275"/>
                </a:lnTo>
                <a:lnTo>
                  <a:pt x="272785" y="606603"/>
                </a:lnTo>
                <a:lnTo>
                  <a:pt x="258784" y="605511"/>
                </a:lnTo>
                <a:close/>
              </a:path>
            </a:pathLst>
          </a:custGeom>
          <a:solidFill>
            <a:srgbClr val="E306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Скругленная прямоугольная выноска 6">
            <a:extLst>
              <a:ext uri="{FF2B5EF4-FFF2-40B4-BE49-F238E27FC236}">
                <a16:creationId xmlns:a16="http://schemas.microsoft.com/office/drawing/2014/main" id="{B9F26BA9-C319-4A9A-949B-CECDBD241647}"/>
              </a:ext>
            </a:extLst>
          </p:cNvPr>
          <p:cNvSpPr/>
          <p:nvPr/>
        </p:nvSpPr>
        <p:spPr>
          <a:xfrm>
            <a:off x="6385603" y="988641"/>
            <a:ext cx="2464777" cy="1281927"/>
          </a:xfrm>
          <a:prstGeom prst="wedgeRoundRectCallout">
            <a:avLst>
              <a:gd name="adj1" fmla="val 49891"/>
              <a:gd name="adj2" fmla="val 72067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1B564322-72C6-4AE3-B297-48EC74C37B13}"/>
              </a:ext>
            </a:extLst>
          </p:cNvPr>
          <p:cNvSpPr txBox="1"/>
          <p:nvPr/>
        </p:nvSpPr>
        <p:spPr>
          <a:xfrm>
            <a:off x="6660942" y="1094719"/>
            <a:ext cx="2464777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800" b="1" dirty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Определить </a:t>
            </a:r>
          </a:p>
          <a:p>
            <a:pPr marL="12700" marR="5080">
              <a:lnSpc>
                <a:spcPct val="100000"/>
              </a:lnSpc>
            </a:pPr>
            <a:r>
              <a:rPr lang="ru-RU" sz="1800" b="1" dirty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</a:t>
            </a:r>
            <a:br>
              <a:rPr lang="ru-RU" sz="1800" b="1" dirty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применения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97B7703C-EBD7-484C-AEBB-E874124B661D}"/>
              </a:ext>
            </a:extLst>
          </p:cNvPr>
          <p:cNvSpPr/>
          <p:nvPr/>
        </p:nvSpPr>
        <p:spPr>
          <a:xfrm>
            <a:off x="8429642" y="1546100"/>
            <a:ext cx="142648" cy="599335"/>
          </a:xfrm>
          <a:custGeom>
            <a:avLst/>
            <a:gdLst/>
            <a:ahLst/>
            <a:cxnLst/>
            <a:rect l="l" t="t" r="r" b="b"/>
            <a:pathLst>
              <a:path w="255270" h="1072514">
                <a:moveTo>
                  <a:pt x="246866" y="0"/>
                </a:moveTo>
                <a:lnTo>
                  <a:pt x="4499" y="0"/>
                </a:lnTo>
                <a:lnTo>
                  <a:pt x="37760" y="712851"/>
                </a:lnTo>
                <a:lnTo>
                  <a:pt x="215179" y="712851"/>
                </a:lnTo>
                <a:lnTo>
                  <a:pt x="246866" y="0"/>
                </a:lnTo>
                <a:close/>
              </a:path>
              <a:path w="255270" h="1072514">
                <a:moveTo>
                  <a:pt x="132961" y="817567"/>
                </a:moveTo>
                <a:lnTo>
                  <a:pt x="88677" y="824519"/>
                </a:lnTo>
                <a:lnTo>
                  <a:pt x="51244" y="843922"/>
                </a:lnTo>
                <a:lnTo>
                  <a:pt x="22646" y="873276"/>
                </a:lnTo>
                <a:lnTo>
                  <a:pt x="4865" y="910087"/>
                </a:lnTo>
                <a:lnTo>
                  <a:pt x="0" y="937536"/>
                </a:lnTo>
                <a:lnTo>
                  <a:pt x="739" y="952962"/>
                </a:lnTo>
                <a:lnTo>
                  <a:pt x="11786" y="995459"/>
                </a:lnTo>
                <a:lnTo>
                  <a:pt x="34266" y="1030623"/>
                </a:lnTo>
                <a:lnTo>
                  <a:pt x="65850" y="1056317"/>
                </a:lnTo>
                <a:lnTo>
                  <a:pt x="104209" y="1070406"/>
                </a:lnTo>
                <a:lnTo>
                  <a:pt x="126470" y="1072438"/>
                </a:lnTo>
                <a:lnTo>
                  <a:pt x="141013" y="1071583"/>
                </a:lnTo>
                <a:lnTo>
                  <a:pt x="181669" y="1059583"/>
                </a:lnTo>
                <a:lnTo>
                  <a:pt x="215769" y="1035592"/>
                </a:lnTo>
                <a:lnTo>
                  <a:pt x="240627" y="1002387"/>
                </a:lnTo>
                <a:lnTo>
                  <a:pt x="253551" y="962748"/>
                </a:lnTo>
                <a:lnTo>
                  <a:pt x="254743" y="948585"/>
                </a:lnTo>
                <a:lnTo>
                  <a:pt x="253924" y="933736"/>
                </a:lnTo>
                <a:lnTo>
                  <a:pt x="242301" y="892480"/>
                </a:lnTo>
                <a:lnTo>
                  <a:pt x="218917" y="858027"/>
                </a:lnTo>
                <a:lnTo>
                  <a:pt x="186326" y="832776"/>
                </a:lnTo>
                <a:lnTo>
                  <a:pt x="147080" y="819125"/>
                </a:lnTo>
                <a:lnTo>
                  <a:pt x="132961" y="817567"/>
                </a:lnTo>
                <a:close/>
              </a:path>
            </a:pathLst>
          </a:custGeom>
          <a:solidFill>
            <a:srgbClr val="E306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: один усеченный угол 14">
            <a:extLst>
              <a:ext uri="{FF2B5EF4-FFF2-40B4-BE49-F238E27FC236}">
                <a16:creationId xmlns:a16="http://schemas.microsoft.com/office/drawing/2014/main" id="{B9089FF9-259D-4CC0-897E-A8B02ECB2D71}"/>
              </a:ext>
            </a:extLst>
          </p:cNvPr>
          <p:cNvSpPr/>
          <p:nvPr/>
        </p:nvSpPr>
        <p:spPr>
          <a:xfrm flipV="1">
            <a:off x="5856513" y="5421013"/>
            <a:ext cx="6002051" cy="779759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F99387-447F-482A-933C-297AD5523011}"/>
              </a:ext>
            </a:extLst>
          </p:cNvPr>
          <p:cNvSpPr txBox="1"/>
          <p:nvPr/>
        </p:nvSpPr>
        <p:spPr>
          <a:xfrm>
            <a:off x="6385603" y="5549282"/>
            <a:ext cx="47978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Минеральная </a:t>
            </a:r>
            <a:r>
              <a:rPr lang="ru-RU" sz="1400" dirty="0">
                <a:solidFill>
                  <a:schemeClr val="bg1"/>
                </a:solidFill>
              </a:rPr>
              <a:t>вата применяется </a:t>
            </a:r>
            <a:r>
              <a:rPr lang="ru-RU" sz="1400" b="1" dirty="0">
                <a:solidFill>
                  <a:schemeClr val="bg1"/>
                </a:solidFill>
              </a:rPr>
              <a:t>практически во всех </a:t>
            </a:r>
            <a:br>
              <a:rPr lang="ru-RU" sz="1400" b="1" dirty="0">
                <a:solidFill>
                  <a:schemeClr val="bg1"/>
                </a:solidFill>
              </a:rPr>
            </a:br>
            <a:r>
              <a:rPr lang="ru-RU" sz="1400" b="1" dirty="0">
                <a:solidFill>
                  <a:schemeClr val="bg1"/>
                </a:solidFill>
              </a:rPr>
              <a:t>строительных конструкциях </a:t>
            </a:r>
            <a:r>
              <a:rPr lang="ru-RU" sz="1400" dirty="0">
                <a:solidFill>
                  <a:schemeClr val="bg1"/>
                </a:solidFill>
              </a:rPr>
              <a:t>(кроме фундаментов).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61EB2F8D-E9A6-6B6E-390A-3CF055D3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B665D-4CA8-446B-9073-4FF6C5A822A0}" type="datetime1">
              <a:rPr lang="ru-RU" smtClean="0"/>
              <a:t>21.07.2025</a:t>
            </a:fld>
            <a:endParaRPr lang="ru-RU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C837FAE8-5674-22B5-FF45-88541F825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Минеральная изоляция</a:t>
            </a:r>
            <a:endParaRPr lang="ru-RU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E5A89DF3-0C7F-0E64-4F97-FAFC4435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95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0135AB-8C04-425D-AB3E-2E40FA027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251C2-57A8-457E-BB33-123C8D4E0C0B}" type="datetime1">
              <a:rPr lang="ru-RU" smtClean="0"/>
              <a:t>21.07.2025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88ED40-2D80-4781-851A-8887A0273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Минеральная изоляция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4D71B6-0CE9-4F69-8213-30C1FBDE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34</a:t>
            </a:fld>
            <a:endParaRPr lang="ru-RU"/>
          </a:p>
        </p:txBody>
      </p:sp>
      <p:sp>
        <p:nvSpPr>
          <p:cNvPr id="7" name="Скругленный прямоугольник 27">
            <a:extLst>
              <a:ext uri="{FF2B5EF4-FFF2-40B4-BE49-F238E27FC236}">
                <a16:creationId xmlns:a16="http://schemas.microsoft.com/office/drawing/2014/main" id="{F3690A04-8351-4A12-82B0-106AA128F6DB}"/>
              </a:ext>
            </a:extLst>
          </p:cNvPr>
          <p:cNvSpPr/>
          <p:nvPr/>
        </p:nvSpPr>
        <p:spPr>
          <a:xfrm>
            <a:off x="4561870" y="2596920"/>
            <a:ext cx="3308493" cy="1378325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АССОРТИМЕНТ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КАМЕННОЙ ВАТЫ ТЕХНОНИКОЛЬ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31">
            <a:extLst>
              <a:ext uri="{FF2B5EF4-FFF2-40B4-BE49-F238E27FC236}">
                <a16:creationId xmlns:a16="http://schemas.microsoft.com/office/drawing/2014/main" id="{4CF2873F-DB03-4176-ADF5-F8FC018C7636}"/>
              </a:ext>
            </a:extLst>
          </p:cNvPr>
          <p:cNvSpPr/>
          <p:nvPr/>
        </p:nvSpPr>
        <p:spPr>
          <a:xfrm flipV="1">
            <a:off x="541436" y="586801"/>
            <a:ext cx="5395274" cy="360099"/>
          </a:xfrm>
          <a:prstGeom prst="snip1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31">
            <a:extLst>
              <a:ext uri="{FF2B5EF4-FFF2-40B4-BE49-F238E27FC236}">
                <a16:creationId xmlns:a16="http://schemas.microsoft.com/office/drawing/2014/main" id="{F70298D4-313B-4842-B643-7C30D72E4731}"/>
              </a:ext>
            </a:extLst>
          </p:cNvPr>
          <p:cNvSpPr/>
          <p:nvPr/>
        </p:nvSpPr>
        <p:spPr>
          <a:xfrm flipV="1">
            <a:off x="6452337" y="581249"/>
            <a:ext cx="5395274" cy="360099"/>
          </a:xfrm>
          <a:prstGeom prst="snip1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1E85C1-CDF1-4F46-AD30-4B9C12178803}"/>
              </a:ext>
            </a:extLst>
          </p:cNvPr>
          <p:cNvSpPr txBox="1"/>
          <p:nvPr/>
        </p:nvSpPr>
        <p:spPr>
          <a:xfrm>
            <a:off x="2426740" y="638187"/>
            <a:ext cx="162467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2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Плоские кровли</a:t>
            </a:r>
            <a:endParaRPr lang="ru-RU" sz="12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0A68BB-9BBD-4099-A5AE-0B3FA4CA87B6}"/>
              </a:ext>
            </a:extLst>
          </p:cNvPr>
          <p:cNvSpPr txBox="1"/>
          <p:nvPr/>
        </p:nvSpPr>
        <p:spPr>
          <a:xfrm>
            <a:off x="8797967" y="618938"/>
            <a:ext cx="90178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200" b="1" cap="all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ФАСАДы</a:t>
            </a:r>
            <a:endParaRPr lang="ru-RU" sz="12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4390AC9-2A0A-447C-82B9-A2C82DE2707F}"/>
              </a:ext>
            </a:extLst>
          </p:cNvPr>
          <p:cNvSpPr/>
          <p:nvPr/>
        </p:nvSpPr>
        <p:spPr>
          <a:xfrm>
            <a:off x="541535" y="998286"/>
            <a:ext cx="1744549" cy="14585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8000" rtlCol="0" anchor="t" anchorCtr="0"/>
          <a:lstStyle/>
          <a:p>
            <a:pPr>
              <a:spcAft>
                <a:spcPts val="600"/>
              </a:spcAft>
            </a:pPr>
            <a:r>
              <a:rPr lang="ru-RU" sz="9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КЛИНОВИДНАЯ ИЗОЛЯЦИЯ:</a:t>
            </a:r>
            <a:endParaRPr lang="ru-RU" sz="9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ТЕХНОРУФ Н </a:t>
            </a:r>
            <a:b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  <a:r>
              <a:rPr lang="en-US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ТЕХНОРУФ В </a:t>
            </a:r>
            <a:b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ЭКСТРА КЛИН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ТЕХНОРУФ </a:t>
            </a:r>
            <a:b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 ГАЛТЕЛЬ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ABB37A8-1D6B-40CA-A7A3-551923A7DA0C}"/>
              </a:ext>
            </a:extLst>
          </p:cNvPr>
          <p:cNvSpPr/>
          <p:nvPr/>
        </p:nvSpPr>
        <p:spPr>
          <a:xfrm>
            <a:off x="2366898" y="998286"/>
            <a:ext cx="1744549" cy="14585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ВЕРХНИЙ И ОСНОВНОЙ СЛОИ</a:t>
            </a: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ТЕХНОРУФ ПРОФ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ТЕХНОРУФ В ПРОФ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ТЕХНОРУФ В ОПТИМА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ТЕХНОРУФ В ЭКСТРА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0E4EB98-1631-4D7B-9862-80223568B27E}"/>
              </a:ext>
            </a:extLst>
          </p:cNvPr>
          <p:cNvSpPr/>
          <p:nvPr/>
        </p:nvSpPr>
        <p:spPr>
          <a:xfrm>
            <a:off x="4192260" y="998286"/>
            <a:ext cx="1744549" cy="145155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СЛОЙ:</a:t>
            </a:r>
            <a:endParaRPr lang="ru-RU" sz="9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ТЕХНОРУФ Н ЭКСТРА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ТЕХНОРУФ Н ОПТИМА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ТЕХНОРУФ Н ПРОФ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26EF7FF-3D88-4F4C-9A46-A99E49734910}"/>
              </a:ext>
            </a:extLst>
          </p:cNvPr>
          <p:cNvSpPr/>
          <p:nvPr/>
        </p:nvSpPr>
        <p:spPr>
          <a:xfrm>
            <a:off x="6460996" y="998286"/>
            <a:ext cx="1697204" cy="145155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СФТК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ОПТИМА    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СТАНДАРТ ЛАЙТ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                     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ЭКСТРА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ЭФФЕКТ      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ПРОФ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ДЕКОР        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СТАНДАРТ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ТЕХНОФАС КОТТЕДЖ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43D1E76-7989-47CB-9037-AD3D5D3FDCFD}"/>
              </a:ext>
            </a:extLst>
          </p:cNvPr>
          <p:cNvSpPr/>
          <p:nvPr/>
        </p:nvSpPr>
        <p:spPr>
          <a:xfrm>
            <a:off x="8258753" y="998286"/>
            <a:ext cx="1401062" cy="145155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СЛОИСТАЯ КЛАДКА: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ТЕХНОБЛОК СТАНДАРТ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ТЕХНОБЛОК ПРОФ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C5306E8-F086-4535-956D-1C2B39DEAB7C}"/>
              </a:ext>
            </a:extLst>
          </p:cNvPr>
          <p:cNvSpPr/>
          <p:nvPr/>
        </p:nvSpPr>
        <p:spPr>
          <a:xfrm>
            <a:off x="9760368" y="998286"/>
            <a:ext cx="2087243" cy="145155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НФС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R="0" lvl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E30613"/>
              </a:buClr>
              <a:buSzTx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НИЖНИЙ СЛОЙ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ТЕХНОВЕНТ Н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ТЕХНОВЕНТ Н ПРОФ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"/>
              </a:spcAft>
              <a:buClr>
                <a:srgbClr val="E30613"/>
              </a:buClr>
              <a:buSzTx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ВЕРХНИЙ И ОСНОВНОЙ СЛОЙ:</a:t>
            </a:r>
          </a:p>
          <a:p>
            <a:pPr marL="72000" indent="-72000">
              <a:lnSpc>
                <a:spcPct val="90000"/>
              </a:lnSpc>
              <a:spcAft>
                <a:spcPts val="3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ТЕХНОВЕНТ ЭКСТРА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ТЕХНОВЕНТ СТАНДАРТ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ТЕХНОВЕНТ ОПТИМА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ТЕХНОВЕНТ ПРОФ</a:t>
            </a:r>
            <a:endParaRPr lang="ru-RU" sz="9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143B6A7-FB77-43E5-BFB1-573D555E1DA7}"/>
              </a:ext>
            </a:extLst>
          </p:cNvPr>
          <p:cNvSpPr/>
          <p:nvPr/>
        </p:nvSpPr>
        <p:spPr>
          <a:xfrm>
            <a:off x="558733" y="3010214"/>
            <a:ext cx="3828528" cy="96503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  <a:endParaRPr lang="ru-RU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  <a:endParaRPr lang="ru-RU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D8168005-CFA3-4F8F-BC6E-7FB97BAFE245}"/>
              </a:ext>
            </a:extLst>
          </p:cNvPr>
          <p:cNvGrpSpPr/>
          <p:nvPr/>
        </p:nvGrpSpPr>
        <p:grpSpPr>
          <a:xfrm>
            <a:off x="553839" y="2604399"/>
            <a:ext cx="3838414" cy="360099"/>
            <a:chOff x="550863" y="3032389"/>
            <a:chExt cx="3660251" cy="360099"/>
          </a:xfrm>
        </p:grpSpPr>
        <p:sp>
          <p:nvSpPr>
            <p:cNvPr id="37" name="Скругленный прямоугольник 31">
              <a:extLst>
                <a:ext uri="{FF2B5EF4-FFF2-40B4-BE49-F238E27FC236}">
                  <a16:creationId xmlns:a16="http://schemas.microsoft.com/office/drawing/2014/main" id="{B45F41DB-FE14-4F37-9D6C-01EA331EE81E}"/>
                </a:ext>
              </a:extLst>
            </p:cNvPr>
            <p:cNvSpPr/>
            <p:nvPr/>
          </p:nvSpPr>
          <p:spPr>
            <a:xfrm flipV="1">
              <a:off x="550863" y="3032389"/>
              <a:ext cx="3660251" cy="360099"/>
            </a:xfrm>
            <a:prstGeom prst="snip1Rect">
              <a:avLst>
                <a:gd name="adj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E5BCCF-C62E-4F14-B797-5482E60194BC}"/>
                </a:ext>
              </a:extLst>
            </p:cNvPr>
            <p:cNvSpPr txBox="1"/>
            <p:nvPr/>
          </p:nvSpPr>
          <p:spPr>
            <a:xfrm>
              <a:off x="1240227" y="3073939"/>
              <a:ext cx="2253338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cap="all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Каркасные Конструкции</a:t>
              </a:r>
              <a:endParaRPr lang="ru-RU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EC85BE8-AAE6-4A49-BA1E-14AA15A8E94D}"/>
              </a:ext>
            </a:extLst>
          </p:cNvPr>
          <p:cNvSpPr/>
          <p:nvPr/>
        </p:nvSpPr>
        <p:spPr>
          <a:xfrm>
            <a:off x="550863" y="4578561"/>
            <a:ext cx="3837684" cy="114531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СУДОВАЯ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ПРОТИВОПОЖАРНАЯ СУДОВАЯ 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 ТЕХНО СУДОВОЙ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 ПРОШИВНОЙ ТЕХНО СУДОВОЙ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 ЛАМЕЛЬНЫЙ ТЕХНО СУДОВОЙ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ЦИЛИНДР ТЕХНО СУДОВОЙ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29122430-15EE-437D-9F33-793B41B07ABD}"/>
              </a:ext>
            </a:extLst>
          </p:cNvPr>
          <p:cNvGrpSpPr/>
          <p:nvPr/>
        </p:nvGrpSpPr>
        <p:grpSpPr>
          <a:xfrm>
            <a:off x="553840" y="4147429"/>
            <a:ext cx="3838414" cy="360099"/>
            <a:chOff x="550863" y="3032389"/>
            <a:chExt cx="3660251" cy="360099"/>
          </a:xfrm>
        </p:grpSpPr>
        <p:sp>
          <p:nvSpPr>
            <p:cNvPr id="50" name="Скругленный прямоугольник 31">
              <a:extLst>
                <a:ext uri="{FF2B5EF4-FFF2-40B4-BE49-F238E27FC236}">
                  <a16:creationId xmlns:a16="http://schemas.microsoft.com/office/drawing/2014/main" id="{7E747049-AB0C-4F51-B1ED-516895299848}"/>
                </a:ext>
              </a:extLst>
            </p:cNvPr>
            <p:cNvSpPr/>
            <p:nvPr/>
          </p:nvSpPr>
          <p:spPr>
            <a:xfrm flipV="1">
              <a:off x="550863" y="3032389"/>
              <a:ext cx="3660251" cy="360099"/>
            </a:xfrm>
            <a:prstGeom prst="snip1Rect">
              <a:avLst>
                <a:gd name="adj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0BB0B9A-9251-408B-96A5-FFEA709C2FEA}"/>
                </a:ext>
              </a:extLst>
            </p:cNvPr>
            <p:cNvSpPr txBox="1"/>
            <p:nvPr/>
          </p:nvSpPr>
          <p:spPr>
            <a:xfrm>
              <a:off x="1484468" y="3073939"/>
              <a:ext cx="1764858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СУДОВАЯ ИЗОЛЯЦИЯ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BE4880F5-D34B-43D5-88A9-4CFACDBA6E71}"/>
              </a:ext>
            </a:extLst>
          </p:cNvPr>
          <p:cNvGrpSpPr/>
          <p:nvPr/>
        </p:nvGrpSpPr>
        <p:grpSpPr>
          <a:xfrm>
            <a:off x="8043280" y="2599184"/>
            <a:ext cx="3826732" cy="360099"/>
            <a:chOff x="550863" y="3032389"/>
            <a:chExt cx="3660251" cy="360099"/>
          </a:xfrm>
        </p:grpSpPr>
        <p:sp>
          <p:nvSpPr>
            <p:cNvPr id="55" name="Скругленный прямоугольник 31">
              <a:extLst>
                <a:ext uri="{FF2B5EF4-FFF2-40B4-BE49-F238E27FC236}">
                  <a16:creationId xmlns:a16="http://schemas.microsoft.com/office/drawing/2014/main" id="{96A50352-EAD5-467E-99CA-81A814AEAA67}"/>
                </a:ext>
              </a:extLst>
            </p:cNvPr>
            <p:cNvSpPr/>
            <p:nvPr/>
          </p:nvSpPr>
          <p:spPr>
            <a:xfrm flipV="1">
              <a:off x="550863" y="3032389"/>
              <a:ext cx="3660251" cy="360099"/>
            </a:xfrm>
            <a:prstGeom prst="snip1Rect">
              <a:avLst>
                <a:gd name="adj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A6501C2-ABA3-4BD0-B7B8-6472BCDB0E35}"/>
                </a:ext>
              </a:extLst>
            </p:cNvPr>
            <p:cNvSpPr txBox="1"/>
            <p:nvPr/>
          </p:nvSpPr>
          <p:spPr>
            <a:xfrm>
              <a:off x="1124575" y="3073939"/>
              <a:ext cx="2484645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ИНДУСТРИАЛЬНАЯ ИЗОЛЯЦИЯ</a:t>
              </a:r>
            </a:p>
          </p:txBody>
        </p: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01D5D335-7D3C-471C-900B-E5C729F971B1}"/>
              </a:ext>
            </a:extLst>
          </p:cNvPr>
          <p:cNvSpPr/>
          <p:nvPr/>
        </p:nvSpPr>
        <p:spPr>
          <a:xfrm>
            <a:off x="8049013" y="4573523"/>
            <a:ext cx="3802811" cy="114531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 ПРОШИВНОЙ ТЕХНО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 ЛАМЕЛЬНЫЙ ТЕХНО 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 ТЕХНО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Т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ЦИЛИНДРЫ ТЕХНО</a:t>
            </a:r>
          </a:p>
        </p:txBody>
      </p: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EE91176F-307C-45E2-BF5B-03036F99D904}"/>
              </a:ext>
            </a:extLst>
          </p:cNvPr>
          <p:cNvGrpSpPr/>
          <p:nvPr/>
        </p:nvGrpSpPr>
        <p:grpSpPr>
          <a:xfrm>
            <a:off x="8040414" y="4142391"/>
            <a:ext cx="3824274" cy="360099"/>
            <a:chOff x="550863" y="3032389"/>
            <a:chExt cx="3660251" cy="360099"/>
          </a:xfrm>
        </p:grpSpPr>
        <p:sp>
          <p:nvSpPr>
            <p:cNvPr id="60" name="Скругленный прямоугольник 31">
              <a:extLst>
                <a:ext uri="{FF2B5EF4-FFF2-40B4-BE49-F238E27FC236}">
                  <a16:creationId xmlns:a16="http://schemas.microsoft.com/office/drawing/2014/main" id="{95CDDB6E-973B-46FC-B818-A192F9EF7A3C}"/>
                </a:ext>
              </a:extLst>
            </p:cNvPr>
            <p:cNvSpPr/>
            <p:nvPr/>
          </p:nvSpPr>
          <p:spPr>
            <a:xfrm flipV="1">
              <a:off x="550863" y="3032389"/>
              <a:ext cx="3660251" cy="360099"/>
            </a:xfrm>
            <a:prstGeom prst="snip1Rect">
              <a:avLst>
                <a:gd name="adj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9FE1008-8C81-4E0B-8622-97F090C76979}"/>
                </a:ext>
              </a:extLst>
            </p:cNvPr>
            <p:cNvSpPr txBox="1"/>
            <p:nvPr/>
          </p:nvSpPr>
          <p:spPr>
            <a:xfrm>
              <a:off x="676665" y="3073939"/>
              <a:ext cx="3380465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ТЕХНИЧЕСКАЯ ИЗОЛЯЦИЯ И ОГНЕЗАЩИТА</a:t>
              </a:r>
            </a:p>
          </p:txBody>
        </p:sp>
      </p:grp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B289D26F-08CD-4687-B6C1-E95274576527}"/>
              </a:ext>
            </a:extLst>
          </p:cNvPr>
          <p:cNvSpPr/>
          <p:nvPr/>
        </p:nvSpPr>
        <p:spPr>
          <a:xfrm>
            <a:off x="8049886" y="3010214"/>
            <a:ext cx="1904429" cy="96503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Ins="0" rtlCol="0" anchor="t" anchorCtr="0"/>
          <a:lstStyle/>
          <a:p>
            <a:pPr marL="0" marR="0" lvl="0" indent="0" algn="l" defTabSz="91435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МЕТАЛЛИЧЕСКИЙ</a:t>
            </a:r>
            <a:r>
              <a:rPr kumimoji="0" lang="ru-RU" sz="9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СЭНДВИЧ: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2000" indent="-72000">
              <a:lnSpc>
                <a:spcPct val="8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ТЕХНОСЭНДВИЧ ЛАЙТ</a:t>
            </a:r>
          </a:p>
          <a:p>
            <a:pPr marL="72000" indent="-72000">
              <a:lnSpc>
                <a:spcPct val="8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ТЕХНОСЭНДВИЧ СТАНДАРТ</a:t>
            </a:r>
          </a:p>
          <a:p>
            <a:pPr marL="72000" indent="-72000">
              <a:lnSpc>
                <a:spcPct val="8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ТЕХНОСЭНДВИЧ</a:t>
            </a:r>
          </a:p>
          <a:p>
            <a:pPr marL="72000" indent="-72000">
              <a:lnSpc>
                <a:spcPct val="8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ТЕХНОСЭНДВИЧ ОПТИМА</a:t>
            </a:r>
          </a:p>
          <a:p>
            <a:pPr marL="72000" indent="-72000">
              <a:lnSpc>
                <a:spcPct val="8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ТЕХНОСЭНДВИЧ ПРОФ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D6CAEA0F-F3C4-451F-8E3E-36E0EEF79B63}"/>
              </a:ext>
            </a:extLst>
          </p:cNvPr>
          <p:cNvSpPr/>
          <p:nvPr/>
        </p:nvSpPr>
        <p:spPr>
          <a:xfrm>
            <a:off x="10055929" y="3010213"/>
            <a:ext cx="1825362" cy="96503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tlCol="0" anchor="t" anchorCtr="0"/>
          <a:lstStyle/>
          <a:p>
            <a:pPr marL="0" marR="0" lvl="0" indent="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Ж/Б СЭНДВИЧ: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ТЕХНОСЭНДВИЧ БЕТОН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ТЕХНОСЭНДВИЧ </a:t>
            </a:r>
            <a:b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БЕТОН ЛАЙТ</a:t>
            </a:r>
          </a:p>
          <a:p>
            <a:pPr marL="72000" marR="0" lvl="0" indent="-72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5F43F8B8-4421-4E2B-B78E-7D49AE4D01BD}"/>
              </a:ext>
            </a:extLst>
          </p:cNvPr>
          <p:cNvGrpSpPr/>
          <p:nvPr/>
        </p:nvGrpSpPr>
        <p:grpSpPr>
          <a:xfrm>
            <a:off x="4558781" y="4149458"/>
            <a:ext cx="3311582" cy="360099"/>
            <a:chOff x="556140" y="3032388"/>
            <a:chExt cx="3654974" cy="360099"/>
          </a:xfrm>
        </p:grpSpPr>
        <p:sp>
          <p:nvSpPr>
            <p:cNvPr id="70" name="Скругленный прямоугольник 31">
              <a:extLst>
                <a:ext uri="{FF2B5EF4-FFF2-40B4-BE49-F238E27FC236}">
                  <a16:creationId xmlns:a16="http://schemas.microsoft.com/office/drawing/2014/main" id="{32558824-A951-4E96-98D5-5318EE7CF386}"/>
                </a:ext>
              </a:extLst>
            </p:cNvPr>
            <p:cNvSpPr/>
            <p:nvPr/>
          </p:nvSpPr>
          <p:spPr>
            <a:xfrm flipV="1">
              <a:off x="556140" y="3032388"/>
              <a:ext cx="3654974" cy="360099"/>
            </a:xfrm>
            <a:prstGeom prst="snip1Rect">
              <a:avLst>
                <a:gd name="adj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89E0C2-E4FE-46AD-8838-9DBBBC43E09F}"/>
                </a:ext>
              </a:extLst>
            </p:cNvPr>
            <p:cNvSpPr txBox="1"/>
            <p:nvPr/>
          </p:nvSpPr>
          <p:spPr>
            <a:xfrm>
              <a:off x="1500967" y="3073939"/>
              <a:ext cx="173186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ЗВУКОИЗОЛЯЦИЯ</a:t>
              </a:r>
            </a:p>
          </p:txBody>
        </p:sp>
      </p:grp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B92366A6-3BC1-425C-9E0F-35D879122A36}"/>
              </a:ext>
            </a:extLst>
          </p:cNvPr>
          <p:cNvSpPr/>
          <p:nvPr/>
        </p:nvSpPr>
        <p:spPr>
          <a:xfrm>
            <a:off x="4566699" y="4577922"/>
            <a:ext cx="1611252" cy="114531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«ПЛАВАЮЩИЕ» ПОЛЫ: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ТЕХНОФЛОР СТАНДАРТ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ТЕХНОФЛОР ОПТИМА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ТЕХНОФЛОР ПРОФ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3153083B-6D52-4411-9A82-69F77CD404AB}"/>
              </a:ext>
            </a:extLst>
          </p:cNvPr>
          <p:cNvSpPr/>
          <p:nvPr/>
        </p:nvSpPr>
        <p:spPr>
          <a:xfrm>
            <a:off x="6259112" y="4577922"/>
            <a:ext cx="1611252" cy="114531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ПЕРЕГОРОДКИ: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ТЕХНОАКУСТИК</a:t>
            </a:r>
          </a:p>
          <a:p>
            <a:pPr marL="72000" marR="0" lvl="0" indent="-7200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E3061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ТЕХНОАКУСТИК 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FD3AFA0-AA93-407E-9BE0-118BB0ED4C13}"/>
              </a:ext>
            </a:extLst>
          </p:cNvPr>
          <p:cNvSpPr txBox="1"/>
          <p:nvPr/>
        </p:nvSpPr>
        <p:spPr>
          <a:xfrm>
            <a:off x="10038409" y="4760796"/>
            <a:ext cx="1363194" cy="7063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ОЗМ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ОЗБ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ОЗД</a:t>
            </a:r>
          </a:p>
          <a:p>
            <a:pPr marL="72000" indent="-72000">
              <a:lnSpc>
                <a:spcPct val="90000"/>
              </a:lnSpc>
              <a:spcAft>
                <a:spcPts val="300"/>
              </a:spcAft>
              <a:buClr>
                <a:srgbClr val="E30613"/>
              </a:buClr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ПЛИТА ТЕХНО К</a:t>
            </a:r>
          </a:p>
        </p:txBody>
      </p:sp>
    </p:spTree>
    <p:extLst>
      <p:ext uri="{BB962C8B-B14F-4D97-AF65-F5344CB8AC3E}">
        <p14:creationId xmlns:p14="http://schemas.microsoft.com/office/powerpoint/2010/main" val="33638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42320" y="419504"/>
            <a:ext cx="10668549" cy="720197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Расшифровка </a:t>
            </a:r>
            <a:r>
              <a:rPr lang="ru-RU" dirty="0" smtClean="0">
                <a:solidFill>
                  <a:srgbClr val="FF0000"/>
                </a:solidFill>
              </a:rPr>
              <a:t>наименований Стекловолокна 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9" name="Line 18">
            <a:extLst>
              <a:ext uri="{FF2B5EF4-FFF2-40B4-BE49-F238E27FC236}">
                <a16:creationId xmlns:a16="http://schemas.microsoft.com/office/drawing/2014/main" id="{E3729202-1ABB-4554-9EEE-2BF54F37BD61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7887014" y="2666107"/>
            <a:ext cx="520230" cy="666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138" name="Line 20">
            <a:extLst>
              <a:ext uri="{FF2B5EF4-FFF2-40B4-BE49-F238E27FC236}">
                <a16:creationId xmlns:a16="http://schemas.microsoft.com/office/drawing/2014/main" id="{1D143EAB-0D8B-4707-B358-30CA4D6F086C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8511090" y="2664200"/>
            <a:ext cx="179841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139" name="Line 21">
            <a:extLst>
              <a:ext uri="{FF2B5EF4-FFF2-40B4-BE49-F238E27FC236}">
                <a16:creationId xmlns:a16="http://schemas.microsoft.com/office/drawing/2014/main" id="{0572A46A-F35D-4D9A-822E-6AC3595C6E34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5484716" y="2678430"/>
            <a:ext cx="1605202" cy="311276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140" name="Line 22">
            <a:extLst>
              <a:ext uri="{FF2B5EF4-FFF2-40B4-BE49-F238E27FC236}">
                <a16:creationId xmlns:a16="http://schemas.microsoft.com/office/drawing/2014/main" id="{1F62BDA2-1629-416D-B8A4-7AF0FA2EAEDA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7355540" y="2678388"/>
            <a:ext cx="10919" cy="290939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141" name="Line 23">
            <a:extLst>
              <a:ext uri="{FF2B5EF4-FFF2-40B4-BE49-F238E27FC236}">
                <a16:creationId xmlns:a16="http://schemas.microsoft.com/office/drawing/2014/main" id="{405308EB-EC14-4043-9591-CC57CE14E781}"/>
              </a:ext>
            </a:extLst>
          </p:cNvPr>
          <p:cNvSpPr>
            <a:spLocks noChangeShapeType="1"/>
          </p:cNvSpPr>
          <p:nvPr/>
        </p:nvSpPr>
        <p:spPr bwMode="gray">
          <a:xfrm>
            <a:off x="7600287" y="2678387"/>
            <a:ext cx="1012489" cy="256965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142" name="Line 24">
            <a:extLst>
              <a:ext uri="{FF2B5EF4-FFF2-40B4-BE49-F238E27FC236}">
                <a16:creationId xmlns:a16="http://schemas.microsoft.com/office/drawing/2014/main" id="{811091F9-758F-4624-AB25-FAD696B558A3}"/>
              </a:ext>
            </a:extLst>
          </p:cNvPr>
          <p:cNvSpPr>
            <a:spLocks noChangeShapeType="1"/>
          </p:cNvSpPr>
          <p:nvPr/>
        </p:nvSpPr>
        <p:spPr bwMode="gray">
          <a:xfrm>
            <a:off x="8177858" y="2666107"/>
            <a:ext cx="355826" cy="14897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143" name="Line 25">
            <a:extLst>
              <a:ext uri="{FF2B5EF4-FFF2-40B4-BE49-F238E27FC236}">
                <a16:creationId xmlns:a16="http://schemas.microsoft.com/office/drawing/2014/main" id="{3DEAFFD6-6F27-4C06-BBCD-BCB9D0EB2F43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9387699" y="2700536"/>
            <a:ext cx="0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5B607F77-BDB6-47BA-A143-BAEB49FF188D}"/>
              </a:ext>
            </a:extLst>
          </p:cNvPr>
          <p:cNvSpPr/>
          <p:nvPr/>
        </p:nvSpPr>
        <p:spPr>
          <a:xfrm>
            <a:off x="4555703" y="5724167"/>
            <a:ext cx="2998458" cy="865188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sz="1400" b="1" dirty="0"/>
              <a:t>Коэффициент теплопроводности</a:t>
            </a:r>
            <a:r>
              <a:rPr lang="ru-RU" sz="1400" dirty="0"/>
              <a:t> </a:t>
            </a:r>
          </a:p>
          <a:p>
            <a:pPr lvl="0" rtl="0"/>
            <a:r>
              <a:rPr lang="ru-RU" sz="1400" dirty="0"/>
              <a:t>при 10</a:t>
            </a:r>
            <a:r>
              <a:rPr lang="en-US" sz="1400" dirty="0"/>
              <a:t>°</a:t>
            </a:r>
            <a:r>
              <a:rPr lang="ru-RU" sz="1400" dirty="0"/>
              <a:t>С, </a:t>
            </a:r>
            <a:r>
              <a:rPr lang="el-GR" sz="1400" dirty="0"/>
              <a:t>λ</a:t>
            </a:r>
            <a:r>
              <a:rPr lang="en-US" sz="1400" baseline="-25000" dirty="0"/>
              <a:t>D</a:t>
            </a:r>
            <a:r>
              <a:rPr lang="ru-RU" sz="1400" dirty="0"/>
              <a:t>*1000</a:t>
            </a: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id="{FE165A47-B242-4E98-9804-2BCE4D3A30BB}"/>
              </a:ext>
            </a:extLst>
          </p:cNvPr>
          <p:cNvSpPr/>
          <p:nvPr/>
        </p:nvSpPr>
        <p:spPr>
          <a:xfrm>
            <a:off x="6689369" y="5587782"/>
            <a:ext cx="2967038" cy="1233361"/>
          </a:xfrm>
          <a:prstGeom prst="rect">
            <a:avLst/>
          </a:prstGeom>
        </p:spPr>
        <p:txBody>
          <a:bodyPr/>
          <a:lstStyle/>
          <a:p>
            <a:r>
              <a:rPr lang="ru-RU" sz="1400" b="1" dirty="0"/>
              <a:t>Тип изделия</a:t>
            </a:r>
            <a:r>
              <a:rPr lang="ru-RU" sz="1400" dirty="0"/>
              <a:t>:</a:t>
            </a:r>
          </a:p>
          <a:p>
            <a:pPr lvl="0" rtl="0"/>
            <a:r>
              <a:rPr lang="en-US" sz="1400" b="1" dirty="0"/>
              <a:t>R</a:t>
            </a:r>
            <a:r>
              <a:rPr lang="ru-RU" sz="1400" dirty="0"/>
              <a:t> – рулон</a:t>
            </a:r>
          </a:p>
          <a:p>
            <a:pPr lvl="0" rtl="0"/>
            <a:r>
              <a:rPr lang="en-US" sz="1400" b="1" dirty="0"/>
              <a:t>P</a:t>
            </a:r>
            <a:r>
              <a:rPr lang="ru-RU" sz="1400" dirty="0"/>
              <a:t> – плиты</a:t>
            </a:r>
            <a:endParaRPr lang="en-US" sz="1400" dirty="0"/>
          </a:p>
          <a:p>
            <a:pPr lvl="0" rtl="0"/>
            <a:r>
              <a:rPr lang="en-US" sz="1400" b="1" dirty="0"/>
              <a:t>Q</a:t>
            </a:r>
            <a:r>
              <a:rPr lang="en-US" sz="1400" dirty="0"/>
              <a:t> – </a:t>
            </a:r>
            <a:r>
              <a:rPr lang="ru-RU" sz="1400" dirty="0"/>
              <a:t>плита в рулоне </a:t>
            </a: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id="{58E85BE4-D8A4-4B91-84C0-649408733734}"/>
              </a:ext>
            </a:extLst>
          </p:cNvPr>
          <p:cNvSpPr/>
          <p:nvPr/>
        </p:nvSpPr>
        <p:spPr>
          <a:xfrm>
            <a:off x="8508216" y="5218961"/>
            <a:ext cx="5144525" cy="1417119"/>
          </a:xfrm>
          <a:prstGeom prst="rect">
            <a:avLst/>
          </a:prstGeom>
        </p:spPr>
        <p:txBody>
          <a:bodyPr/>
          <a:lstStyle/>
          <a:p>
            <a:pPr lvl="0" rtl="0">
              <a:spcAft>
                <a:spcPts val="600"/>
              </a:spcAft>
            </a:pPr>
            <a:r>
              <a:rPr lang="ru-RU" sz="1400" b="1" dirty="0"/>
              <a:t>Тип покрытия</a:t>
            </a:r>
            <a:r>
              <a:rPr lang="ru-RU" sz="1400" dirty="0"/>
              <a:t>:</a:t>
            </a:r>
          </a:p>
          <a:p>
            <a:pPr lvl="0" rtl="0"/>
            <a:r>
              <a:rPr lang="en-US" sz="1400" b="1" dirty="0"/>
              <a:t>N</a:t>
            </a:r>
            <a:r>
              <a:rPr lang="ru-RU" sz="1400" b="1" dirty="0"/>
              <a:t> </a:t>
            </a:r>
            <a:r>
              <a:rPr lang="en-US" sz="1400" dirty="0"/>
              <a:t>– </a:t>
            </a:r>
            <a:r>
              <a:rPr lang="en-US" sz="1400" dirty="0" smtClean="0"/>
              <a:t>(Naked) </a:t>
            </a:r>
            <a:r>
              <a:rPr lang="ru-RU" sz="1400" dirty="0" smtClean="0"/>
              <a:t>без </a:t>
            </a:r>
            <a:r>
              <a:rPr lang="ru-RU" sz="1400" dirty="0"/>
              <a:t>покрытия</a:t>
            </a:r>
          </a:p>
          <a:p>
            <a:pPr lvl="0" rtl="0"/>
            <a:r>
              <a:rPr lang="en-US" sz="1400" b="1" dirty="0" err="1"/>
              <a:t>Alu</a:t>
            </a:r>
            <a:r>
              <a:rPr lang="ru-RU" sz="1400" dirty="0"/>
              <a:t> – алюминиевая фольга</a:t>
            </a:r>
          </a:p>
          <a:p>
            <a:pPr lvl="0" rtl="0"/>
            <a:r>
              <a:rPr lang="en-US" sz="1400" b="1" dirty="0"/>
              <a:t>FB</a:t>
            </a:r>
            <a:r>
              <a:rPr lang="ru-RU" sz="1400" dirty="0"/>
              <a:t> – </a:t>
            </a:r>
            <a:r>
              <a:rPr lang="ru-RU" sz="1400" dirty="0" smtClean="0"/>
              <a:t>(</a:t>
            </a:r>
            <a:r>
              <a:rPr lang="en-US" sz="1400" dirty="0" smtClean="0"/>
              <a:t>Fiberglass Black) </a:t>
            </a:r>
            <a:r>
              <a:rPr lang="ru-RU" sz="1400" dirty="0" smtClean="0"/>
              <a:t>с/х </a:t>
            </a:r>
            <a:r>
              <a:rPr lang="ru-RU" sz="1400" dirty="0"/>
              <a:t>черного цвета</a:t>
            </a:r>
          </a:p>
          <a:p>
            <a:pPr lvl="0" rtl="0"/>
            <a:r>
              <a:rPr lang="en-US" sz="1400" b="1" dirty="0"/>
              <a:t>ER </a:t>
            </a:r>
            <a:r>
              <a:rPr lang="en-US" sz="1400" dirty="0"/>
              <a:t>–</a:t>
            </a:r>
            <a:r>
              <a:rPr lang="en-US" sz="1400" b="1" dirty="0"/>
              <a:t> </a:t>
            </a:r>
            <a:r>
              <a:rPr lang="en-US" sz="1400" dirty="0" smtClean="0"/>
              <a:t>(Extra Rigidity) </a:t>
            </a:r>
            <a:r>
              <a:rPr lang="ru-RU" sz="1400" dirty="0" smtClean="0"/>
              <a:t>повышенная </a:t>
            </a:r>
            <a:r>
              <a:rPr lang="ru-RU" sz="1400" dirty="0"/>
              <a:t>жесткость</a:t>
            </a:r>
            <a:endParaRPr lang="ru-RU" sz="1400" b="1" dirty="0"/>
          </a:p>
        </p:txBody>
      </p:sp>
      <p:sp>
        <p:nvSpPr>
          <p:cNvPr id="147" name="Прямоугольник 146">
            <a:extLst>
              <a:ext uri="{FF2B5EF4-FFF2-40B4-BE49-F238E27FC236}">
                <a16:creationId xmlns:a16="http://schemas.microsoft.com/office/drawing/2014/main" id="{85BA8A39-0CA6-41FF-B21D-ACEA6E96590B}"/>
              </a:ext>
            </a:extLst>
          </p:cNvPr>
          <p:cNvSpPr/>
          <p:nvPr/>
        </p:nvSpPr>
        <p:spPr>
          <a:xfrm>
            <a:off x="8513984" y="4126502"/>
            <a:ext cx="4610894" cy="346075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sz="1400" b="1" dirty="0"/>
              <a:t>Количество</a:t>
            </a:r>
            <a:r>
              <a:rPr lang="ru-RU" sz="1400" dirty="0"/>
              <a:t> плит или матов в упаковке</a:t>
            </a: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9E89A9DC-96A3-4341-A1C7-45A632A906BA}"/>
              </a:ext>
            </a:extLst>
          </p:cNvPr>
          <p:cNvSpPr/>
          <p:nvPr/>
        </p:nvSpPr>
        <p:spPr>
          <a:xfrm>
            <a:off x="8509456" y="3028492"/>
            <a:ext cx="3313112" cy="590550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sz="1400" b="1" dirty="0"/>
              <a:t>Геометрические размеры:</a:t>
            </a:r>
            <a:r>
              <a:rPr lang="ru-RU" sz="1400" dirty="0"/>
              <a:t> длина, ширина, толщина</a:t>
            </a:r>
          </a:p>
        </p:txBody>
      </p:sp>
      <p:sp>
        <p:nvSpPr>
          <p:cNvPr id="149" name="Text Box 2">
            <a:extLst>
              <a:ext uri="{FF2B5EF4-FFF2-40B4-BE49-F238E27FC236}">
                <a16:creationId xmlns:a16="http://schemas.microsoft.com/office/drawing/2014/main" id="{0ECD0941-F965-4D6C-B9DE-13E8C0EF8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405" y="2198006"/>
            <a:ext cx="104156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dirty="0" smtClean="0">
                <a:latin typeface="+mn-lt"/>
              </a:rPr>
              <a:t>ТЕХНОНИКОЛЬ Стены и крыши ПРОФ </a:t>
            </a:r>
            <a:r>
              <a:rPr lang="en-US" altLang="ru-RU" sz="24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4 </a:t>
            </a:r>
            <a:r>
              <a:rPr lang="en-US" altLang="ru-RU" sz="2400" b="1" dirty="0">
                <a:solidFill>
                  <a:srgbClr val="FF0000"/>
                </a:solidFill>
                <a:latin typeface="+mn-lt"/>
              </a:rPr>
              <a:t>PN</a:t>
            </a:r>
            <a:r>
              <a:rPr lang="ru-RU" altLang="ru-RU" sz="24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ru-RU" sz="2400" b="1" dirty="0" smtClean="0">
                <a:latin typeface="+mn-lt"/>
              </a:rPr>
              <a:t>(</a:t>
            </a:r>
            <a:r>
              <a:rPr lang="ru-RU" altLang="ru-RU" sz="2400" b="1" dirty="0" smtClean="0">
                <a:latin typeface="+mn-lt"/>
              </a:rPr>
              <a:t>24</a:t>
            </a:r>
            <a:r>
              <a:rPr lang="en-US" altLang="ru-RU" sz="2400" b="1" dirty="0" smtClean="0">
                <a:latin typeface="+mn-lt"/>
              </a:rPr>
              <a:t>)-1200-600-50</a:t>
            </a:r>
            <a:endParaRPr lang="ru-RU" altLang="ru-RU" sz="2400" b="1" dirty="0">
              <a:latin typeface="+mn-lt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5BA8A39-0CA6-41FF-B21D-ACEA6E96590B}"/>
              </a:ext>
            </a:extLst>
          </p:cNvPr>
          <p:cNvSpPr/>
          <p:nvPr/>
        </p:nvSpPr>
        <p:spPr>
          <a:xfrm>
            <a:off x="830976" y="3844310"/>
            <a:ext cx="2383510" cy="346075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sz="1400" b="1" dirty="0" smtClean="0"/>
              <a:t>Торговое наименование</a:t>
            </a:r>
            <a:endParaRPr lang="ru-RU" sz="1400" dirty="0"/>
          </a:p>
        </p:txBody>
      </p:sp>
      <p:sp>
        <p:nvSpPr>
          <p:cNvPr id="23" name="Line 18">
            <a:extLst>
              <a:ext uri="{FF2B5EF4-FFF2-40B4-BE49-F238E27FC236}">
                <a16:creationId xmlns:a16="http://schemas.microsoft.com/office/drawing/2014/main" id="{E3729202-1ABB-4554-9EEE-2BF54F37BD61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3468228" y="2659674"/>
            <a:ext cx="2364454" cy="1875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24" name="Line 24">
            <a:extLst>
              <a:ext uri="{FF2B5EF4-FFF2-40B4-BE49-F238E27FC236}">
                <a16:creationId xmlns:a16="http://schemas.microsoft.com/office/drawing/2014/main" id="{811091F9-758F-4624-AB25-FAD696B558A3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1972733" y="2678431"/>
            <a:ext cx="2632894" cy="119899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27" name="Line 25">
            <a:extLst>
              <a:ext uri="{FF2B5EF4-FFF2-40B4-BE49-F238E27FC236}">
                <a16:creationId xmlns:a16="http://schemas.microsoft.com/office/drawing/2014/main" id="{3DEAFFD6-6F27-4C06-BBCD-BCB9D0EB2F43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7269563" y="1858480"/>
            <a:ext cx="0" cy="3603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5BA8A39-0CA6-41FF-B21D-ACEA6E96590B}"/>
              </a:ext>
            </a:extLst>
          </p:cNvPr>
          <p:cNvSpPr/>
          <p:nvPr/>
        </p:nvSpPr>
        <p:spPr>
          <a:xfrm>
            <a:off x="6786434" y="1384938"/>
            <a:ext cx="1252903" cy="287511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sz="2400" b="1" dirty="0">
                <a:solidFill>
                  <a:srgbClr val="FF0000"/>
                </a:solidFill>
              </a:rPr>
              <a:t>Марка</a:t>
            </a:r>
          </a:p>
        </p:txBody>
      </p:sp>
      <p:sp>
        <p:nvSpPr>
          <p:cNvPr id="25" name="Line 18">
            <a:extLst>
              <a:ext uri="{FF2B5EF4-FFF2-40B4-BE49-F238E27FC236}">
                <a16:creationId xmlns:a16="http://schemas.microsoft.com/office/drawing/2014/main" id="{E3729202-1ABB-4554-9EEE-2BF54F37BD61}"/>
              </a:ext>
            </a:extLst>
          </p:cNvPr>
          <p:cNvSpPr>
            <a:spLocks noChangeShapeType="1"/>
          </p:cNvSpPr>
          <p:nvPr/>
        </p:nvSpPr>
        <p:spPr bwMode="gray">
          <a:xfrm>
            <a:off x="6911341" y="2659675"/>
            <a:ext cx="310726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811091F9-758F-4624-AB25-FAD696B558A3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3939370" y="2684582"/>
            <a:ext cx="2474222" cy="1941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5BA8A39-0CA6-41FF-B21D-ACEA6E96590B}"/>
              </a:ext>
            </a:extLst>
          </p:cNvPr>
          <p:cNvSpPr/>
          <p:nvPr/>
        </p:nvSpPr>
        <p:spPr>
          <a:xfrm>
            <a:off x="2337605" y="4613159"/>
            <a:ext cx="3544310" cy="634884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ru-RU" sz="1400" b="1" dirty="0" smtClean="0"/>
              <a:t>ПРОФ </a:t>
            </a:r>
            <a:r>
              <a:rPr lang="ru-RU" sz="1400" dirty="0" smtClean="0"/>
              <a:t>сегмент – промышленное и гражданское строительство</a:t>
            </a:r>
          </a:p>
        </p:txBody>
      </p:sp>
      <p:sp>
        <p:nvSpPr>
          <p:cNvPr id="31" name="Line 18">
            <a:extLst>
              <a:ext uri="{FF2B5EF4-FFF2-40B4-BE49-F238E27FC236}">
                <a16:creationId xmlns:a16="http://schemas.microsoft.com/office/drawing/2014/main" id="{E3729202-1ABB-4554-9EEE-2BF54F37BD61}"/>
              </a:ext>
            </a:extLst>
          </p:cNvPr>
          <p:cNvSpPr>
            <a:spLocks noChangeShapeType="1"/>
          </p:cNvSpPr>
          <p:nvPr/>
        </p:nvSpPr>
        <p:spPr bwMode="gray">
          <a:xfrm>
            <a:off x="5953656" y="2659675"/>
            <a:ext cx="863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32" name="Line 18">
            <a:extLst>
              <a:ext uri="{FF2B5EF4-FFF2-40B4-BE49-F238E27FC236}">
                <a16:creationId xmlns:a16="http://schemas.microsoft.com/office/drawing/2014/main" id="{E3729202-1ABB-4554-9EEE-2BF54F37BD61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7316152" y="2659674"/>
            <a:ext cx="10699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  <p:sp>
        <p:nvSpPr>
          <p:cNvPr id="33" name="Line 18">
            <a:extLst>
              <a:ext uri="{FF2B5EF4-FFF2-40B4-BE49-F238E27FC236}">
                <a16:creationId xmlns:a16="http://schemas.microsoft.com/office/drawing/2014/main" id="{E3729202-1ABB-4554-9EEE-2BF54F37BD61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7480300" y="2659671"/>
            <a:ext cx="276082" cy="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b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92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DF2576-8F97-C0B8-4737-085C9BFEC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70" y="1193001"/>
            <a:ext cx="11604768" cy="500450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47897"/>
          </a:xfrm>
        </p:spPr>
        <p:txBody>
          <a:bodyPr/>
          <a:lstStyle/>
          <a:p>
            <a:r>
              <a:rPr lang="ru-RU" sz="2800" dirty="0"/>
              <a:t>Применение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СТЕКЛОВОЛОКНА Технониколь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36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4" name="Нижний колонтитул 6">
            <a:extLst>
              <a:ext uri="{FF2B5EF4-FFF2-40B4-BE49-F238E27FC236}">
                <a16:creationId xmlns:a16="http://schemas.microsoft.com/office/drawing/2014/main" id="{C66117B2-6B37-165F-6227-F6DD7A421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9137" y="6337300"/>
            <a:ext cx="6084301" cy="365125"/>
          </a:xfrm>
        </p:spPr>
        <p:txBody>
          <a:bodyPr/>
          <a:lstStyle/>
          <a:p>
            <a:pPr lvl="0" defTabSz="914354">
              <a:defRPr/>
            </a:pPr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Минеральн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ая</a:t>
            </a:r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изоляция на основе стекловолокна: ассортимент и готовые решения</a:t>
            </a:r>
            <a:endParaRPr kumimoji="0" lang="ru-RU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C6170C-B18F-25FC-0C83-23ED87711ED3}"/>
              </a:ext>
            </a:extLst>
          </p:cNvPr>
          <p:cNvSpPr/>
          <p:nvPr/>
        </p:nvSpPr>
        <p:spPr>
          <a:xfrm>
            <a:off x="542321" y="3373111"/>
            <a:ext cx="1744484" cy="156906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C5ED3B-12D7-246E-4048-F6E16848AC2F}"/>
              </a:ext>
            </a:extLst>
          </p:cNvPr>
          <p:cNvSpPr/>
          <p:nvPr/>
        </p:nvSpPr>
        <p:spPr>
          <a:xfrm>
            <a:off x="2338645" y="3373111"/>
            <a:ext cx="4905200" cy="156906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C428B4-B9C1-5278-BCFF-6923EBE5774C}"/>
              </a:ext>
            </a:extLst>
          </p:cNvPr>
          <p:cNvSpPr/>
          <p:nvPr/>
        </p:nvSpPr>
        <p:spPr>
          <a:xfrm>
            <a:off x="7295686" y="3373111"/>
            <a:ext cx="3642248" cy="1569065"/>
          </a:xfrm>
          <a:prstGeom prst="rect">
            <a:avLst/>
          </a:prstGeom>
          <a:solidFill>
            <a:srgbClr val="242E4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F276DD-D28A-3997-B614-3F1E87F750B1}"/>
              </a:ext>
            </a:extLst>
          </p:cNvPr>
          <p:cNvCxnSpPr>
            <a:cxnSpLocks/>
          </p:cNvCxnSpPr>
          <p:nvPr/>
        </p:nvCxnSpPr>
        <p:spPr>
          <a:xfrm flipV="1">
            <a:off x="542320" y="4143876"/>
            <a:ext cx="11107361" cy="12357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Marcador de texto 1">
            <a:extLst>
              <a:ext uri="{FF2B5EF4-FFF2-40B4-BE49-F238E27FC236}">
                <a16:creationId xmlns:a16="http://schemas.microsoft.com/office/drawing/2014/main" id="{57EE2E84-25C0-D16E-363D-EE67A29EE00A}"/>
              </a:ext>
            </a:extLst>
          </p:cNvPr>
          <p:cNvSpPr txBox="1">
            <a:spLocks/>
          </p:cNvSpPr>
          <p:nvPr/>
        </p:nvSpPr>
        <p:spPr>
          <a:xfrm>
            <a:off x="10954118" y="3404921"/>
            <a:ext cx="902920" cy="5716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800" b="1" baseline="-25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24" name="Marcador de texto 1">
            <a:extLst>
              <a:ext uri="{FF2B5EF4-FFF2-40B4-BE49-F238E27FC236}">
                <a16:creationId xmlns:a16="http://schemas.microsoft.com/office/drawing/2014/main" id="{0F959888-953D-8865-88BE-507300210C04}"/>
              </a:ext>
            </a:extLst>
          </p:cNvPr>
          <p:cNvSpPr txBox="1">
            <a:spLocks/>
          </p:cNvSpPr>
          <p:nvPr/>
        </p:nvSpPr>
        <p:spPr>
          <a:xfrm>
            <a:off x="11063796" y="4258958"/>
            <a:ext cx="698056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кг/м</a:t>
            </a:r>
            <a:r>
              <a:rPr lang="ru-RU" sz="1400" b="1" baseline="30000" dirty="0"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  <a:endParaRPr lang="en-US" sz="1400" b="1" baseline="30000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7" name="Marcador de texto 1">
            <a:extLst>
              <a:ext uri="{FF2B5EF4-FFF2-40B4-BE49-F238E27FC236}">
                <a16:creationId xmlns:a16="http://schemas.microsoft.com/office/drawing/2014/main" id="{E584119F-2831-F664-CB13-E93BF328542A}"/>
              </a:ext>
            </a:extLst>
          </p:cNvPr>
          <p:cNvSpPr txBox="1">
            <a:spLocks/>
          </p:cNvSpPr>
          <p:nvPr/>
        </p:nvSpPr>
        <p:spPr>
          <a:xfrm>
            <a:off x="1142299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chemeClr val="accent1"/>
                </a:solidFill>
              </a:rPr>
              <a:t>40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28" name="Marcador de texto 1">
            <a:extLst>
              <a:ext uri="{FF2B5EF4-FFF2-40B4-BE49-F238E27FC236}">
                <a16:creationId xmlns:a16="http://schemas.microsoft.com/office/drawing/2014/main" id="{AFA28A56-E135-4B07-89A8-5F17ABA90866}"/>
              </a:ext>
            </a:extLst>
          </p:cNvPr>
          <p:cNvSpPr txBox="1">
            <a:spLocks/>
          </p:cNvSpPr>
          <p:nvPr/>
        </p:nvSpPr>
        <p:spPr>
          <a:xfrm>
            <a:off x="2589750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1"/>
                </a:solidFill>
              </a:rPr>
              <a:t>37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29" name="Marcador de texto 1">
            <a:extLst>
              <a:ext uri="{FF2B5EF4-FFF2-40B4-BE49-F238E27FC236}">
                <a16:creationId xmlns:a16="http://schemas.microsoft.com/office/drawing/2014/main" id="{1A1F0C06-024E-8704-EEEA-A794F8239E5F}"/>
              </a:ext>
            </a:extLst>
          </p:cNvPr>
          <p:cNvSpPr txBox="1">
            <a:spLocks/>
          </p:cNvSpPr>
          <p:nvPr/>
        </p:nvSpPr>
        <p:spPr>
          <a:xfrm>
            <a:off x="3828594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1"/>
                </a:solidFill>
              </a:rPr>
              <a:t>36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30" name="Marcador de texto 1">
            <a:extLst>
              <a:ext uri="{FF2B5EF4-FFF2-40B4-BE49-F238E27FC236}">
                <a16:creationId xmlns:a16="http://schemas.microsoft.com/office/drawing/2014/main" id="{397BEEE1-9F9D-5B10-4F30-8867659DABA9}"/>
              </a:ext>
            </a:extLst>
          </p:cNvPr>
          <p:cNvSpPr txBox="1">
            <a:spLocks/>
          </p:cNvSpPr>
          <p:nvPr/>
        </p:nvSpPr>
        <p:spPr>
          <a:xfrm>
            <a:off x="5067438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1"/>
                </a:solidFill>
              </a:rPr>
              <a:t>35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31" name="Marcador de texto 1">
            <a:extLst>
              <a:ext uri="{FF2B5EF4-FFF2-40B4-BE49-F238E27FC236}">
                <a16:creationId xmlns:a16="http://schemas.microsoft.com/office/drawing/2014/main" id="{E2DF87CD-2D68-BE50-F4EE-352C2AF07739}"/>
              </a:ext>
            </a:extLst>
          </p:cNvPr>
          <p:cNvSpPr txBox="1">
            <a:spLocks/>
          </p:cNvSpPr>
          <p:nvPr/>
        </p:nvSpPr>
        <p:spPr>
          <a:xfrm>
            <a:off x="6306282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1"/>
                </a:solidFill>
              </a:rPr>
              <a:t>34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F6403D-3629-A955-AFEC-4E66FA176D1A}"/>
              </a:ext>
            </a:extLst>
          </p:cNvPr>
          <p:cNvSpPr txBox="1"/>
          <p:nvPr/>
        </p:nvSpPr>
        <p:spPr>
          <a:xfrm>
            <a:off x="392919" y="1362112"/>
            <a:ext cx="22849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Бюджетный сегмент</a:t>
            </a:r>
          </a:p>
          <a:p>
            <a:pPr algn="ctr"/>
            <a:r>
              <a:rPr lang="ru-RU" sz="14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Горизонтальные конструкции</a:t>
            </a:r>
          </a:p>
          <a:p>
            <a:pPr algn="ctr"/>
            <a:endParaRPr lang="en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C3154DC-F291-E4E1-B2B9-B9125315D920}"/>
              </a:ext>
            </a:extLst>
          </p:cNvPr>
          <p:cNvSpPr txBox="1"/>
          <p:nvPr/>
        </p:nvSpPr>
        <p:spPr>
          <a:xfrm>
            <a:off x="3229031" y="1362112"/>
            <a:ext cx="3504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4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Универсальный сегмент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Горизонтальные, наклонные,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вертикальные конструкции</a:t>
            </a:r>
          </a:p>
          <a:p>
            <a:endParaRPr lang="en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E167E2-FC0E-ECE7-6389-00AE7E1DDF85}"/>
              </a:ext>
            </a:extLst>
          </p:cNvPr>
          <p:cNvSpPr txBox="1"/>
          <p:nvPr/>
        </p:nvSpPr>
        <p:spPr>
          <a:xfrm>
            <a:off x="7422090" y="1362112"/>
            <a:ext cx="35041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400" b="1" dirty="0">
                <a:solidFill>
                  <a:srgbClr val="242E4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Спец продукты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Фасады, транспорт, ЖД,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плавающие полы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3754BE-F32F-EB79-445B-808E26788B40}"/>
              </a:ext>
            </a:extLst>
          </p:cNvPr>
          <p:cNvSpPr txBox="1"/>
          <p:nvPr/>
        </p:nvSpPr>
        <p:spPr>
          <a:xfrm>
            <a:off x="668857" y="3011920"/>
            <a:ext cx="1733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Маты (рулоны)</a:t>
            </a:r>
          </a:p>
          <a:p>
            <a:endParaRPr lang="en-RU" sz="14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492C7A-4E9B-EEAD-8C94-DF40F318B7B8}"/>
              </a:ext>
            </a:extLst>
          </p:cNvPr>
          <p:cNvSpPr txBox="1"/>
          <p:nvPr/>
        </p:nvSpPr>
        <p:spPr>
          <a:xfrm>
            <a:off x="3703157" y="3011920"/>
            <a:ext cx="2638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Плиты и маты (рулоны)</a:t>
            </a:r>
          </a:p>
          <a:p>
            <a:endParaRPr lang="en-RU" sz="14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22A24B-AE70-98E8-A499-D6837280E629}"/>
              </a:ext>
            </a:extLst>
          </p:cNvPr>
          <p:cNvSpPr txBox="1"/>
          <p:nvPr/>
        </p:nvSpPr>
        <p:spPr>
          <a:xfrm>
            <a:off x="8743632" y="3032940"/>
            <a:ext cx="9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Плиты</a:t>
            </a:r>
            <a:endParaRPr lang="en-RU" sz="14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6" name="Marcador de texto 1">
            <a:extLst>
              <a:ext uri="{FF2B5EF4-FFF2-40B4-BE49-F238E27FC236}">
                <a16:creationId xmlns:a16="http://schemas.microsoft.com/office/drawing/2014/main" id="{B6F132E7-E8D9-54BF-0AA4-A50A607567DA}"/>
              </a:ext>
            </a:extLst>
          </p:cNvPr>
          <p:cNvSpPr txBox="1">
            <a:spLocks/>
          </p:cNvSpPr>
          <p:nvPr/>
        </p:nvSpPr>
        <p:spPr>
          <a:xfrm>
            <a:off x="823447" y="4368977"/>
            <a:ext cx="1224217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</a:t>
            </a:r>
          </a:p>
        </p:txBody>
      </p:sp>
      <p:sp>
        <p:nvSpPr>
          <p:cNvPr id="47" name="Marcador de texto 1">
            <a:extLst>
              <a:ext uri="{FF2B5EF4-FFF2-40B4-BE49-F238E27FC236}">
                <a16:creationId xmlns:a16="http://schemas.microsoft.com/office/drawing/2014/main" id="{779DC687-6899-F5D8-545F-AA424E52DFD7}"/>
              </a:ext>
            </a:extLst>
          </p:cNvPr>
          <p:cNvSpPr txBox="1">
            <a:spLocks/>
          </p:cNvSpPr>
          <p:nvPr/>
        </p:nvSpPr>
        <p:spPr>
          <a:xfrm>
            <a:off x="2395426" y="4359319"/>
            <a:ext cx="1213999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Marcador de texto 1">
            <a:extLst>
              <a:ext uri="{FF2B5EF4-FFF2-40B4-BE49-F238E27FC236}">
                <a16:creationId xmlns:a16="http://schemas.microsoft.com/office/drawing/2014/main" id="{59B07C88-B727-2D2D-1AC0-D281BB33EFE4}"/>
              </a:ext>
            </a:extLst>
          </p:cNvPr>
          <p:cNvSpPr txBox="1">
            <a:spLocks/>
          </p:cNvSpPr>
          <p:nvPr/>
        </p:nvSpPr>
        <p:spPr>
          <a:xfrm>
            <a:off x="3625609" y="4359319"/>
            <a:ext cx="1213999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9" name="Marcador de texto 1">
            <a:extLst>
              <a:ext uri="{FF2B5EF4-FFF2-40B4-BE49-F238E27FC236}">
                <a16:creationId xmlns:a16="http://schemas.microsoft.com/office/drawing/2014/main" id="{1A7E1E24-1088-9C3D-5CD4-1BEE2B0E32FE}"/>
              </a:ext>
            </a:extLst>
          </p:cNvPr>
          <p:cNvSpPr txBox="1">
            <a:spLocks/>
          </p:cNvSpPr>
          <p:nvPr/>
        </p:nvSpPr>
        <p:spPr>
          <a:xfrm>
            <a:off x="4855792" y="4359319"/>
            <a:ext cx="1063017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</a:t>
            </a:r>
          </a:p>
        </p:txBody>
      </p:sp>
      <p:sp>
        <p:nvSpPr>
          <p:cNvPr id="50" name="Marcador de texto 1">
            <a:extLst>
              <a:ext uri="{FF2B5EF4-FFF2-40B4-BE49-F238E27FC236}">
                <a16:creationId xmlns:a16="http://schemas.microsoft.com/office/drawing/2014/main" id="{878481BD-44FD-9CE1-0C45-7C629E1994F2}"/>
              </a:ext>
            </a:extLst>
          </p:cNvPr>
          <p:cNvSpPr txBox="1">
            <a:spLocks/>
          </p:cNvSpPr>
          <p:nvPr/>
        </p:nvSpPr>
        <p:spPr>
          <a:xfrm>
            <a:off x="5978338" y="4359319"/>
            <a:ext cx="1170653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19,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</a:t>
            </a:r>
          </a:p>
        </p:txBody>
      </p:sp>
      <p:sp>
        <p:nvSpPr>
          <p:cNvPr id="54" name="Marcador de texto 1">
            <a:extLst>
              <a:ext uri="{FF2B5EF4-FFF2-40B4-BE49-F238E27FC236}">
                <a16:creationId xmlns:a16="http://schemas.microsoft.com/office/drawing/2014/main" id="{2F5B36A1-C3DA-1C39-C1B1-060EF99A4DD3}"/>
              </a:ext>
            </a:extLst>
          </p:cNvPr>
          <p:cNvSpPr txBox="1">
            <a:spLocks/>
          </p:cNvSpPr>
          <p:nvPr/>
        </p:nvSpPr>
        <p:spPr>
          <a:xfrm>
            <a:off x="7558200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1"/>
                </a:solidFill>
              </a:rPr>
              <a:t>33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55" name="Marcador de texto 1">
            <a:extLst>
              <a:ext uri="{FF2B5EF4-FFF2-40B4-BE49-F238E27FC236}">
                <a16:creationId xmlns:a16="http://schemas.microsoft.com/office/drawing/2014/main" id="{445C32C9-EEB6-5F33-4D81-6DC80B142861}"/>
              </a:ext>
            </a:extLst>
          </p:cNvPr>
          <p:cNvSpPr txBox="1">
            <a:spLocks/>
          </p:cNvSpPr>
          <p:nvPr/>
        </p:nvSpPr>
        <p:spPr>
          <a:xfrm>
            <a:off x="8797044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1"/>
                </a:solidFill>
              </a:rPr>
              <a:t>32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56" name="Marcador de texto 1">
            <a:extLst>
              <a:ext uri="{FF2B5EF4-FFF2-40B4-BE49-F238E27FC236}">
                <a16:creationId xmlns:a16="http://schemas.microsoft.com/office/drawing/2014/main" id="{E9DBB8F2-7AB2-C3BF-E1BF-D2EAF08AD070}"/>
              </a:ext>
            </a:extLst>
          </p:cNvPr>
          <p:cNvSpPr txBox="1">
            <a:spLocks/>
          </p:cNvSpPr>
          <p:nvPr/>
        </p:nvSpPr>
        <p:spPr>
          <a:xfrm>
            <a:off x="9978222" y="3581749"/>
            <a:ext cx="674370" cy="35698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1"/>
                </a:solidFill>
              </a:rPr>
              <a:t>31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57" name="Marcador de texto 1">
            <a:extLst>
              <a:ext uri="{FF2B5EF4-FFF2-40B4-BE49-F238E27FC236}">
                <a16:creationId xmlns:a16="http://schemas.microsoft.com/office/drawing/2014/main" id="{DC28ECA3-44C3-C012-0B35-AD8660D7BF06}"/>
              </a:ext>
            </a:extLst>
          </p:cNvPr>
          <p:cNvSpPr txBox="1">
            <a:spLocks/>
          </p:cNvSpPr>
          <p:nvPr/>
        </p:nvSpPr>
        <p:spPr>
          <a:xfrm>
            <a:off x="7355215" y="4359319"/>
            <a:ext cx="1063017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</a:t>
            </a:r>
          </a:p>
        </p:txBody>
      </p:sp>
      <p:sp>
        <p:nvSpPr>
          <p:cNvPr id="58" name="Marcador de texto 1">
            <a:extLst>
              <a:ext uri="{FF2B5EF4-FFF2-40B4-BE49-F238E27FC236}">
                <a16:creationId xmlns:a16="http://schemas.microsoft.com/office/drawing/2014/main" id="{76F03570-6F29-58A3-0E7F-A52667BD1136}"/>
              </a:ext>
            </a:extLst>
          </p:cNvPr>
          <p:cNvSpPr txBox="1">
            <a:spLocks/>
          </p:cNvSpPr>
          <p:nvPr/>
        </p:nvSpPr>
        <p:spPr>
          <a:xfrm>
            <a:off x="8585398" y="4359319"/>
            <a:ext cx="1063017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44</a:t>
            </a:r>
          </a:p>
        </p:txBody>
      </p:sp>
      <p:sp>
        <p:nvSpPr>
          <p:cNvPr id="59" name="Marcador de texto 1">
            <a:extLst>
              <a:ext uri="{FF2B5EF4-FFF2-40B4-BE49-F238E27FC236}">
                <a16:creationId xmlns:a16="http://schemas.microsoft.com/office/drawing/2014/main" id="{93B795A6-5D99-7468-3B97-62CE1405CE60}"/>
              </a:ext>
            </a:extLst>
          </p:cNvPr>
          <p:cNvSpPr txBox="1">
            <a:spLocks/>
          </p:cNvSpPr>
          <p:nvPr/>
        </p:nvSpPr>
        <p:spPr>
          <a:xfrm>
            <a:off x="9700256" y="4359319"/>
            <a:ext cx="1178341" cy="3569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6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4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1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 </a:t>
            </a:r>
            <a:r>
              <a:rPr lang="en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105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5171FD3-9CB7-BF22-4867-9B0E63072D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99" y="2191705"/>
            <a:ext cx="701366" cy="69826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8D20236-AD39-7CE6-3D84-353B5B3B7D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860" y="2191705"/>
            <a:ext cx="730149" cy="72691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20B5913-B22D-B234-D1AE-40E9F41DD3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181" y="2118652"/>
            <a:ext cx="730150" cy="7269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101" y="2199698"/>
            <a:ext cx="700064" cy="70006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00" b="25203"/>
          <a:stretch/>
        </p:blipFill>
        <p:spPr>
          <a:xfrm>
            <a:off x="514023" y="4924179"/>
            <a:ext cx="1528870" cy="655826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9" y="5121007"/>
            <a:ext cx="1528870" cy="152887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5" b="25153"/>
          <a:stretch/>
        </p:blipFill>
        <p:spPr>
          <a:xfrm>
            <a:off x="2350884" y="4883903"/>
            <a:ext cx="1365219" cy="752399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75" y="5051131"/>
            <a:ext cx="1651294" cy="1651294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665" y="4800384"/>
            <a:ext cx="1005965" cy="1005965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2" b="21391"/>
          <a:stretch/>
        </p:blipFill>
        <p:spPr>
          <a:xfrm>
            <a:off x="6173688" y="4962527"/>
            <a:ext cx="1092813" cy="651602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58" y="5208955"/>
            <a:ext cx="1391696" cy="1391696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592" y="4564814"/>
            <a:ext cx="1477104" cy="1477104"/>
          </a:xfrm>
          <a:prstGeom prst="rect">
            <a:avLst/>
          </a:prstGeom>
        </p:spPr>
      </p:pic>
      <p:pic>
        <p:nvPicPr>
          <p:cNvPr id="64" name="Рисунок 6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153C2EE-0B87-838A-0582-A1E88A59B07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191" y="4975147"/>
            <a:ext cx="1301598" cy="744369"/>
          </a:xfrm>
          <a:prstGeom prst="rect">
            <a:avLst/>
          </a:prstGeom>
        </p:spPr>
      </p:pic>
      <p:pic>
        <p:nvPicPr>
          <p:cNvPr id="65" name="Рисунок 64" descr="Изображение выглядит как текст, метка, Шрифт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36409C75-EA64-3264-E89D-7640B2FB527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789" y="4988880"/>
            <a:ext cx="1336081" cy="724061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348" y="5200982"/>
            <a:ext cx="1397742" cy="139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0" y="2366484"/>
            <a:ext cx="4305873" cy="8218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СИСТЕМНЫЕ РЕШЕНИЯ </a:t>
            </a:r>
            <a:br>
              <a:rPr lang="ru-RU" dirty="0"/>
            </a:br>
            <a:r>
              <a:rPr lang="ru-RU" dirty="0"/>
              <a:t>С </a:t>
            </a:r>
            <a:r>
              <a:rPr lang="ru-RU" dirty="0" smtClean="0"/>
              <a:t>минеральной </a:t>
            </a:r>
            <a:r>
              <a:rPr lang="ru-RU" dirty="0"/>
              <a:t>ВАТОЙ</a:t>
            </a:r>
          </a:p>
        </p:txBody>
      </p:sp>
    </p:spTree>
    <p:extLst>
      <p:ext uri="{BB962C8B-B14F-4D97-AF65-F5344CB8AC3E}">
        <p14:creationId xmlns:p14="http://schemas.microsoft.com/office/powerpoint/2010/main" val="322657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 smtClean="0"/>
              <a:t>КМС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Полы и перекрытия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572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38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79083" y="1213307"/>
            <a:ext cx="6646645" cy="4993451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460052" y="1308691"/>
            <a:ext cx="2246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ТН-ПЕРЕКРЫТИЕ Каркас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D8A6A279-4BDB-8BC8-BA16-324BE5D27146}"/>
              </a:ext>
            </a:extLst>
          </p:cNvPr>
          <p:cNvSpPr/>
          <p:nvPr/>
        </p:nvSpPr>
        <p:spPr>
          <a:xfrm>
            <a:off x="7339730" y="1497195"/>
            <a:ext cx="4573187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</a:t>
            </a:r>
            <a:r>
              <a:rPr lang="ru-RU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600"/>
              </a:spcBef>
            </a:pPr>
            <a:r>
              <a:rPr lang="ru-RU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  <a:endParaRPr lang="ru-RU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9722A341-FA97-F923-D815-0E493B30874A}"/>
              </a:ext>
            </a:extLst>
          </p:cNvPr>
          <p:cNvSpPr/>
          <p:nvPr/>
        </p:nvSpPr>
        <p:spPr>
          <a:xfrm>
            <a:off x="7339730" y="2662000"/>
            <a:ext cx="4573187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ТЕХНОАКУСТИК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СТАНДАРТ ПРОФ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 ПРОФ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Стандарт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">
            <a:extLst>
              <a:ext uri="{FF2B5EF4-FFF2-40B4-BE49-F238E27FC236}">
                <a16:creationId xmlns:a16="http://schemas.microsoft.com/office/drawing/2014/main" id="{98C99D93-71C4-6941-8D57-8F57894B80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0" y="1212513"/>
            <a:ext cx="5039571" cy="503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1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 smtClean="0"/>
              <a:t>КМС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Полы и перекрытия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572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39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79083" y="1213307"/>
            <a:ext cx="6646645" cy="4993451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460051" y="1308691"/>
            <a:ext cx="34193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ТН-ПЕРЕКРЫТИЕ Каркас Акустик </a:t>
            </a:r>
            <a:r>
              <a:rPr lang="ru-RU" sz="1200" b="1" dirty="0" err="1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17" y="1497195"/>
            <a:ext cx="4871126" cy="4871126"/>
          </a:xfrm>
          <a:prstGeom prst="rect">
            <a:avLst/>
          </a:prstGeom>
        </p:spPr>
      </p:pic>
      <p:sp>
        <p:nvSpPr>
          <p:cNvPr id="14" name="Прямоугольник 9">
            <a:extLst>
              <a:ext uri="{FF2B5EF4-FFF2-40B4-BE49-F238E27FC236}">
                <a16:creationId xmlns:a16="http://schemas.microsoft.com/office/drawing/2014/main" id="{D8A6A279-4BDB-8BC8-BA16-324BE5D27146}"/>
              </a:ext>
            </a:extLst>
          </p:cNvPr>
          <p:cNvSpPr/>
          <p:nvPr/>
        </p:nvSpPr>
        <p:spPr>
          <a:xfrm>
            <a:off x="7339730" y="1965270"/>
            <a:ext cx="4296504" cy="22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Системная марка</a:t>
            </a:r>
            <a:r>
              <a:rPr lang="ru-RU" sz="1400" b="1" dirty="0">
                <a:solidFill>
                  <a:srgbClr val="FF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: </a:t>
            </a:r>
            <a:r>
              <a:rPr lang="ru-RU" sz="1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ТЕХНОФЛОР СТАНДАРТ</a:t>
            </a:r>
            <a:endParaRPr lang="ru-RU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9">
            <a:extLst>
              <a:ext uri="{FF2B5EF4-FFF2-40B4-BE49-F238E27FC236}">
                <a16:creationId xmlns:a16="http://schemas.microsoft.com/office/drawing/2014/main" id="{9722A341-FA97-F923-D815-0E493B30874A}"/>
              </a:ext>
            </a:extLst>
          </p:cNvPr>
          <p:cNvSpPr/>
          <p:nvPr/>
        </p:nvSpPr>
        <p:spPr>
          <a:xfrm>
            <a:off x="7339730" y="2237847"/>
            <a:ext cx="4423025" cy="22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Альтернативная марка:</a:t>
            </a:r>
            <a:r>
              <a:rPr lang="ru-RU" sz="1400" b="1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FFFFFF"/>
                </a:solidFill>
              </a:rPr>
              <a:t>ТЕХНОФЛОР ПРОФ</a:t>
            </a:r>
            <a:endParaRPr lang="ru-RU" sz="1400" dirty="0">
              <a:solidFill>
                <a:srgbClr val="FFFFFF"/>
              </a:solidFill>
            </a:endParaRPr>
          </a:p>
        </p:txBody>
      </p:sp>
      <p:sp>
        <p:nvSpPr>
          <p:cNvPr id="16" name="Прямоугольник 9">
            <a:extLst>
              <a:ext uri="{FF2B5EF4-FFF2-40B4-BE49-F238E27FC236}">
                <a16:creationId xmlns:a16="http://schemas.microsoft.com/office/drawing/2014/main" id="{355B4565-96B3-93E1-6ABD-06A3814BF1CB}"/>
              </a:ext>
            </a:extLst>
          </p:cNvPr>
          <p:cNvSpPr/>
          <p:nvPr/>
        </p:nvSpPr>
        <p:spPr>
          <a:xfrm>
            <a:off x="7339730" y="2954226"/>
            <a:ext cx="485227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 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Тёплый каркас </a:t>
            </a: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ТЕХНОАКУСТИК</a:t>
            </a:r>
            <a:endParaRPr lang="ru-RU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9">
            <a:extLst>
              <a:ext uri="{FF2B5EF4-FFF2-40B4-BE49-F238E27FC236}">
                <a16:creationId xmlns:a16="http://schemas.microsoft.com/office/drawing/2014/main" id="{5BFC9249-3C33-AC7A-B856-BE337BB88907}"/>
              </a:ext>
            </a:extLst>
          </p:cNvPr>
          <p:cNvSpPr/>
          <p:nvPr/>
        </p:nvSpPr>
        <p:spPr>
          <a:xfrm>
            <a:off x="7339730" y="3750707"/>
            <a:ext cx="4573187" cy="21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14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 </a:t>
            </a: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 ПРОФ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Шумозащита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Шумозащита ПРОФ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Стандарт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lnSpc>
                <a:spcPts val="9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  <a:endParaRPr lang="ru-RU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9">
            <a:extLst>
              <a:ext uri="{FF2B5EF4-FFF2-40B4-BE49-F238E27FC236}">
                <a16:creationId xmlns:a16="http://schemas.microsoft.com/office/drawing/2014/main" id="{1AC7B90E-806D-2F69-4889-2611FBA0F38D}"/>
              </a:ext>
            </a:extLst>
          </p:cNvPr>
          <p:cNvSpPr/>
          <p:nvPr/>
        </p:nvSpPr>
        <p:spPr>
          <a:xfrm>
            <a:off x="7339730" y="1497195"/>
            <a:ext cx="4007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ВЕРХНИЙ СЛОЙ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9">
            <a:extLst>
              <a:ext uri="{FF2B5EF4-FFF2-40B4-BE49-F238E27FC236}">
                <a16:creationId xmlns:a16="http://schemas.microsoft.com/office/drawing/2014/main" id="{2E230AE3-E6BF-011A-C927-D9F3EFD92A1D}"/>
              </a:ext>
            </a:extLst>
          </p:cNvPr>
          <p:cNvSpPr/>
          <p:nvPr/>
        </p:nvSpPr>
        <p:spPr>
          <a:xfrm>
            <a:off x="7339730" y="2502868"/>
            <a:ext cx="4007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НИЖНИЙ СЛОЙ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29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 smtClean="0"/>
              <a:t>КМС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Полы и перекрытия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572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40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79083" y="1213307"/>
            <a:ext cx="6646645" cy="4993451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460051" y="1308691"/>
            <a:ext cx="29594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ТН-ПЕРЕКРЫТИЕ Каркас Чердак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D8A6A279-4BDB-8BC8-BA16-324BE5D27146}"/>
              </a:ext>
            </a:extLst>
          </p:cNvPr>
          <p:cNvSpPr/>
          <p:nvPr/>
        </p:nvSpPr>
        <p:spPr>
          <a:xfrm>
            <a:off x="7339730" y="1497195"/>
            <a:ext cx="4573187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</a:t>
            </a:r>
            <a:r>
              <a:rPr lang="ru-RU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600"/>
              </a:spcBef>
            </a:pPr>
            <a:r>
              <a:rPr lang="ru-RU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  <a:endParaRPr lang="ru-RU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9722A341-FA97-F923-D815-0E493B30874A}"/>
              </a:ext>
            </a:extLst>
          </p:cNvPr>
          <p:cNvSpPr/>
          <p:nvPr/>
        </p:nvSpPr>
        <p:spPr>
          <a:xfrm>
            <a:off x="7339730" y="2662000"/>
            <a:ext cx="4573187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 ПРОФ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ТЕХНОАКУСТИК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Стандарт</a:t>
            </a:r>
            <a:r>
              <a:rPr lang="ru-RU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Стандарт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5">
            <a:extLst>
              <a:ext uri="{FF2B5EF4-FFF2-40B4-BE49-F238E27FC236}">
                <a16:creationId xmlns:a16="http://schemas.microsoft.com/office/drawing/2014/main" id="{EFF89774-3CEA-126B-613E-D1E9A9EFF3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86" y="1139701"/>
            <a:ext cx="5067057" cy="50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5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/>
              <a:t>КМС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Полы и перекрытия</a:t>
            </a: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41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8227" y="1213308"/>
            <a:ext cx="11563243" cy="29380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2C6E2DAF-AF3C-B6D8-F005-71ADEBEF1D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9" y="1103125"/>
            <a:ext cx="3466644" cy="3466644"/>
          </a:xfrm>
          <a:prstGeom prst="rect">
            <a:avLst/>
          </a:prstGeom>
        </p:spPr>
      </p:pic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2248325" y="1290403"/>
            <a:ext cx="2246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ТН-ПОЛ теплый пол </a:t>
            </a:r>
            <a:r>
              <a:rPr lang="en-US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15">
            <a:extLst>
              <a:ext uri="{FF2B5EF4-FFF2-40B4-BE49-F238E27FC236}">
                <a16:creationId xmlns:a16="http://schemas.microsoft.com/office/drawing/2014/main" id="{6837B7AE-F85E-D747-BF2C-554421E3108E}"/>
              </a:ext>
            </a:extLst>
          </p:cNvPr>
          <p:cNvSpPr/>
          <p:nvPr/>
        </p:nvSpPr>
        <p:spPr>
          <a:xfrm>
            <a:off x="6842087" y="1294933"/>
            <a:ext cx="3430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ТН-ПОЛ теплый пол </a:t>
            </a:r>
            <a:r>
              <a:rPr lang="en-US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930E4C-3395-48EB-A4BC-D73A16C14FCE}"/>
              </a:ext>
            </a:extLst>
          </p:cNvPr>
          <p:cNvSpPr/>
          <p:nvPr/>
        </p:nvSpPr>
        <p:spPr>
          <a:xfrm>
            <a:off x="285858" y="4151376"/>
            <a:ext cx="116172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7" name="Прямоугольник 14">
            <a:extLst>
              <a:ext uri="{FF2B5EF4-FFF2-40B4-BE49-F238E27FC236}">
                <a16:creationId xmlns:a16="http://schemas.microsoft.com/office/drawing/2014/main" id="{AC43109C-8658-620C-316D-7AF227F2FC99}"/>
              </a:ext>
            </a:extLst>
          </p:cNvPr>
          <p:cNvSpPr/>
          <p:nvPr/>
        </p:nvSpPr>
        <p:spPr>
          <a:xfrm>
            <a:off x="532143" y="4362708"/>
            <a:ext cx="407134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Стандарт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14">
            <a:extLst>
              <a:ext uri="{FF2B5EF4-FFF2-40B4-BE49-F238E27FC236}">
                <a16:creationId xmlns:a16="http://schemas.microsoft.com/office/drawing/2014/main" id="{E844F8BE-0F4C-2C2E-5981-5EF46823B6B9}"/>
              </a:ext>
            </a:extLst>
          </p:cNvPr>
          <p:cNvSpPr/>
          <p:nvPr/>
        </p:nvSpPr>
        <p:spPr>
          <a:xfrm>
            <a:off x="5138631" y="4362708"/>
            <a:ext cx="5466303" cy="1964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Стандарт </a:t>
            </a:r>
          </a:p>
          <a:p>
            <a:pPr>
              <a:lnSpc>
                <a:spcPts val="2000"/>
              </a:lnSpc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</a:t>
            </a:r>
          </a:p>
          <a:p>
            <a:pPr>
              <a:lnSpc>
                <a:spcPts val="2000"/>
              </a:lnSpc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lnSpc>
                <a:spcPts val="2000"/>
              </a:lnSpc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 </a:t>
            </a: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 ПРОФ</a:t>
            </a:r>
          </a:p>
          <a:p>
            <a:pPr>
              <a:lnSpc>
                <a:spcPts val="2000"/>
              </a:lnSpc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54" y="1202561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 smtClean="0"/>
              <a:t>КМС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242E40"/>
                </a:solidFill>
              </a:rPr>
              <a:t>Стены</a:t>
            </a:r>
            <a:endParaRPr lang="ru-RU" dirty="0">
              <a:solidFill>
                <a:srgbClr val="242E4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572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42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79083" y="1213307"/>
            <a:ext cx="6646645" cy="4993451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460051" y="1308691"/>
            <a:ext cx="29594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ТН-СТЕНА Баня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D8A6A279-4BDB-8BC8-BA16-324BE5D27146}"/>
              </a:ext>
            </a:extLst>
          </p:cNvPr>
          <p:cNvSpPr/>
          <p:nvPr/>
        </p:nvSpPr>
        <p:spPr>
          <a:xfrm>
            <a:off x="7339730" y="1497195"/>
            <a:ext cx="4573187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Стены и крыши ПРОФ</a:t>
            </a:r>
          </a:p>
          <a:p>
            <a:pPr>
              <a:spcBef>
                <a:spcPts val="600"/>
              </a:spcBef>
            </a:pPr>
            <a:r>
              <a:rPr lang="ru-RU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  <a:endParaRPr lang="ru-RU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9722A341-FA97-F923-D815-0E493B30874A}"/>
              </a:ext>
            </a:extLst>
          </p:cNvPr>
          <p:cNvSpPr/>
          <p:nvPr/>
        </p:nvSpPr>
        <p:spPr>
          <a:xfrm>
            <a:off x="7339730" y="2662000"/>
            <a:ext cx="457318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ПРОФ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679" y="1585690"/>
            <a:ext cx="4077325" cy="407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4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/>
              <a:t>КМС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фасад</a:t>
            </a: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43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8227" y="1213308"/>
            <a:ext cx="11563243" cy="29380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930E4C-3395-48EB-A4BC-D73A16C14FCE}"/>
              </a:ext>
            </a:extLst>
          </p:cNvPr>
          <p:cNvSpPr/>
          <p:nvPr/>
        </p:nvSpPr>
        <p:spPr>
          <a:xfrm>
            <a:off x="285858" y="4151376"/>
            <a:ext cx="116172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7" name="Прямоугольник 14">
            <a:extLst>
              <a:ext uri="{FF2B5EF4-FFF2-40B4-BE49-F238E27FC236}">
                <a16:creationId xmlns:a16="http://schemas.microsoft.com/office/drawing/2014/main" id="{AC43109C-8658-620C-316D-7AF227F2FC99}"/>
              </a:ext>
            </a:extLst>
          </p:cNvPr>
          <p:cNvSpPr/>
          <p:nvPr/>
        </p:nvSpPr>
        <p:spPr>
          <a:xfrm>
            <a:off x="445571" y="4222031"/>
            <a:ext cx="4512823" cy="113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Системная марка:</a:t>
            </a: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крыши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600"/>
              </a:spcBef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ТЕХНОБЛОК СТАНДАРТ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14">
            <a:extLst>
              <a:ext uri="{FF2B5EF4-FFF2-40B4-BE49-F238E27FC236}">
                <a16:creationId xmlns:a16="http://schemas.microsoft.com/office/drawing/2014/main" id="{E844F8BE-0F4C-2C2E-5981-5EF46823B6B9}"/>
              </a:ext>
            </a:extLst>
          </p:cNvPr>
          <p:cNvSpPr/>
          <p:nvPr/>
        </p:nvSpPr>
        <p:spPr>
          <a:xfrm>
            <a:off x="4945464" y="4222031"/>
            <a:ext cx="5485159" cy="263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Коттедж ПРОФ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Стены и крыши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Коттедж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ПРОФ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50"/>
              </a:spcBef>
              <a:spcAft>
                <a:spcPts val="150"/>
              </a:spcAft>
            </a:pPr>
            <a:endParaRPr lang="ru-RU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11">
            <a:extLst>
              <a:ext uri="{FF2B5EF4-FFF2-40B4-BE49-F238E27FC236}">
                <a16:creationId xmlns:a16="http://schemas.microsoft.com/office/drawing/2014/main" id="{B9F1088C-623C-52E7-C4C1-2824E8751FD1}"/>
              </a:ext>
            </a:extLst>
          </p:cNvPr>
          <p:cNvSpPr/>
          <p:nvPr/>
        </p:nvSpPr>
        <p:spPr>
          <a:xfrm>
            <a:off x="478339" y="1280119"/>
            <a:ext cx="24316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Каркас Экспресс</a:t>
            </a:r>
          </a:p>
        </p:txBody>
      </p:sp>
      <p:sp>
        <p:nvSpPr>
          <p:cNvPr id="9" name="Прямоугольник 11">
            <a:extLst>
              <a:ext uri="{FF2B5EF4-FFF2-40B4-BE49-F238E27FC236}">
                <a16:creationId xmlns:a16="http://schemas.microsoft.com/office/drawing/2014/main" id="{D9B412A7-C80F-EA0A-C237-890B32D44AC8}"/>
              </a:ext>
            </a:extLst>
          </p:cNvPr>
          <p:cNvSpPr/>
          <p:nvPr/>
        </p:nvSpPr>
        <p:spPr>
          <a:xfrm>
            <a:off x="3596841" y="1280119"/>
            <a:ext cx="22282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Каркас </a:t>
            </a:r>
            <a:r>
              <a:rPr lang="en-US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11">
            <a:extLst>
              <a:ext uri="{FF2B5EF4-FFF2-40B4-BE49-F238E27FC236}">
                <a16:creationId xmlns:a16="http://schemas.microsoft.com/office/drawing/2014/main" id="{AF2BF5FC-8480-416C-13CA-08DAE87C08E7}"/>
              </a:ext>
            </a:extLst>
          </p:cNvPr>
          <p:cNvSpPr/>
          <p:nvPr/>
        </p:nvSpPr>
        <p:spPr>
          <a:xfrm>
            <a:off x="6283369" y="1280119"/>
            <a:ext cx="2579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Каркас Сайдинг</a:t>
            </a:r>
          </a:p>
        </p:txBody>
      </p:sp>
      <p:sp>
        <p:nvSpPr>
          <p:cNvPr id="11" name="Прямоугольник 11">
            <a:extLst>
              <a:ext uri="{FF2B5EF4-FFF2-40B4-BE49-F238E27FC236}">
                <a16:creationId xmlns:a16="http://schemas.microsoft.com/office/drawing/2014/main" id="{DCB2B367-E738-2A68-CA35-8F8067AC393C}"/>
              </a:ext>
            </a:extLst>
          </p:cNvPr>
          <p:cNvSpPr/>
          <p:nvPr/>
        </p:nvSpPr>
        <p:spPr>
          <a:xfrm>
            <a:off x="9647968" y="1280119"/>
            <a:ext cx="19466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Сайдинг</a:t>
            </a:r>
          </a:p>
        </p:txBody>
      </p:sp>
      <p:pic>
        <p:nvPicPr>
          <p:cNvPr id="14" name="Рисунок 4">
            <a:extLst>
              <a:ext uri="{FF2B5EF4-FFF2-40B4-BE49-F238E27FC236}">
                <a16:creationId xmlns:a16="http://schemas.microsoft.com/office/drawing/2014/main" id="{D7D88F29-BE29-D7F7-2F9C-E4BA0E0F0B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925" y="1497331"/>
            <a:ext cx="2678041" cy="2678041"/>
          </a:xfrm>
          <a:prstGeom prst="rect">
            <a:avLst/>
          </a:prstGeom>
        </p:spPr>
      </p:pic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D070F2CE-62AC-4255-9CA5-D29F273E5B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587" y="1559319"/>
            <a:ext cx="2453866" cy="2453866"/>
          </a:xfrm>
          <a:prstGeom prst="rect">
            <a:avLst/>
          </a:prstGeom>
        </p:spPr>
      </p:pic>
      <p:pic>
        <p:nvPicPr>
          <p:cNvPr id="16" name="Рисунок 6">
            <a:extLst>
              <a:ext uri="{FF2B5EF4-FFF2-40B4-BE49-F238E27FC236}">
                <a16:creationId xmlns:a16="http://schemas.microsoft.com/office/drawing/2014/main" id="{32D5C952-C055-8990-FF59-229692F468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428" y="1559319"/>
            <a:ext cx="2453866" cy="24538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0" y="1557118"/>
            <a:ext cx="2567145" cy="256714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61886" y="4572269"/>
            <a:ext cx="6096000" cy="165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ОПТИМА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ТЕХНОБЛОК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1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</a:t>
            </a:r>
            <a:r>
              <a:rPr lang="en-US" dirty="0" smtClean="0"/>
              <a:t> </a:t>
            </a:r>
            <a:r>
              <a:rPr lang="ru-RU" dirty="0" smtClean="0"/>
              <a:t>КМС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фасад</a:t>
            </a: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44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8227" y="1213308"/>
            <a:ext cx="11563243" cy="29380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930E4C-3395-48EB-A4BC-D73A16C14FCE}"/>
              </a:ext>
            </a:extLst>
          </p:cNvPr>
          <p:cNvSpPr/>
          <p:nvPr/>
        </p:nvSpPr>
        <p:spPr>
          <a:xfrm>
            <a:off x="285858" y="4151376"/>
            <a:ext cx="116172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" name="Прямоугольник 11">
            <a:extLst>
              <a:ext uri="{FF2B5EF4-FFF2-40B4-BE49-F238E27FC236}">
                <a16:creationId xmlns:a16="http://schemas.microsoft.com/office/drawing/2014/main" id="{B9F1088C-623C-52E7-C4C1-2824E8751FD1}"/>
              </a:ext>
            </a:extLst>
          </p:cNvPr>
          <p:cNvSpPr/>
          <p:nvPr/>
        </p:nvSpPr>
        <p:spPr>
          <a:xfrm>
            <a:off x="2011109" y="1280119"/>
            <a:ext cx="24316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</a:t>
            </a:r>
            <a:r>
              <a:rPr lang="en-US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HAUBERK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1">
            <a:extLst>
              <a:ext uri="{FF2B5EF4-FFF2-40B4-BE49-F238E27FC236}">
                <a16:creationId xmlns:a16="http://schemas.microsoft.com/office/drawing/2014/main" id="{D9B412A7-C80F-EA0A-C237-890B32D44AC8}"/>
              </a:ext>
            </a:extLst>
          </p:cNvPr>
          <p:cNvSpPr/>
          <p:nvPr/>
        </p:nvSpPr>
        <p:spPr>
          <a:xfrm>
            <a:off x="4730828" y="1280119"/>
            <a:ext cx="2678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Каркас </a:t>
            </a:r>
            <a:r>
              <a:rPr lang="en-US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HAUBERK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11">
            <a:extLst>
              <a:ext uri="{FF2B5EF4-FFF2-40B4-BE49-F238E27FC236}">
                <a16:creationId xmlns:a16="http://schemas.microsoft.com/office/drawing/2014/main" id="{AF2BF5FC-8480-416C-13CA-08DAE87C08E7}"/>
              </a:ext>
            </a:extLst>
          </p:cNvPr>
          <p:cNvSpPr/>
          <p:nvPr/>
        </p:nvSpPr>
        <p:spPr>
          <a:xfrm>
            <a:off x="7735906" y="1280119"/>
            <a:ext cx="2579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Каркас Панель</a:t>
            </a:r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B04F0342-3514-8F8A-86C9-23731ECF49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12" y="1551953"/>
            <a:ext cx="2627025" cy="2627025"/>
          </a:xfrm>
          <a:prstGeom prst="rect">
            <a:avLst/>
          </a:prstGeom>
        </p:spPr>
      </p:pic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E7E96A46-8F82-5A24-0B70-3D03A1DEFD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780" y="1524822"/>
            <a:ext cx="2678040" cy="2678040"/>
          </a:xfrm>
          <a:prstGeom prst="rect">
            <a:avLst/>
          </a:prstGeom>
        </p:spPr>
      </p:pic>
      <p:pic>
        <p:nvPicPr>
          <p:cNvPr id="12" name="Рисунок 7">
            <a:extLst>
              <a:ext uri="{FF2B5EF4-FFF2-40B4-BE49-F238E27FC236}">
                <a16:creationId xmlns:a16="http://schemas.microsoft.com/office/drawing/2014/main" id="{E58B2C4C-45F2-FCBD-F92B-47C8400243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753" y="1497874"/>
            <a:ext cx="2678040" cy="2678040"/>
          </a:xfrm>
          <a:prstGeom prst="rect">
            <a:avLst/>
          </a:prstGeom>
        </p:spPr>
      </p:pic>
      <p:sp>
        <p:nvSpPr>
          <p:cNvPr id="16" name="Прямоугольник 14">
            <a:extLst>
              <a:ext uri="{FF2B5EF4-FFF2-40B4-BE49-F238E27FC236}">
                <a16:creationId xmlns:a16="http://schemas.microsoft.com/office/drawing/2014/main" id="{AC43109C-8658-620C-316D-7AF227F2FC99}"/>
              </a:ext>
            </a:extLst>
          </p:cNvPr>
          <p:cNvSpPr/>
          <p:nvPr/>
        </p:nvSpPr>
        <p:spPr>
          <a:xfrm>
            <a:off x="445571" y="4222031"/>
            <a:ext cx="4512823" cy="113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крыши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600"/>
              </a:spcBef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ТЕХНОБЛОК СТАНДАРТ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4">
            <a:extLst>
              <a:ext uri="{FF2B5EF4-FFF2-40B4-BE49-F238E27FC236}">
                <a16:creationId xmlns:a16="http://schemas.microsoft.com/office/drawing/2014/main" id="{E844F8BE-0F4C-2C2E-5981-5EF46823B6B9}"/>
              </a:ext>
            </a:extLst>
          </p:cNvPr>
          <p:cNvSpPr/>
          <p:nvPr/>
        </p:nvSpPr>
        <p:spPr>
          <a:xfrm>
            <a:off x="4945464" y="4222031"/>
            <a:ext cx="5485159" cy="263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Коттедж ПРОФ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Стены и крыши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Коттедж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ПРОФ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50"/>
              </a:spcBef>
              <a:spcAft>
                <a:spcPts val="150"/>
              </a:spcAft>
            </a:pPr>
            <a:endParaRPr lang="ru-RU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61886" y="4572269"/>
            <a:ext cx="6096000" cy="165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ОПТИМА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ТЕХНОБЛОК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/>
              <a:t>пгс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ФАСАД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8C5C2-C88E-EDE3-2473-42CFE981F886}"/>
              </a:ext>
            </a:extLst>
          </p:cNvPr>
          <p:cNvSpPr/>
          <p:nvPr/>
        </p:nvSpPr>
        <p:spPr>
          <a:xfrm>
            <a:off x="6925728" y="1198984"/>
            <a:ext cx="49798" cy="4997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45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79083" y="1213307"/>
            <a:ext cx="6646645" cy="4993451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460052" y="1308691"/>
            <a:ext cx="2246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ТН-ФАСАД Стандарт</a:t>
            </a:r>
          </a:p>
        </p:txBody>
      </p:sp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D8A6A279-4BDB-8BC8-BA16-324BE5D27146}"/>
              </a:ext>
            </a:extLst>
          </p:cNvPr>
          <p:cNvSpPr/>
          <p:nvPr/>
        </p:nvSpPr>
        <p:spPr>
          <a:xfrm>
            <a:off x="7339730" y="1497195"/>
            <a:ext cx="4007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Системная марка: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ТЕХНОБЛОК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9722A341-FA97-F923-D815-0E493B30874A}"/>
              </a:ext>
            </a:extLst>
          </p:cNvPr>
          <p:cNvSpPr/>
          <p:nvPr/>
        </p:nvSpPr>
        <p:spPr>
          <a:xfrm>
            <a:off x="7339730" y="2521323"/>
            <a:ext cx="45731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rgbClr val="FF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Фасад ПРОФ</a:t>
            </a:r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ТЕХНОБЛОК ПРОФ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ТЕХНОВЕНТ ОПТИМА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15">
            <a:extLst>
              <a:ext uri="{FF2B5EF4-FFF2-40B4-BE49-F238E27FC236}">
                <a16:creationId xmlns:a16="http://schemas.microsoft.com/office/drawing/2014/main" id="{F84615BF-D2EA-6089-0E05-628E9F9E5FF2}"/>
              </a:ext>
            </a:extLst>
          </p:cNvPr>
          <p:cNvSpPr/>
          <p:nvPr/>
        </p:nvSpPr>
        <p:spPr>
          <a:xfrm>
            <a:off x="7458431" y="5772375"/>
            <a:ext cx="3418739" cy="12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000" dirty="0">
                <a:solidFill>
                  <a:schemeClr val="bg1"/>
                </a:solidFill>
              </a:rPr>
              <a:t>для сегмента КМС</a:t>
            </a:r>
            <a:endParaRPr lang="ru-RU" sz="1000" spc="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6DEFE8-5E3D-61DE-258A-47DAA73E9F6D}"/>
              </a:ext>
            </a:extLst>
          </p:cNvPr>
          <p:cNvSpPr txBox="1"/>
          <p:nvPr/>
        </p:nvSpPr>
        <p:spPr>
          <a:xfrm>
            <a:off x="7339730" y="5608911"/>
            <a:ext cx="215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EE8A5662-47C4-03C4-C36B-8B1DDEDE96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615" y="1444446"/>
            <a:ext cx="4564575" cy="456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/>
              <a:t>КМС</a:t>
            </a:r>
            <a:br>
              <a:rPr lang="ru-RU" dirty="0"/>
            </a:br>
            <a:r>
              <a:rPr lang="ru-RU" dirty="0">
                <a:solidFill>
                  <a:srgbClr val="242E40"/>
                </a:solidFill>
              </a:rPr>
              <a:t>скатная крыша</a:t>
            </a: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46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8227" y="1213308"/>
            <a:ext cx="11563243" cy="29380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1845316" y="1280119"/>
            <a:ext cx="2246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ТН-ЛЮКСАРД Манса</a:t>
            </a:r>
            <a:r>
              <a:rPr lang="ru-RU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рд</a:t>
            </a: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</a:p>
        </p:txBody>
      </p:sp>
      <p:sp>
        <p:nvSpPr>
          <p:cNvPr id="21" name="Прямоугольник 15">
            <a:extLst>
              <a:ext uri="{FF2B5EF4-FFF2-40B4-BE49-F238E27FC236}">
                <a16:creationId xmlns:a16="http://schemas.microsoft.com/office/drawing/2014/main" id="{6837B7AE-F85E-D747-BF2C-554421E3108E}"/>
              </a:ext>
            </a:extLst>
          </p:cNvPr>
          <p:cNvSpPr/>
          <p:nvPr/>
        </p:nvSpPr>
        <p:spPr>
          <a:xfrm>
            <a:off x="4693049" y="1280119"/>
            <a:ext cx="3430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ТН-ШИНГЛАС Мансарда</a:t>
            </a:r>
          </a:p>
        </p:txBody>
      </p:sp>
      <p:sp>
        <p:nvSpPr>
          <p:cNvPr id="23" name="Прямоугольник 16">
            <a:extLst>
              <a:ext uri="{FF2B5EF4-FFF2-40B4-BE49-F238E27FC236}">
                <a16:creationId xmlns:a16="http://schemas.microsoft.com/office/drawing/2014/main" id="{58B39123-3A86-9645-6E10-7AD1C6839387}"/>
              </a:ext>
            </a:extLst>
          </p:cNvPr>
          <p:cNvSpPr/>
          <p:nvPr/>
        </p:nvSpPr>
        <p:spPr>
          <a:xfrm>
            <a:off x="7526269" y="1280119"/>
            <a:ext cx="3354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ТН-ШИНГЛАС Мансарда Контр </a:t>
            </a:r>
            <a:r>
              <a:rPr lang="en-US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930E4C-3395-48EB-A4BC-D73A16C14FCE}"/>
              </a:ext>
            </a:extLst>
          </p:cNvPr>
          <p:cNvSpPr/>
          <p:nvPr/>
        </p:nvSpPr>
        <p:spPr>
          <a:xfrm>
            <a:off x="285858" y="4151376"/>
            <a:ext cx="116172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7" name="Прямоугольник 14">
            <a:extLst>
              <a:ext uri="{FF2B5EF4-FFF2-40B4-BE49-F238E27FC236}">
                <a16:creationId xmlns:a16="http://schemas.microsoft.com/office/drawing/2014/main" id="{AC43109C-8658-620C-316D-7AF227F2FC99}"/>
              </a:ext>
            </a:extLst>
          </p:cNvPr>
          <p:cNvSpPr/>
          <p:nvPr/>
        </p:nvSpPr>
        <p:spPr>
          <a:xfrm>
            <a:off x="532143" y="4249082"/>
            <a:ext cx="4491802" cy="113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 </a:t>
            </a: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</a:p>
          <a:p>
            <a:pPr>
              <a:spcBef>
                <a:spcPts val="600"/>
              </a:spcBef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14">
            <a:extLst>
              <a:ext uri="{FF2B5EF4-FFF2-40B4-BE49-F238E27FC236}">
                <a16:creationId xmlns:a16="http://schemas.microsoft.com/office/drawing/2014/main" id="{E844F8BE-0F4C-2C2E-5981-5EF46823B6B9}"/>
              </a:ext>
            </a:extLst>
          </p:cNvPr>
          <p:cNvSpPr/>
          <p:nvPr/>
        </p:nvSpPr>
        <p:spPr>
          <a:xfrm>
            <a:off x="5611597" y="4249082"/>
            <a:ext cx="5676510" cy="2056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15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 ПРОФ</a:t>
            </a:r>
          </a:p>
          <a:p>
            <a:pPr>
              <a:spcBef>
                <a:spcPts val="15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</a:p>
          <a:p>
            <a:pPr>
              <a:spcBef>
                <a:spcPts val="15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</a:t>
            </a:r>
          </a:p>
          <a:p>
            <a:pPr>
              <a:spcBef>
                <a:spcPts val="15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ПРОФ</a:t>
            </a:r>
          </a:p>
          <a:p>
            <a:pPr>
              <a:spcBef>
                <a:spcPts val="15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spcBef>
                <a:spcPts val="150"/>
              </a:spcBef>
            </a:pPr>
            <a:r>
              <a:rPr lang="ru-RU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62FEAC57-2B3B-2E8E-AAE1-FBB3B08B20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402" y="1409309"/>
            <a:ext cx="2783912" cy="27839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27" y="1436560"/>
            <a:ext cx="2783912" cy="27839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692" y="1558666"/>
            <a:ext cx="2665647" cy="266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7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/>
              <a:t>КМС</a:t>
            </a:r>
            <a:br>
              <a:rPr lang="ru-RU" dirty="0"/>
            </a:br>
            <a:r>
              <a:rPr lang="ru-RU" dirty="0" smtClean="0">
                <a:solidFill>
                  <a:srgbClr val="242E40"/>
                </a:solidFill>
              </a:rPr>
              <a:t>Плоская </a:t>
            </a:r>
            <a:r>
              <a:rPr lang="ru-RU" dirty="0">
                <a:solidFill>
                  <a:srgbClr val="242E40"/>
                </a:solidFill>
              </a:rPr>
              <a:t>крыша</a:t>
            </a: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47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8227" y="1213308"/>
            <a:ext cx="11563243" cy="29380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2161257" y="1280119"/>
            <a:ext cx="37298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 Кровля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ru-RU" sz="1200" b="1" dirty="0" err="1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Терраса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Кровельный ковер из полимерной мембраны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15">
            <a:extLst>
              <a:ext uri="{FF2B5EF4-FFF2-40B4-BE49-F238E27FC236}">
                <a16:creationId xmlns:a16="http://schemas.microsoft.com/office/drawing/2014/main" id="{6837B7AE-F85E-D747-BF2C-554421E3108E}"/>
              </a:ext>
            </a:extLst>
          </p:cNvPr>
          <p:cNvSpPr/>
          <p:nvPr/>
        </p:nvSpPr>
        <p:spPr>
          <a:xfrm>
            <a:off x="6199562" y="1280119"/>
            <a:ext cx="46982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 Кровля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Терраса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Кровельный ковер из битумно-полимерной мембраны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930E4C-3395-48EB-A4BC-D73A16C14FCE}"/>
              </a:ext>
            </a:extLst>
          </p:cNvPr>
          <p:cNvSpPr/>
          <p:nvPr/>
        </p:nvSpPr>
        <p:spPr>
          <a:xfrm>
            <a:off x="285858" y="4151376"/>
            <a:ext cx="116172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7" name="Прямоугольник 14">
            <a:extLst>
              <a:ext uri="{FF2B5EF4-FFF2-40B4-BE49-F238E27FC236}">
                <a16:creationId xmlns:a16="http://schemas.microsoft.com/office/drawing/2014/main" id="{AC43109C-8658-620C-316D-7AF227F2FC99}"/>
              </a:ext>
            </a:extLst>
          </p:cNvPr>
          <p:cNvSpPr/>
          <p:nvPr/>
        </p:nvSpPr>
        <p:spPr>
          <a:xfrm>
            <a:off x="532143" y="4249082"/>
            <a:ext cx="4491802" cy="113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 </a:t>
            </a:r>
            <a:endParaRPr lang="ru-RU" sz="18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Стены и крыши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14">
            <a:extLst>
              <a:ext uri="{FF2B5EF4-FFF2-40B4-BE49-F238E27FC236}">
                <a16:creationId xmlns:a16="http://schemas.microsoft.com/office/drawing/2014/main" id="{E844F8BE-0F4C-2C2E-5981-5EF46823B6B9}"/>
              </a:ext>
            </a:extLst>
          </p:cNvPr>
          <p:cNvSpPr/>
          <p:nvPr/>
        </p:nvSpPr>
        <p:spPr>
          <a:xfrm>
            <a:off x="5611597" y="4249082"/>
            <a:ext cx="567651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ПРОФ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124" y="1673962"/>
            <a:ext cx="2650072" cy="26500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993" y="1791240"/>
            <a:ext cx="2548328" cy="254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1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/>
              <a:t>КМС</a:t>
            </a:r>
            <a:br>
              <a:rPr lang="ru-RU" dirty="0"/>
            </a:br>
            <a:r>
              <a:rPr lang="ru-RU" dirty="0" smtClean="0">
                <a:solidFill>
                  <a:srgbClr val="242E40"/>
                </a:solidFill>
              </a:rPr>
              <a:t>Плоская </a:t>
            </a:r>
            <a:r>
              <a:rPr lang="ru-RU" dirty="0">
                <a:solidFill>
                  <a:srgbClr val="242E40"/>
                </a:solidFill>
              </a:rPr>
              <a:t>крыша</a:t>
            </a: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48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8227" y="1213308"/>
            <a:ext cx="11563243" cy="29380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2161257" y="1280119"/>
            <a:ext cx="37298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 Кровля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ru-RU" sz="1200" b="1" dirty="0" err="1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Клин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 err="1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Уклонообразующий</a:t>
            </a: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слой из </a:t>
            </a:r>
            <a:r>
              <a:rPr lang="en-US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XPS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15">
            <a:extLst>
              <a:ext uri="{FF2B5EF4-FFF2-40B4-BE49-F238E27FC236}">
                <a16:creationId xmlns:a16="http://schemas.microsoft.com/office/drawing/2014/main" id="{6837B7AE-F85E-D747-BF2C-554421E3108E}"/>
              </a:ext>
            </a:extLst>
          </p:cNvPr>
          <p:cNvSpPr/>
          <p:nvPr/>
        </p:nvSpPr>
        <p:spPr>
          <a:xfrm>
            <a:off x="6349462" y="1280119"/>
            <a:ext cx="4698284" cy="826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 Кровля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 Клин</a:t>
            </a:r>
          </a:p>
          <a:p>
            <a:pPr lvl="0" defTabSz="457200">
              <a:lnSpc>
                <a:spcPct val="114000"/>
              </a:lnSpc>
              <a:defRPr/>
            </a:pPr>
            <a:r>
              <a:rPr lang="ru-RU" sz="1200" dirty="0" err="1" smtClean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Уклонообразующий</a:t>
            </a:r>
            <a:r>
              <a:rPr lang="en-US" sz="1200" dirty="0" smtClean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слой </a:t>
            </a: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из </a:t>
            </a:r>
            <a:r>
              <a:rPr lang="en-US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PIR</a:t>
            </a:r>
            <a:endParaRPr lang="ru-RU" sz="1200" dirty="0">
              <a:solidFill>
                <a:srgbClr val="191919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930E4C-3395-48EB-A4BC-D73A16C14FCE}"/>
              </a:ext>
            </a:extLst>
          </p:cNvPr>
          <p:cNvSpPr/>
          <p:nvPr/>
        </p:nvSpPr>
        <p:spPr>
          <a:xfrm>
            <a:off x="285858" y="4151376"/>
            <a:ext cx="116172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7" name="Прямоугольник 14">
            <a:extLst>
              <a:ext uri="{FF2B5EF4-FFF2-40B4-BE49-F238E27FC236}">
                <a16:creationId xmlns:a16="http://schemas.microsoft.com/office/drawing/2014/main" id="{AC43109C-8658-620C-316D-7AF227F2FC99}"/>
              </a:ext>
            </a:extLst>
          </p:cNvPr>
          <p:cNvSpPr/>
          <p:nvPr/>
        </p:nvSpPr>
        <p:spPr>
          <a:xfrm>
            <a:off x="532143" y="4249082"/>
            <a:ext cx="4491802" cy="113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 </a:t>
            </a:r>
            <a:endParaRPr lang="ru-RU" sz="18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Стены и крыши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14">
            <a:extLst>
              <a:ext uri="{FF2B5EF4-FFF2-40B4-BE49-F238E27FC236}">
                <a16:creationId xmlns:a16="http://schemas.microsoft.com/office/drawing/2014/main" id="{E844F8BE-0F4C-2C2E-5981-5EF46823B6B9}"/>
              </a:ext>
            </a:extLst>
          </p:cNvPr>
          <p:cNvSpPr/>
          <p:nvPr/>
        </p:nvSpPr>
        <p:spPr>
          <a:xfrm>
            <a:off x="5611597" y="4249082"/>
            <a:ext cx="567651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ПРОФ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58" y="1562737"/>
            <a:ext cx="2818787" cy="28187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914" y="1562737"/>
            <a:ext cx="2885607" cy="288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9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A5F396-0CF1-4F5F-C1A9-C6D99288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1212513"/>
            <a:ext cx="11563243" cy="4986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DE5C4-65B2-3D18-F568-B2956393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563340" cy="720197"/>
          </a:xfrm>
        </p:spPr>
        <p:txBody>
          <a:bodyPr/>
          <a:lstStyle/>
          <a:p>
            <a:r>
              <a:rPr lang="ru-RU" dirty="0" smtClean="0"/>
              <a:t>Системы </a:t>
            </a:r>
            <a:r>
              <a:rPr lang="ru-RU" dirty="0"/>
              <a:t>КМС</a:t>
            </a:r>
            <a:br>
              <a:rPr lang="ru-RU" dirty="0"/>
            </a:br>
            <a:r>
              <a:rPr lang="ru-RU" dirty="0" smtClean="0">
                <a:solidFill>
                  <a:srgbClr val="242E40"/>
                </a:solidFill>
              </a:rPr>
              <a:t>Плоская </a:t>
            </a:r>
            <a:r>
              <a:rPr lang="ru-RU" dirty="0">
                <a:solidFill>
                  <a:srgbClr val="242E40"/>
                </a:solidFill>
              </a:rPr>
              <a:t>крыша</a:t>
            </a:r>
          </a:p>
        </p:txBody>
      </p:sp>
      <p:sp>
        <p:nvSpPr>
          <p:cNvPr id="43" name="Номер слайда 4">
            <a:extLst>
              <a:ext uri="{FF2B5EF4-FFF2-40B4-BE49-F238E27FC236}">
                <a16:creationId xmlns:a16="http://schemas.microsoft.com/office/drawing/2014/main" id="{5312DF36-72CC-4661-F20B-2DDF7206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49</a:t>
            </a:fld>
            <a:endParaRPr lang="ru-RU" dirty="0"/>
          </a:p>
        </p:txBody>
      </p:sp>
      <p:sp>
        <p:nvSpPr>
          <p:cNvPr id="44" name="Дата 2">
            <a:extLst>
              <a:ext uri="{FF2B5EF4-FFF2-40B4-BE49-F238E27FC236}">
                <a16:creationId xmlns:a16="http://schemas.microsoft.com/office/drawing/2014/main" id="{AA0EDA36-40C4-E8E0-E599-AE232E14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351" y="6337300"/>
            <a:ext cx="888427" cy="365125"/>
          </a:xfrm>
        </p:spPr>
        <p:txBody>
          <a:bodyPr/>
          <a:lstStyle/>
          <a:p>
            <a:fld id="{4EEBDF81-19A0-4125-8917-55711E47559A}" type="datetime1">
              <a:rPr lang="ru-RU" smtClean="0"/>
              <a:t>21.07.2025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89FE9-436B-F5F1-CDB4-384E513A8C02}"/>
              </a:ext>
            </a:extLst>
          </p:cNvPr>
          <p:cNvSpPr/>
          <p:nvPr/>
        </p:nvSpPr>
        <p:spPr>
          <a:xfrm>
            <a:off x="288227" y="1213308"/>
            <a:ext cx="11563243" cy="29380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Прямоугольник 11">
            <a:extLst>
              <a:ext uri="{FF2B5EF4-FFF2-40B4-BE49-F238E27FC236}">
                <a16:creationId xmlns:a16="http://schemas.microsoft.com/office/drawing/2014/main" id="{41A03577-FFB8-7311-93D4-00DE105FB73A}"/>
              </a:ext>
            </a:extLst>
          </p:cNvPr>
          <p:cNvSpPr/>
          <p:nvPr/>
        </p:nvSpPr>
        <p:spPr>
          <a:xfrm>
            <a:off x="2161257" y="1280119"/>
            <a:ext cx="37298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 Кровля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ru-RU" sz="1200" b="1" dirty="0" err="1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</a:t>
            </a: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 err="1" smtClean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Уклонообразующий</a:t>
            </a:r>
            <a:r>
              <a:rPr lang="ru-RU" sz="1200" dirty="0" smtClean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слой из КВ, кровельный </a:t>
            </a: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ковер из полимерной мембраны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200" dirty="0" smtClean="0">
              <a:solidFill>
                <a:srgbClr val="191919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15">
            <a:extLst>
              <a:ext uri="{FF2B5EF4-FFF2-40B4-BE49-F238E27FC236}">
                <a16:creationId xmlns:a16="http://schemas.microsoft.com/office/drawing/2014/main" id="{6837B7AE-F85E-D747-BF2C-554421E3108E}"/>
              </a:ext>
            </a:extLst>
          </p:cNvPr>
          <p:cNvSpPr/>
          <p:nvPr/>
        </p:nvSpPr>
        <p:spPr>
          <a:xfrm>
            <a:off x="6214552" y="1280119"/>
            <a:ext cx="4098677" cy="1247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 Кровля </a:t>
            </a:r>
            <a:r>
              <a:rPr lang="ru-RU" sz="1200" b="1" dirty="0" smtClean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ru-RU" sz="1200" b="1" dirty="0">
                <a:solidFill>
                  <a:srgbClr val="242E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</a:t>
            </a:r>
          </a:p>
          <a:p>
            <a:pPr defTabSz="457200">
              <a:lnSpc>
                <a:spcPct val="114000"/>
              </a:lnSpc>
              <a:defRPr/>
            </a:pPr>
            <a:r>
              <a:rPr lang="ru-RU" sz="1200" dirty="0" err="1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Уклонообразующий</a:t>
            </a: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слой из КВ, </a:t>
            </a:r>
            <a:r>
              <a:rPr lang="ru-RU" sz="1200" dirty="0" smtClean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кровельный </a:t>
            </a:r>
            <a:r>
              <a:rPr lang="ru-RU" sz="1200" dirty="0">
                <a:solidFill>
                  <a:srgbClr val="19191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ковер из битумно-полимерной мембраны</a:t>
            </a:r>
          </a:p>
          <a:p>
            <a:pPr lvl="0" defTabSz="457200">
              <a:lnSpc>
                <a:spcPct val="114000"/>
              </a:lnSpc>
              <a:defRPr/>
            </a:pPr>
            <a:endParaRPr lang="ru-RU" sz="1200" dirty="0">
              <a:solidFill>
                <a:srgbClr val="191919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b="1" dirty="0">
              <a:solidFill>
                <a:srgbClr val="242E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930E4C-3395-48EB-A4BC-D73A16C14FCE}"/>
              </a:ext>
            </a:extLst>
          </p:cNvPr>
          <p:cNvSpPr/>
          <p:nvPr/>
        </p:nvSpPr>
        <p:spPr>
          <a:xfrm>
            <a:off x="285858" y="4151376"/>
            <a:ext cx="1161727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7" name="Прямоугольник 14">
            <a:extLst>
              <a:ext uri="{FF2B5EF4-FFF2-40B4-BE49-F238E27FC236}">
                <a16:creationId xmlns:a16="http://schemas.microsoft.com/office/drawing/2014/main" id="{AC43109C-8658-620C-316D-7AF227F2FC99}"/>
              </a:ext>
            </a:extLst>
          </p:cNvPr>
          <p:cNvSpPr/>
          <p:nvPr/>
        </p:nvSpPr>
        <p:spPr>
          <a:xfrm>
            <a:off x="532143" y="4249082"/>
            <a:ext cx="4491802" cy="113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ЭКСТРА </a:t>
            </a:r>
            <a:endParaRPr lang="ru-RU" sz="18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</a:t>
            </a: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Стены и крыши</a:t>
            </a:r>
            <a:endParaRPr lang="ru-RU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14">
            <a:extLst>
              <a:ext uri="{FF2B5EF4-FFF2-40B4-BE49-F238E27FC236}">
                <a16:creationId xmlns:a16="http://schemas.microsoft.com/office/drawing/2014/main" id="{E844F8BE-0F4C-2C2E-5981-5EF46823B6B9}"/>
              </a:ext>
            </a:extLst>
          </p:cNvPr>
          <p:cNvSpPr/>
          <p:nvPr/>
        </p:nvSpPr>
        <p:spPr>
          <a:xfrm>
            <a:off x="5611597" y="4249082"/>
            <a:ext cx="567651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Альтернативные марки:</a:t>
            </a:r>
            <a:endParaRPr lang="ru-RU" sz="2000" b="1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РОКЛАЙТ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 ПРОФ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Стены и крыши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 Тёплый каркас</a:t>
            </a:r>
          </a:p>
          <a:p>
            <a:pPr>
              <a:spcBef>
                <a:spcPts val="150"/>
              </a:spcBef>
            </a:pPr>
            <a:r>
              <a:rPr 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ТЕХНОЛАЙТ ОПТИМА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12" y="1839010"/>
            <a:ext cx="2499099" cy="24990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465" y="1795519"/>
            <a:ext cx="2542590" cy="254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8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0" y="2366484"/>
            <a:ext cx="4305873" cy="8617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 smtClean="0"/>
              <a:t>Технические сервисы</a:t>
            </a:r>
            <a:endParaRPr lang="ru-RU" dirty="0"/>
          </a:p>
        </p:txBody>
      </p:sp>
      <p:pic>
        <p:nvPicPr>
          <p:cNvPr id="7" name="Рисунок 5">
            <a:extLst>
              <a:ext uri="{FF2B5EF4-FFF2-40B4-BE49-F238E27FC236}">
                <a16:creationId xmlns:a16="http://schemas.microsoft.com/office/drawing/2014/main" id="{75CCA6A7-EA1C-7945-5CB5-521850D4B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19384"/>
          <a:stretch/>
        </p:blipFill>
        <p:spPr>
          <a:xfrm>
            <a:off x="1294841" y="763402"/>
            <a:ext cx="4791472" cy="527050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719C7B2-842D-C48F-193B-9BC39B254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024" y="3325674"/>
            <a:ext cx="1670128" cy="102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17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95BB0F4-D774-459C-BE25-D2A71A685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7475390" cy="37170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ГДЕ ЧЕРПАТЬ ИНФОРМАЦИЮ?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C3C1A2D6-1E31-4C44-AB28-3A4A83C29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B02B38-67DC-46E0-A778-9F695859DFB7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21.07.2025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B20F5B8-0E9B-4616-8EC7-1B73D8CF4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Минеральная изоляция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E36E04-5DF5-4AF1-BF97-D5D5A2632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482CA929-53F1-416F-9A74-53F2F9A5323D}"/>
              </a:ext>
            </a:extLst>
          </p:cNvPr>
          <p:cNvSpPr txBox="1"/>
          <p:nvPr/>
        </p:nvSpPr>
        <p:spPr>
          <a:xfrm>
            <a:off x="1618928" y="4361037"/>
            <a:ext cx="3055195" cy="37170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www.tn.ru</a:t>
            </a:r>
            <a:r>
              <a:rPr kumimoji="0" lang="en-US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2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главный сайт Корпорации ТЕХНОНИКОЛЬ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7D9F1E-4305-4C50-BBFC-68BCC6C9BF29}"/>
              </a:ext>
            </a:extLst>
          </p:cNvPr>
          <p:cNvSpPr txBox="1"/>
          <p:nvPr/>
        </p:nvSpPr>
        <p:spPr>
          <a:xfrm>
            <a:off x="8111239" y="4306632"/>
            <a:ext cx="3150030" cy="464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www.academy.tn.ru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Строительная академия ТЕХНОНИКОЛЬ</a:t>
            </a:r>
          </a:p>
        </p:txBody>
      </p:sp>
      <p:grpSp>
        <p:nvGrpSpPr>
          <p:cNvPr id="352" name="Рисунок 19">
            <a:extLst>
              <a:ext uri="{FF2B5EF4-FFF2-40B4-BE49-F238E27FC236}">
                <a16:creationId xmlns:a16="http://schemas.microsoft.com/office/drawing/2014/main" id="{D5EAC385-392C-4381-82E4-EE6B8D50AA20}"/>
              </a:ext>
            </a:extLst>
          </p:cNvPr>
          <p:cNvGrpSpPr/>
          <p:nvPr/>
        </p:nvGrpSpPr>
        <p:grpSpPr>
          <a:xfrm>
            <a:off x="709284" y="4161813"/>
            <a:ext cx="728383" cy="728383"/>
            <a:chOff x="716032" y="4517903"/>
            <a:chExt cx="728383" cy="728383"/>
          </a:xfrm>
          <a:solidFill>
            <a:schemeClr val="bg1"/>
          </a:solidFill>
        </p:grpSpPr>
        <p:sp>
          <p:nvSpPr>
            <p:cNvPr id="353" name="Полилиния: фигура 352">
              <a:extLst>
                <a:ext uri="{FF2B5EF4-FFF2-40B4-BE49-F238E27FC236}">
                  <a16:creationId xmlns:a16="http://schemas.microsoft.com/office/drawing/2014/main" id="{86AFD226-C8C0-43BF-AC8F-50DABCFC9B92}"/>
                </a:ext>
              </a:extLst>
            </p:cNvPr>
            <p:cNvSpPr/>
            <p:nvPr/>
          </p:nvSpPr>
          <p:spPr>
            <a:xfrm>
              <a:off x="916758" y="4517903"/>
              <a:ext cx="25843" cy="25843"/>
            </a:xfrm>
            <a:custGeom>
              <a:avLst/>
              <a:gdLst>
                <a:gd name="connsiteX0" fmla="*/ 249 w 25843"/>
                <a:gd name="connsiteY0" fmla="*/ 57 h 25843"/>
                <a:gd name="connsiteX1" fmla="*/ 26093 w 25843"/>
                <a:gd name="connsiteY1" fmla="*/ 57 h 25843"/>
                <a:gd name="connsiteX2" fmla="*/ 26093 w 25843"/>
                <a:gd name="connsiteY2" fmla="*/ 25901 h 25843"/>
                <a:gd name="connsiteX3" fmla="*/ 249 w 25843"/>
                <a:gd name="connsiteY3" fmla="*/ 259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57"/>
                  </a:moveTo>
                  <a:lnTo>
                    <a:pt x="26093" y="57"/>
                  </a:lnTo>
                  <a:lnTo>
                    <a:pt x="26093" y="25901"/>
                  </a:lnTo>
                  <a:lnTo>
                    <a:pt x="249" y="259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4" name="Полилиния: фигура 353">
              <a:extLst>
                <a:ext uri="{FF2B5EF4-FFF2-40B4-BE49-F238E27FC236}">
                  <a16:creationId xmlns:a16="http://schemas.microsoft.com/office/drawing/2014/main" id="{9376641B-C983-4A73-94C2-ACCDA756BAD6}"/>
                </a:ext>
              </a:extLst>
            </p:cNvPr>
            <p:cNvSpPr/>
            <p:nvPr/>
          </p:nvSpPr>
          <p:spPr>
            <a:xfrm>
              <a:off x="992030" y="4517903"/>
              <a:ext cx="25843" cy="25843"/>
            </a:xfrm>
            <a:custGeom>
              <a:avLst/>
              <a:gdLst>
                <a:gd name="connsiteX0" fmla="*/ 321 w 25843"/>
                <a:gd name="connsiteY0" fmla="*/ 57 h 25843"/>
                <a:gd name="connsiteX1" fmla="*/ 26165 w 25843"/>
                <a:gd name="connsiteY1" fmla="*/ 57 h 25843"/>
                <a:gd name="connsiteX2" fmla="*/ 26165 w 25843"/>
                <a:gd name="connsiteY2" fmla="*/ 25901 h 25843"/>
                <a:gd name="connsiteX3" fmla="*/ 321 w 25843"/>
                <a:gd name="connsiteY3" fmla="*/ 259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57"/>
                  </a:moveTo>
                  <a:lnTo>
                    <a:pt x="26165" y="57"/>
                  </a:lnTo>
                  <a:lnTo>
                    <a:pt x="26165" y="25901"/>
                  </a:lnTo>
                  <a:lnTo>
                    <a:pt x="321" y="259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5" name="Полилиния: фигура 354">
              <a:extLst>
                <a:ext uri="{FF2B5EF4-FFF2-40B4-BE49-F238E27FC236}">
                  <a16:creationId xmlns:a16="http://schemas.microsoft.com/office/drawing/2014/main" id="{013DDBC9-13D0-45BA-8A1C-B9906F0F9E66}"/>
                </a:ext>
              </a:extLst>
            </p:cNvPr>
            <p:cNvSpPr/>
            <p:nvPr/>
          </p:nvSpPr>
          <p:spPr>
            <a:xfrm>
              <a:off x="1017121" y="4517903"/>
              <a:ext cx="25843" cy="25843"/>
            </a:xfrm>
            <a:custGeom>
              <a:avLst/>
              <a:gdLst>
                <a:gd name="connsiteX0" fmla="*/ 345 w 25843"/>
                <a:gd name="connsiteY0" fmla="*/ 57 h 25843"/>
                <a:gd name="connsiteX1" fmla="*/ 26189 w 25843"/>
                <a:gd name="connsiteY1" fmla="*/ 57 h 25843"/>
                <a:gd name="connsiteX2" fmla="*/ 26189 w 25843"/>
                <a:gd name="connsiteY2" fmla="*/ 25901 h 25843"/>
                <a:gd name="connsiteX3" fmla="*/ 345 w 25843"/>
                <a:gd name="connsiteY3" fmla="*/ 259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57"/>
                  </a:moveTo>
                  <a:lnTo>
                    <a:pt x="26189" y="57"/>
                  </a:lnTo>
                  <a:lnTo>
                    <a:pt x="26189" y="25901"/>
                  </a:lnTo>
                  <a:lnTo>
                    <a:pt x="345" y="259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6" name="Полилиния: фигура 355">
              <a:extLst>
                <a:ext uri="{FF2B5EF4-FFF2-40B4-BE49-F238E27FC236}">
                  <a16:creationId xmlns:a16="http://schemas.microsoft.com/office/drawing/2014/main" id="{0B910655-BAA4-4356-9895-6D2E840FB3C7}"/>
                </a:ext>
              </a:extLst>
            </p:cNvPr>
            <p:cNvSpPr/>
            <p:nvPr/>
          </p:nvSpPr>
          <p:spPr>
            <a:xfrm>
              <a:off x="1067302" y="4517903"/>
              <a:ext cx="25843" cy="25843"/>
            </a:xfrm>
            <a:custGeom>
              <a:avLst/>
              <a:gdLst>
                <a:gd name="connsiteX0" fmla="*/ 393 w 25843"/>
                <a:gd name="connsiteY0" fmla="*/ 57 h 25843"/>
                <a:gd name="connsiteX1" fmla="*/ 26237 w 25843"/>
                <a:gd name="connsiteY1" fmla="*/ 57 h 25843"/>
                <a:gd name="connsiteX2" fmla="*/ 26237 w 25843"/>
                <a:gd name="connsiteY2" fmla="*/ 25901 h 25843"/>
                <a:gd name="connsiteX3" fmla="*/ 393 w 25843"/>
                <a:gd name="connsiteY3" fmla="*/ 259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57"/>
                  </a:moveTo>
                  <a:lnTo>
                    <a:pt x="26237" y="57"/>
                  </a:lnTo>
                  <a:lnTo>
                    <a:pt x="26237" y="25901"/>
                  </a:lnTo>
                  <a:lnTo>
                    <a:pt x="393" y="259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7" name="Полилиния: фигура 356">
              <a:extLst>
                <a:ext uri="{FF2B5EF4-FFF2-40B4-BE49-F238E27FC236}">
                  <a16:creationId xmlns:a16="http://schemas.microsoft.com/office/drawing/2014/main" id="{F0F7D224-D061-4E46-8625-30764E23F425}"/>
                </a:ext>
              </a:extLst>
            </p:cNvPr>
            <p:cNvSpPr/>
            <p:nvPr/>
          </p:nvSpPr>
          <p:spPr>
            <a:xfrm>
              <a:off x="1142574" y="4517903"/>
              <a:ext cx="25843" cy="25843"/>
            </a:xfrm>
            <a:custGeom>
              <a:avLst/>
              <a:gdLst>
                <a:gd name="connsiteX0" fmla="*/ 465 w 25843"/>
                <a:gd name="connsiteY0" fmla="*/ 57 h 25843"/>
                <a:gd name="connsiteX1" fmla="*/ 26309 w 25843"/>
                <a:gd name="connsiteY1" fmla="*/ 57 h 25843"/>
                <a:gd name="connsiteX2" fmla="*/ 26309 w 25843"/>
                <a:gd name="connsiteY2" fmla="*/ 25901 h 25843"/>
                <a:gd name="connsiteX3" fmla="*/ 465 w 25843"/>
                <a:gd name="connsiteY3" fmla="*/ 259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57"/>
                  </a:moveTo>
                  <a:lnTo>
                    <a:pt x="26309" y="57"/>
                  </a:lnTo>
                  <a:lnTo>
                    <a:pt x="26309" y="25901"/>
                  </a:lnTo>
                  <a:lnTo>
                    <a:pt x="465" y="259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" name="Полилиния: фигура 357">
              <a:extLst>
                <a:ext uri="{FF2B5EF4-FFF2-40B4-BE49-F238E27FC236}">
                  <a16:creationId xmlns:a16="http://schemas.microsoft.com/office/drawing/2014/main" id="{941755EB-5620-40C5-843D-59892D908FE8}"/>
                </a:ext>
              </a:extLst>
            </p:cNvPr>
            <p:cNvSpPr/>
            <p:nvPr/>
          </p:nvSpPr>
          <p:spPr>
            <a:xfrm>
              <a:off x="916758" y="4542994"/>
              <a:ext cx="25843" cy="25843"/>
            </a:xfrm>
            <a:custGeom>
              <a:avLst/>
              <a:gdLst>
                <a:gd name="connsiteX0" fmla="*/ 249 w 25843"/>
                <a:gd name="connsiteY0" fmla="*/ 81 h 25843"/>
                <a:gd name="connsiteX1" fmla="*/ 26093 w 25843"/>
                <a:gd name="connsiteY1" fmla="*/ 81 h 25843"/>
                <a:gd name="connsiteX2" fmla="*/ 26093 w 25843"/>
                <a:gd name="connsiteY2" fmla="*/ 25925 h 25843"/>
                <a:gd name="connsiteX3" fmla="*/ 249 w 25843"/>
                <a:gd name="connsiteY3" fmla="*/ 259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81"/>
                  </a:moveTo>
                  <a:lnTo>
                    <a:pt x="26093" y="81"/>
                  </a:lnTo>
                  <a:lnTo>
                    <a:pt x="26093" y="25925"/>
                  </a:lnTo>
                  <a:lnTo>
                    <a:pt x="249" y="259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9" name="Полилиния: фигура 358">
              <a:extLst>
                <a:ext uri="{FF2B5EF4-FFF2-40B4-BE49-F238E27FC236}">
                  <a16:creationId xmlns:a16="http://schemas.microsoft.com/office/drawing/2014/main" id="{77051479-708B-4EC8-B9CC-F90CB73A24A3}"/>
                </a:ext>
              </a:extLst>
            </p:cNvPr>
            <p:cNvSpPr/>
            <p:nvPr/>
          </p:nvSpPr>
          <p:spPr>
            <a:xfrm>
              <a:off x="941849" y="4542994"/>
              <a:ext cx="25843" cy="25843"/>
            </a:xfrm>
            <a:custGeom>
              <a:avLst/>
              <a:gdLst>
                <a:gd name="connsiteX0" fmla="*/ 273 w 25843"/>
                <a:gd name="connsiteY0" fmla="*/ 81 h 25843"/>
                <a:gd name="connsiteX1" fmla="*/ 26117 w 25843"/>
                <a:gd name="connsiteY1" fmla="*/ 81 h 25843"/>
                <a:gd name="connsiteX2" fmla="*/ 26117 w 25843"/>
                <a:gd name="connsiteY2" fmla="*/ 25925 h 25843"/>
                <a:gd name="connsiteX3" fmla="*/ 273 w 25843"/>
                <a:gd name="connsiteY3" fmla="*/ 259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81"/>
                  </a:moveTo>
                  <a:lnTo>
                    <a:pt x="26117" y="81"/>
                  </a:lnTo>
                  <a:lnTo>
                    <a:pt x="26117" y="25925"/>
                  </a:lnTo>
                  <a:lnTo>
                    <a:pt x="273" y="259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0" name="Полилиния: фигура 359">
              <a:extLst>
                <a:ext uri="{FF2B5EF4-FFF2-40B4-BE49-F238E27FC236}">
                  <a16:creationId xmlns:a16="http://schemas.microsoft.com/office/drawing/2014/main" id="{D914C52D-AC2D-4602-8E94-E8C769A8D7A2}"/>
                </a:ext>
              </a:extLst>
            </p:cNvPr>
            <p:cNvSpPr/>
            <p:nvPr/>
          </p:nvSpPr>
          <p:spPr>
            <a:xfrm>
              <a:off x="966939" y="4542994"/>
              <a:ext cx="25843" cy="25843"/>
            </a:xfrm>
            <a:custGeom>
              <a:avLst/>
              <a:gdLst>
                <a:gd name="connsiteX0" fmla="*/ 297 w 25843"/>
                <a:gd name="connsiteY0" fmla="*/ 81 h 25843"/>
                <a:gd name="connsiteX1" fmla="*/ 26141 w 25843"/>
                <a:gd name="connsiteY1" fmla="*/ 81 h 25843"/>
                <a:gd name="connsiteX2" fmla="*/ 26141 w 25843"/>
                <a:gd name="connsiteY2" fmla="*/ 25925 h 25843"/>
                <a:gd name="connsiteX3" fmla="*/ 297 w 25843"/>
                <a:gd name="connsiteY3" fmla="*/ 259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81"/>
                  </a:moveTo>
                  <a:lnTo>
                    <a:pt x="26141" y="81"/>
                  </a:lnTo>
                  <a:lnTo>
                    <a:pt x="26141" y="25925"/>
                  </a:lnTo>
                  <a:lnTo>
                    <a:pt x="297" y="259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1" name="Полилиния: фигура 360">
              <a:extLst>
                <a:ext uri="{FF2B5EF4-FFF2-40B4-BE49-F238E27FC236}">
                  <a16:creationId xmlns:a16="http://schemas.microsoft.com/office/drawing/2014/main" id="{BA333118-DF3F-4364-812A-638DE2089DB8}"/>
                </a:ext>
              </a:extLst>
            </p:cNvPr>
            <p:cNvSpPr/>
            <p:nvPr/>
          </p:nvSpPr>
          <p:spPr>
            <a:xfrm>
              <a:off x="992030" y="4542994"/>
              <a:ext cx="25843" cy="25843"/>
            </a:xfrm>
            <a:custGeom>
              <a:avLst/>
              <a:gdLst>
                <a:gd name="connsiteX0" fmla="*/ 321 w 25843"/>
                <a:gd name="connsiteY0" fmla="*/ 81 h 25843"/>
                <a:gd name="connsiteX1" fmla="*/ 26165 w 25843"/>
                <a:gd name="connsiteY1" fmla="*/ 81 h 25843"/>
                <a:gd name="connsiteX2" fmla="*/ 26165 w 25843"/>
                <a:gd name="connsiteY2" fmla="*/ 25925 h 25843"/>
                <a:gd name="connsiteX3" fmla="*/ 321 w 25843"/>
                <a:gd name="connsiteY3" fmla="*/ 259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81"/>
                  </a:moveTo>
                  <a:lnTo>
                    <a:pt x="26165" y="81"/>
                  </a:lnTo>
                  <a:lnTo>
                    <a:pt x="26165" y="25925"/>
                  </a:lnTo>
                  <a:lnTo>
                    <a:pt x="321" y="259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2" name="Полилиния: фигура 361">
              <a:extLst>
                <a:ext uri="{FF2B5EF4-FFF2-40B4-BE49-F238E27FC236}">
                  <a16:creationId xmlns:a16="http://schemas.microsoft.com/office/drawing/2014/main" id="{B6BB44F1-5041-4860-9F04-BD210727C9B0}"/>
                </a:ext>
              </a:extLst>
            </p:cNvPr>
            <p:cNvSpPr/>
            <p:nvPr/>
          </p:nvSpPr>
          <p:spPr>
            <a:xfrm>
              <a:off x="1092393" y="4542994"/>
              <a:ext cx="25843" cy="25843"/>
            </a:xfrm>
            <a:custGeom>
              <a:avLst/>
              <a:gdLst>
                <a:gd name="connsiteX0" fmla="*/ 417 w 25843"/>
                <a:gd name="connsiteY0" fmla="*/ 81 h 25843"/>
                <a:gd name="connsiteX1" fmla="*/ 26261 w 25843"/>
                <a:gd name="connsiteY1" fmla="*/ 81 h 25843"/>
                <a:gd name="connsiteX2" fmla="*/ 26261 w 25843"/>
                <a:gd name="connsiteY2" fmla="*/ 25925 h 25843"/>
                <a:gd name="connsiteX3" fmla="*/ 417 w 25843"/>
                <a:gd name="connsiteY3" fmla="*/ 259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81"/>
                  </a:moveTo>
                  <a:lnTo>
                    <a:pt x="26261" y="81"/>
                  </a:lnTo>
                  <a:lnTo>
                    <a:pt x="26261" y="25925"/>
                  </a:lnTo>
                  <a:lnTo>
                    <a:pt x="417" y="259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3" name="Полилиния: фигура 362">
              <a:extLst>
                <a:ext uri="{FF2B5EF4-FFF2-40B4-BE49-F238E27FC236}">
                  <a16:creationId xmlns:a16="http://schemas.microsoft.com/office/drawing/2014/main" id="{BAEFD1B9-4D18-4286-8683-984A259A8240}"/>
                </a:ext>
              </a:extLst>
            </p:cNvPr>
            <p:cNvSpPr/>
            <p:nvPr/>
          </p:nvSpPr>
          <p:spPr>
            <a:xfrm>
              <a:off x="1142574" y="4542994"/>
              <a:ext cx="25843" cy="25843"/>
            </a:xfrm>
            <a:custGeom>
              <a:avLst/>
              <a:gdLst>
                <a:gd name="connsiteX0" fmla="*/ 465 w 25843"/>
                <a:gd name="connsiteY0" fmla="*/ 81 h 25843"/>
                <a:gd name="connsiteX1" fmla="*/ 26309 w 25843"/>
                <a:gd name="connsiteY1" fmla="*/ 81 h 25843"/>
                <a:gd name="connsiteX2" fmla="*/ 26309 w 25843"/>
                <a:gd name="connsiteY2" fmla="*/ 25925 h 25843"/>
                <a:gd name="connsiteX3" fmla="*/ 465 w 25843"/>
                <a:gd name="connsiteY3" fmla="*/ 259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81"/>
                  </a:moveTo>
                  <a:lnTo>
                    <a:pt x="26309" y="81"/>
                  </a:lnTo>
                  <a:lnTo>
                    <a:pt x="26309" y="25925"/>
                  </a:lnTo>
                  <a:lnTo>
                    <a:pt x="465" y="259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4" name="Полилиния: фигура 363">
              <a:extLst>
                <a:ext uri="{FF2B5EF4-FFF2-40B4-BE49-F238E27FC236}">
                  <a16:creationId xmlns:a16="http://schemas.microsoft.com/office/drawing/2014/main" id="{AD25870F-15E8-40E3-9B55-335FE5257F4D}"/>
                </a:ext>
              </a:extLst>
            </p:cNvPr>
            <p:cNvSpPr/>
            <p:nvPr/>
          </p:nvSpPr>
          <p:spPr>
            <a:xfrm>
              <a:off x="1217847" y="4542994"/>
              <a:ext cx="25843" cy="25843"/>
            </a:xfrm>
            <a:custGeom>
              <a:avLst/>
              <a:gdLst>
                <a:gd name="connsiteX0" fmla="*/ 537 w 25843"/>
                <a:gd name="connsiteY0" fmla="*/ 81 h 25843"/>
                <a:gd name="connsiteX1" fmla="*/ 26381 w 25843"/>
                <a:gd name="connsiteY1" fmla="*/ 81 h 25843"/>
                <a:gd name="connsiteX2" fmla="*/ 26381 w 25843"/>
                <a:gd name="connsiteY2" fmla="*/ 25925 h 25843"/>
                <a:gd name="connsiteX3" fmla="*/ 537 w 25843"/>
                <a:gd name="connsiteY3" fmla="*/ 259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81"/>
                  </a:moveTo>
                  <a:lnTo>
                    <a:pt x="26381" y="81"/>
                  </a:lnTo>
                  <a:lnTo>
                    <a:pt x="26381" y="25925"/>
                  </a:lnTo>
                  <a:lnTo>
                    <a:pt x="537" y="259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5" name="Полилиния: фигура 364">
              <a:extLst>
                <a:ext uri="{FF2B5EF4-FFF2-40B4-BE49-F238E27FC236}">
                  <a16:creationId xmlns:a16="http://schemas.microsoft.com/office/drawing/2014/main" id="{31E7C67E-29C5-4EE8-88A5-79BE9AADC40B}"/>
                </a:ext>
              </a:extLst>
            </p:cNvPr>
            <p:cNvSpPr/>
            <p:nvPr/>
          </p:nvSpPr>
          <p:spPr>
            <a:xfrm>
              <a:off x="916758" y="4568084"/>
              <a:ext cx="25843" cy="25843"/>
            </a:xfrm>
            <a:custGeom>
              <a:avLst/>
              <a:gdLst>
                <a:gd name="connsiteX0" fmla="*/ 249 w 25843"/>
                <a:gd name="connsiteY0" fmla="*/ 105 h 25843"/>
                <a:gd name="connsiteX1" fmla="*/ 26093 w 25843"/>
                <a:gd name="connsiteY1" fmla="*/ 105 h 25843"/>
                <a:gd name="connsiteX2" fmla="*/ 26093 w 25843"/>
                <a:gd name="connsiteY2" fmla="*/ 25949 h 25843"/>
                <a:gd name="connsiteX3" fmla="*/ 249 w 25843"/>
                <a:gd name="connsiteY3" fmla="*/ 259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105"/>
                  </a:moveTo>
                  <a:lnTo>
                    <a:pt x="26093" y="105"/>
                  </a:lnTo>
                  <a:lnTo>
                    <a:pt x="26093" y="25949"/>
                  </a:lnTo>
                  <a:lnTo>
                    <a:pt x="249" y="259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6" name="Полилиния: фигура 365">
              <a:extLst>
                <a:ext uri="{FF2B5EF4-FFF2-40B4-BE49-F238E27FC236}">
                  <a16:creationId xmlns:a16="http://schemas.microsoft.com/office/drawing/2014/main" id="{B555B34B-0DF8-49CB-AC59-022F5EF5DC4B}"/>
                </a:ext>
              </a:extLst>
            </p:cNvPr>
            <p:cNvSpPr/>
            <p:nvPr/>
          </p:nvSpPr>
          <p:spPr>
            <a:xfrm>
              <a:off x="992030" y="4568084"/>
              <a:ext cx="25843" cy="25843"/>
            </a:xfrm>
            <a:custGeom>
              <a:avLst/>
              <a:gdLst>
                <a:gd name="connsiteX0" fmla="*/ 321 w 25843"/>
                <a:gd name="connsiteY0" fmla="*/ 105 h 25843"/>
                <a:gd name="connsiteX1" fmla="*/ 26165 w 25843"/>
                <a:gd name="connsiteY1" fmla="*/ 105 h 25843"/>
                <a:gd name="connsiteX2" fmla="*/ 26165 w 25843"/>
                <a:gd name="connsiteY2" fmla="*/ 25949 h 25843"/>
                <a:gd name="connsiteX3" fmla="*/ 321 w 25843"/>
                <a:gd name="connsiteY3" fmla="*/ 259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105"/>
                  </a:moveTo>
                  <a:lnTo>
                    <a:pt x="26165" y="105"/>
                  </a:lnTo>
                  <a:lnTo>
                    <a:pt x="26165" y="25949"/>
                  </a:lnTo>
                  <a:lnTo>
                    <a:pt x="321" y="259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7" name="Полилиния: фигура 366">
              <a:extLst>
                <a:ext uri="{FF2B5EF4-FFF2-40B4-BE49-F238E27FC236}">
                  <a16:creationId xmlns:a16="http://schemas.microsoft.com/office/drawing/2014/main" id="{401ACCDC-6BCD-4BA0-94D2-EDDFACDD8D9C}"/>
                </a:ext>
              </a:extLst>
            </p:cNvPr>
            <p:cNvSpPr/>
            <p:nvPr/>
          </p:nvSpPr>
          <p:spPr>
            <a:xfrm>
              <a:off x="1042211" y="4568084"/>
              <a:ext cx="25843" cy="25843"/>
            </a:xfrm>
            <a:custGeom>
              <a:avLst/>
              <a:gdLst>
                <a:gd name="connsiteX0" fmla="*/ 369 w 25843"/>
                <a:gd name="connsiteY0" fmla="*/ 105 h 25843"/>
                <a:gd name="connsiteX1" fmla="*/ 26213 w 25843"/>
                <a:gd name="connsiteY1" fmla="*/ 105 h 25843"/>
                <a:gd name="connsiteX2" fmla="*/ 26213 w 25843"/>
                <a:gd name="connsiteY2" fmla="*/ 25949 h 25843"/>
                <a:gd name="connsiteX3" fmla="*/ 369 w 25843"/>
                <a:gd name="connsiteY3" fmla="*/ 259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105"/>
                  </a:moveTo>
                  <a:lnTo>
                    <a:pt x="26213" y="105"/>
                  </a:lnTo>
                  <a:lnTo>
                    <a:pt x="26213" y="25949"/>
                  </a:lnTo>
                  <a:lnTo>
                    <a:pt x="369" y="259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8" name="Полилиния: фигура 367">
              <a:extLst>
                <a:ext uri="{FF2B5EF4-FFF2-40B4-BE49-F238E27FC236}">
                  <a16:creationId xmlns:a16="http://schemas.microsoft.com/office/drawing/2014/main" id="{17005F56-F1B0-4648-8A00-B0019EDDF394}"/>
                </a:ext>
              </a:extLst>
            </p:cNvPr>
            <p:cNvSpPr/>
            <p:nvPr/>
          </p:nvSpPr>
          <p:spPr>
            <a:xfrm>
              <a:off x="1067302" y="4568084"/>
              <a:ext cx="25843" cy="25843"/>
            </a:xfrm>
            <a:custGeom>
              <a:avLst/>
              <a:gdLst>
                <a:gd name="connsiteX0" fmla="*/ 393 w 25843"/>
                <a:gd name="connsiteY0" fmla="*/ 105 h 25843"/>
                <a:gd name="connsiteX1" fmla="*/ 26237 w 25843"/>
                <a:gd name="connsiteY1" fmla="*/ 105 h 25843"/>
                <a:gd name="connsiteX2" fmla="*/ 26237 w 25843"/>
                <a:gd name="connsiteY2" fmla="*/ 25949 h 25843"/>
                <a:gd name="connsiteX3" fmla="*/ 393 w 25843"/>
                <a:gd name="connsiteY3" fmla="*/ 259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105"/>
                  </a:moveTo>
                  <a:lnTo>
                    <a:pt x="26237" y="105"/>
                  </a:lnTo>
                  <a:lnTo>
                    <a:pt x="26237" y="25949"/>
                  </a:lnTo>
                  <a:lnTo>
                    <a:pt x="393" y="259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9" name="Полилиния: фигура 368">
              <a:extLst>
                <a:ext uri="{FF2B5EF4-FFF2-40B4-BE49-F238E27FC236}">
                  <a16:creationId xmlns:a16="http://schemas.microsoft.com/office/drawing/2014/main" id="{F5DD386A-B518-46A5-A11F-86C8FC0DEBB0}"/>
                </a:ext>
              </a:extLst>
            </p:cNvPr>
            <p:cNvSpPr/>
            <p:nvPr/>
          </p:nvSpPr>
          <p:spPr>
            <a:xfrm>
              <a:off x="1117484" y="4568084"/>
              <a:ext cx="25843" cy="25843"/>
            </a:xfrm>
            <a:custGeom>
              <a:avLst/>
              <a:gdLst>
                <a:gd name="connsiteX0" fmla="*/ 441 w 25843"/>
                <a:gd name="connsiteY0" fmla="*/ 105 h 25843"/>
                <a:gd name="connsiteX1" fmla="*/ 26285 w 25843"/>
                <a:gd name="connsiteY1" fmla="*/ 105 h 25843"/>
                <a:gd name="connsiteX2" fmla="*/ 26285 w 25843"/>
                <a:gd name="connsiteY2" fmla="*/ 25949 h 25843"/>
                <a:gd name="connsiteX3" fmla="*/ 441 w 25843"/>
                <a:gd name="connsiteY3" fmla="*/ 259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105"/>
                  </a:moveTo>
                  <a:lnTo>
                    <a:pt x="26285" y="105"/>
                  </a:lnTo>
                  <a:lnTo>
                    <a:pt x="26285" y="25949"/>
                  </a:lnTo>
                  <a:lnTo>
                    <a:pt x="441" y="259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" name="Полилиния: фигура 369">
              <a:extLst>
                <a:ext uri="{FF2B5EF4-FFF2-40B4-BE49-F238E27FC236}">
                  <a16:creationId xmlns:a16="http://schemas.microsoft.com/office/drawing/2014/main" id="{59938FCC-0745-4BFF-90CC-AD3445E8F121}"/>
                </a:ext>
              </a:extLst>
            </p:cNvPr>
            <p:cNvSpPr/>
            <p:nvPr/>
          </p:nvSpPr>
          <p:spPr>
            <a:xfrm>
              <a:off x="1167665" y="4568084"/>
              <a:ext cx="25843" cy="25843"/>
            </a:xfrm>
            <a:custGeom>
              <a:avLst/>
              <a:gdLst>
                <a:gd name="connsiteX0" fmla="*/ 489 w 25843"/>
                <a:gd name="connsiteY0" fmla="*/ 105 h 25843"/>
                <a:gd name="connsiteX1" fmla="*/ 26333 w 25843"/>
                <a:gd name="connsiteY1" fmla="*/ 105 h 25843"/>
                <a:gd name="connsiteX2" fmla="*/ 26333 w 25843"/>
                <a:gd name="connsiteY2" fmla="*/ 25949 h 25843"/>
                <a:gd name="connsiteX3" fmla="*/ 489 w 25843"/>
                <a:gd name="connsiteY3" fmla="*/ 259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105"/>
                  </a:moveTo>
                  <a:lnTo>
                    <a:pt x="26333" y="105"/>
                  </a:lnTo>
                  <a:lnTo>
                    <a:pt x="26333" y="25949"/>
                  </a:lnTo>
                  <a:lnTo>
                    <a:pt x="489" y="259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" name="Полилиния: фигура 370">
              <a:extLst>
                <a:ext uri="{FF2B5EF4-FFF2-40B4-BE49-F238E27FC236}">
                  <a16:creationId xmlns:a16="http://schemas.microsoft.com/office/drawing/2014/main" id="{C7541299-2575-4A7F-88F0-8D15B81732A8}"/>
                </a:ext>
              </a:extLst>
            </p:cNvPr>
            <p:cNvSpPr/>
            <p:nvPr/>
          </p:nvSpPr>
          <p:spPr>
            <a:xfrm>
              <a:off x="966939" y="4593175"/>
              <a:ext cx="25843" cy="25843"/>
            </a:xfrm>
            <a:custGeom>
              <a:avLst/>
              <a:gdLst>
                <a:gd name="connsiteX0" fmla="*/ 297 w 25843"/>
                <a:gd name="connsiteY0" fmla="*/ 129 h 25843"/>
                <a:gd name="connsiteX1" fmla="*/ 26141 w 25843"/>
                <a:gd name="connsiteY1" fmla="*/ 129 h 25843"/>
                <a:gd name="connsiteX2" fmla="*/ 26141 w 25843"/>
                <a:gd name="connsiteY2" fmla="*/ 25973 h 25843"/>
                <a:gd name="connsiteX3" fmla="*/ 297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129"/>
                  </a:moveTo>
                  <a:lnTo>
                    <a:pt x="26141" y="129"/>
                  </a:lnTo>
                  <a:lnTo>
                    <a:pt x="26141" y="25973"/>
                  </a:lnTo>
                  <a:lnTo>
                    <a:pt x="297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" name="Полилиния: фигура 371">
              <a:extLst>
                <a:ext uri="{FF2B5EF4-FFF2-40B4-BE49-F238E27FC236}">
                  <a16:creationId xmlns:a16="http://schemas.microsoft.com/office/drawing/2014/main" id="{270CB0F8-633C-4C92-9A2B-B6810D4769AF}"/>
                </a:ext>
              </a:extLst>
            </p:cNvPr>
            <p:cNvSpPr/>
            <p:nvPr/>
          </p:nvSpPr>
          <p:spPr>
            <a:xfrm>
              <a:off x="992030" y="4593175"/>
              <a:ext cx="25843" cy="25843"/>
            </a:xfrm>
            <a:custGeom>
              <a:avLst/>
              <a:gdLst>
                <a:gd name="connsiteX0" fmla="*/ 321 w 25843"/>
                <a:gd name="connsiteY0" fmla="*/ 129 h 25843"/>
                <a:gd name="connsiteX1" fmla="*/ 26165 w 25843"/>
                <a:gd name="connsiteY1" fmla="*/ 129 h 25843"/>
                <a:gd name="connsiteX2" fmla="*/ 26165 w 25843"/>
                <a:gd name="connsiteY2" fmla="*/ 25973 h 25843"/>
                <a:gd name="connsiteX3" fmla="*/ 321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129"/>
                  </a:moveTo>
                  <a:lnTo>
                    <a:pt x="26165" y="129"/>
                  </a:lnTo>
                  <a:lnTo>
                    <a:pt x="26165" y="25973"/>
                  </a:lnTo>
                  <a:lnTo>
                    <a:pt x="321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" name="Полилиния: фигура 372">
              <a:extLst>
                <a:ext uri="{FF2B5EF4-FFF2-40B4-BE49-F238E27FC236}">
                  <a16:creationId xmlns:a16="http://schemas.microsoft.com/office/drawing/2014/main" id="{D69B97CA-A7A3-4AFE-AC05-7E9C43D64D1A}"/>
                </a:ext>
              </a:extLst>
            </p:cNvPr>
            <p:cNvSpPr/>
            <p:nvPr/>
          </p:nvSpPr>
          <p:spPr>
            <a:xfrm>
              <a:off x="1017121" y="4593175"/>
              <a:ext cx="25843" cy="25843"/>
            </a:xfrm>
            <a:custGeom>
              <a:avLst/>
              <a:gdLst>
                <a:gd name="connsiteX0" fmla="*/ 345 w 25843"/>
                <a:gd name="connsiteY0" fmla="*/ 129 h 25843"/>
                <a:gd name="connsiteX1" fmla="*/ 26189 w 25843"/>
                <a:gd name="connsiteY1" fmla="*/ 129 h 25843"/>
                <a:gd name="connsiteX2" fmla="*/ 26189 w 25843"/>
                <a:gd name="connsiteY2" fmla="*/ 25973 h 25843"/>
                <a:gd name="connsiteX3" fmla="*/ 345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129"/>
                  </a:moveTo>
                  <a:lnTo>
                    <a:pt x="26189" y="129"/>
                  </a:lnTo>
                  <a:lnTo>
                    <a:pt x="26189" y="25973"/>
                  </a:lnTo>
                  <a:lnTo>
                    <a:pt x="345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" name="Полилиния: фигура 373">
              <a:extLst>
                <a:ext uri="{FF2B5EF4-FFF2-40B4-BE49-F238E27FC236}">
                  <a16:creationId xmlns:a16="http://schemas.microsoft.com/office/drawing/2014/main" id="{B463268F-5776-4F03-95F2-8D55A3C14327}"/>
                </a:ext>
              </a:extLst>
            </p:cNvPr>
            <p:cNvSpPr/>
            <p:nvPr/>
          </p:nvSpPr>
          <p:spPr>
            <a:xfrm>
              <a:off x="1042211" y="4593175"/>
              <a:ext cx="25843" cy="25843"/>
            </a:xfrm>
            <a:custGeom>
              <a:avLst/>
              <a:gdLst>
                <a:gd name="connsiteX0" fmla="*/ 369 w 25843"/>
                <a:gd name="connsiteY0" fmla="*/ 129 h 25843"/>
                <a:gd name="connsiteX1" fmla="*/ 26213 w 25843"/>
                <a:gd name="connsiteY1" fmla="*/ 129 h 25843"/>
                <a:gd name="connsiteX2" fmla="*/ 26213 w 25843"/>
                <a:gd name="connsiteY2" fmla="*/ 25973 h 25843"/>
                <a:gd name="connsiteX3" fmla="*/ 369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129"/>
                  </a:moveTo>
                  <a:lnTo>
                    <a:pt x="26213" y="129"/>
                  </a:lnTo>
                  <a:lnTo>
                    <a:pt x="26213" y="25973"/>
                  </a:lnTo>
                  <a:lnTo>
                    <a:pt x="369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" name="Полилиния: фигура 374">
              <a:extLst>
                <a:ext uri="{FF2B5EF4-FFF2-40B4-BE49-F238E27FC236}">
                  <a16:creationId xmlns:a16="http://schemas.microsoft.com/office/drawing/2014/main" id="{E2B7FBB6-EF84-4DE4-932D-35A184D9D572}"/>
                </a:ext>
              </a:extLst>
            </p:cNvPr>
            <p:cNvSpPr/>
            <p:nvPr/>
          </p:nvSpPr>
          <p:spPr>
            <a:xfrm>
              <a:off x="1067302" y="4593175"/>
              <a:ext cx="25843" cy="25843"/>
            </a:xfrm>
            <a:custGeom>
              <a:avLst/>
              <a:gdLst>
                <a:gd name="connsiteX0" fmla="*/ 393 w 25843"/>
                <a:gd name="connsiteY0" fmla="*/ 129 h 25843"/>
                <a:gd name="connsiteX1" fmla="*/ 26237 w 25843"/>
                <a:gd name="connsiteY1" fmla="*/ 129 h 25843"/>
                <a:gd name="connsiteX2" fmla="*/ 26237 w 25843"/>
                <a:gd name="connsiteY2" fmla="*/ 25973 h 25843"/>
                <a:gd name="connsiteX3" fmla="*/ 393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129"/>
                  </a:moveTo>
                  <a:lnTo>
                    <a:pt x="26237" y="129"/>
                  </a:lnTo>
                  <a:lnTo>
                    <a:pt x="26237" y="25973"/>
                  </a:lnTo>
                  <a:lnTo>
                    <a:pt x="393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6" name="Полилиния: фигура 375">
              <a:extLst>
                <a:ext uri="{FF2B5EF4-FFF2-40B4-BE49-F238E27FC236}">
                  <a16:creationId xmlns:a16="http://schemas.microsoft.com/office/drawing/2014/main" id="{D5241BAB-1853-4738-A367-C9599F835340}"/>
                </a:ext>
              </a:extLst>
            </p:cNvPr>
            <p:cNvSpPr/>
            <p:nvPr/>
          </p:nvSpPr>
          <p:spPr>
            <a:xfrm>
              <a:off x="1092393" y="4593175"/>
              <a:ext cx="25843" cy="25843"/>
            </a:xfrm>
            <a:custGeom>
              <a:avLst/>
              <a:gdLst>
                <a:gd name="connsiteX0" fmla="*/ 417 w 25843"/>
                <a:gd name="connsiteY0" fmla="*/ 129 h 25843"/>
                <a:gd name="connsiteX1" fmla="*/ 26261 w 25843"/>
                <a:gd name="connsiteY1" fmla="*/ 129 h 25843"/>
                <a:gd name="connsiteX2" fmla="*/ 26261 w 25843"/>
                <a:gd name="connsiteY2" fmla="*/ 25973 h 25843"/>
                <a:gd name="connsiteX3" fmla="*/ 417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129"/>
                  </a:moveTo>
                  <a:lnTo>
                    <a:pt x="26261" y="129"/>
                  </a:lnTo>
                  <a:lnTo>
                    <a:pt x="26261" y="25973"/>
                  </a:lnTo>
                  <a:lnTo>
                    <a:pt x="417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7" name="Полилиния: фигура 376">
              <a:extLst>
                <a:ext uri="{FF2B5EF4-FFF2-40B4-BE49-F238E27FC236}">
                  <a16:creationId xmlns:a16="http://schemas.microsoft.com/office/drawing/2014/main" id="{50DC9AD8-4967-4BF4-9E20-368522DFAD27}"/>
                </a:ext>
              </a:extLst>
            </p:cNvPr>
            <p:cNvSpPr/>
            <p:nvPr/>
          </p:nvSpPr>
          <p:spPr>
            <a:xfrm>
              <a:off x="1117484" y="4593175"/>
              <a:ext cx="25843" cy="25843"/>
            </a:xfrm>
            <a:custGeom>
              <a:avLst/>
              <a:gdLst>
                <a:gd name="connsiteX0" fmla="*/ 441 w 25843"/>
                <a:gd name="connsiteY0" fmla="*/ 129 h 25843"/>
                <a:gd name="connsiteX1" fmla="*/ 26285 w 25843"/>
                <a:gd name="connsiteY1" fmla="*/ 129 h 25843"/>
                <a:gd name="connsiteX2" fmla="*/ 26285 w 25843"/>
                <a:gd name="connsiteY2" fmla="*/ 25973 h 25843"/>
                <a:gd name="connsiteX3" fmla="*/ 441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129"/>
                  </a:moveTo>
                  <a:lnTo>
                    <a:pt x="26285" y="129"/>
                  </a:lnTo>
                  <a:lnTo>
                    <a:pt x="26285" y="25973"/>
                  </a:lnTo>
                  <a:lnTo>
                    <a:pt x="441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8" name="Полилиния: фигура 377">
              <a:extLst>
                <a:ext uri="{FF2B5EF4-FFF2-40B4-BE49-F238E27FC236}">
                  <a16:creationId xmlns:a16="http://schemas.microsoft.com/office/drawing/2014/main" id="{6F9BEC5D-A009-4EB4-A47B-EF59D56D5F02}"/>
                </a:ext>
              </a:extLst>
            </p:cNvPr>
            <p:cNvSpPr/>
            <p:nvPr/>
          </p:nvSpPr>
          <p:spPr>
            <a:xfrm>
              <a:off x="1142574" y="4593175"/>
              <a:ext cx="25843" cy="25843"/>
            </a:xfrm>
            <a:custGeom>
              <a:avLst/>
              <a:gdLst>
                <a:gd name="connsiteX0" fmla="*/ 465 w 25843"/>
                <a:gd name="connsiteY0" fmla="*/ 129 h 25843"/>
                <a:gd name="connsiteX1" fmla="*/ 26309 w 25843"/>
                <a:gd name="connsiteY1" fmla="*/ 129 h 25843"/>
                <a:gd name="connsiteX2" fmla="*/ 26309 w 25843"/>
                <a:gd name="connsiteY2" fmla="*/ 25973 h 25843"/>
                <a:gd name="connsiteX3" fmla="*/ 465 w 25843"/>
                <a:gd name="connsiteY3" fmla="*/ 259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129"/>
                  </a:moveTo>
                  <a:lnTo>
                    <a:pt x="26309" y="129"/>
                  </a:lnTo>
                  <a:lnTo>
                    <a:pt x="26309" y="25973"/>
                  </a:lnTo>
                  <a:lnTo>
                    <a:pt x="465" y="259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9" name="Полилиния: фигура 378">
              <a:extLst>
                <a:ext uri="{FF2B5EF4-FFF2-40B4-BE49-F238E27FC236}">
                  <a16:creationId xmlns:a16="http://schemas.microsoft.com/office/drawing/2014/main" id="{9CC6EC7F-DE6C-40DB-BC15-029DD08E1014}"/>
                </a:ext>
              </a:extLst>
            </p:cNvPr>
            <p:cNvSpPr/>
            <p:nvPr/>
          </p:nvSpPr>
          <p:spPr>
            <a:xfrm>
              <a:off x="1017121" y="4618266"/>
              <a:ext cx="25843" cy="25843"/>
            </a:xfrm>
            <a:custGeom>
              <a:avLst/>
              <a:gdLst>
                <a:gd name="connsiteX0" fmla="*/ 345 w 25843"/>
                <a:gd name="connsiteY0" fmla="*/ 153 h 25843"/>
                <a:gd name="connsiteX1" fmla="*/ 26189 w 25843"/>
                <a:gd name="connsiteY1" fmla="*/ 153 h 25843"/>
                <a:gd name="connsiteX2" fmla="*/ 26189 w 25843"/>
                <a:gd name="connsiteY2" fmla="*/ 25997 h 25843"/>
                <a:gd name="connsiteX3" fmla="*/ 345 w 25843"/>
                <a:gd name="connsiteY3" fmla="*/ 2599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153"/>
                  </a:moveTo>
                  <a:lnTo>
                    <a:pt x="26189" y="153"/>
                  </a:lnTo>
                  <a:lnTo>
                    <a:pt x="26189" y="25997"/>
                  </a:lnTo>
                  <a:lnTo>
                    <a:pt x="345" y="2599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0" name="Полилиния: фигура 379">
              <a:extLst>
                <a:ext uri="{FF2B5EF4-FFF2-40B4-BE49-F238E27FC236}">
                  <a16:creationId xmlns:a16="http://schemas.microsoft.com/office/drawing/2014/main" id="{E5A15357-8C93-4FF3-8341-4F7315C1FDCB}"/>
                </a:ext>
              </a:extLst>
            </p:cNvPr>
            <p:cNvSpPr/>
            <p:nvPr/>
          </p:nvSpPr>
          <p:spPr>
            <a:xfrm>
              <a:off x="1117484" y="4618266"/>
              <a:ext cx="25843" cy="25843"/>
            </a:xfrm>
            <a:custGeom>
              <a:avLst/>
              <a:gdLst>
                <a:gd name="connsiteX0" fmla="*/ 441 w 25843"/>
                <a:gd name="connsiteY0" fmla="*/ 153 h 25843"/>
                <a:gd name="connsiteX1" fmla="*/ 26285 w 25843"/>
                <a:gd name="connsiteY1" fmla="*/ 153 h 25843"/>
                <a:gd name="connsiteX2" fmla="*/ 26285 w 25843"/>
                <a:gd name="connsiteY2" fmla="*/ 25997 h 25843"/>
                <a:gd name="connsiteX3" fmla="*/ 441 w 25843"/>
                <a:gd name="connsiteY3" fmla="*/ 2599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153"/>
                  </a:moveTo>
                  <a:lnTo>
                    <a:pt x="26285" y="153"/>
                  </a:lnTo>
                  <a:lnTo>
                    <a:pt x="26285" y="25997"/>
                  </a:lnTo>
                  <a:lnTo>
                    <a:pt x="441" y="2599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1" name="Полилиния: фигура 380">
              <a:extLst>
                <a:ext uri="{FF2B5EF4-FFF2-40B4-BE49-F238E27FC236}">
                  <a16:creationId xmlns:a16="http://schemas.microsoft.com/office/drawing/2014/main" id="{BB4F68B9-F385-4095-87B5-E5F20CBCD322}"/>
                </a:ext>
              </a:extLst>
            </p:cNvPr>
            <p:cNvSpPr/>
            <p:nvPr/>
          </p:nvSpPr>
          <p:spPr>
            <a:xfrm>
              <a:off x="1142574" y="4618266"/>
              <a:ext cx="25843" cy="25843"/>
            </a:xfrm>
            <a:custGeom>
              <a:avLst/>
              <a:gdLst>
                <a:gd name="connsiteX0" fmla="*/ 465 w 25843"/>
                <a:gd name="connsiteY0" fmla="*/ 153 h 25843"/>
                <a:gd name="connsiteX1" fmla="*/ 26309 w 25843"/>
                <a:gd name="connsiteY1" fmla="*/ 153 h 25843"/>
                <a:gd name="connsiteX2" fmla="*/ 26309 w 25843"/>
                <a:gd name="connsiteY2" fmla="*/ 25997 h 25843"/>
                <a:gd name="connsiteX3" fmla="*/ 465 w 25843"/>
                <a:gd name="connsiteY3" fmla="*/ 2599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153"/>
                  </a:moveTo>
                  <a:lnTo>
                    <a:pt x="26309" y="153"/>
                  </a:lnTo>
                  <a:lnTo>
                    <a:pt x="26309" y="25997"/>
                  </a:lnTo>
                  <a:lnTo>
                    <a:pt x="465" y="2599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2" name="Полилиния: фигура 381">
              <a:extLst>
                <a:ext uri="{FF2B5EF4-FFF2-40B4-BE49-F238E27FC236}">
                  <a16:creationId xmlns:a16="http://schemas.microsoft.com/office/drawing/2014/main" id="{0DB6594F-5B8B-47F8-8A46-391406175E3F}"/>
                </a:ext>
              </a:extLst>
            </p:cNvPr>
            <p:cNvSpPr/>
            <p:nvPr/>
          </p:nvSpPr>
          <p:spPr>
            <a:xfrm>
              <a:off x="1192756" y="4618266"/>
              <a:ext cx="25843" cy="25843"/>
            </a:xfrm>
            <a:custGeom>
              <a:avLst/>
              <a:gdLst>
                <a:gd name="connsiteX0" fmla="*/ 513 w 25843"/>
                <a:gd name="connsiteY0" fmla="*/ 153 h 25843"/>
                <a:gd name="connsiteX1" fmla="*/ 26357 w 25843"/>
                <a:gd name="connsiteY1" fmla="*/ 153 h 25843"/>
                <a:gd name="connsiteX2" fmla="*/ 26357 w 25843"/>
                <a:gd name="connsiteY2" fmla="*/ 25997 h 25843"/>
                <a:gd name="connsiteX3" fmla="*/ 513 w 25843"/>
                <a:gd name="connsiteY3" fmla="*/ 2599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153"/>
                  </a:moveTo>
                  <a:lnTo>
                    <a:pt x="26357" y="153"/>
                  </a:lnTo>
                  <a:lnTo>
                    <a:pt x="26357" y="25997"/>
                  </a:lnTo>
                  <a:lnTo>
                    <a:pt x="513" y="2599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3" name="Полилиния: фигура 382">
              <a:extLst>
                <a:ext uri="{FF2B5EF4-FFF2-40B4-BE49-F238E27FC236}">
                  <a16:creationId xmlns:a16="http://schemas.microsoft.com/office/drawing/2014/main" id="{A857665E-37E1-4817-B9C2-D48136CCCBBD}"/>
                </a:ext>
              </a:extLst>
            </p:cNvPr>
            <p:cNvSpPr/>
            <p:nvPr/>
          </p:nvSpPr>
          <p:spPr>
            <a:xfrm>
              <a:off x="916758" y="4643357"/>
              <a:ext cx="25843" cy="25843"/>
            </a:xfrm>
            <a:custGeom>
              <a:avLst/>
              <a:gdLst>
                <a:gd name="connsiteX0" fmla="*/ 249 w 25843"/>
                <a:gd name="connsiteY0" fmla="*/ 177 h 25843"/>
                <a:gd name="connsiteX1" fmla="*/ 26093 w 25843"/>
                <a:gd name="connsiteY1" fmla="*/ 177 h 25843"/>
                <a:gd name="connsiteX2" fmla="*/ 26093 w 25843"/>
                <a:gd name="connsiteY2" fmla="*/ 26021 h 25843"/>
                <a:gd name="connsiteX3" fmla="*/ 249 w 25843"/>
                <a:gd name="connsiteY3" fmla="*/ 2602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177"/>
                  </a:moveTo>
                  <a:lnTo>
                    <a:pt x="26093" y="177"/>
                  </a:lnTo>
                  <a:lnTo>
                    <a:pt x="26093" y="26021"/>
                  </a:lnTo>
                  <a:lnTo>
                    <a:pt x="249" y="2602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4" name="Полилиния: фигура 383">
              <a:extLst>
                <a:ext uri="{FF2B5EF4-FFF2-40B4-BE49-F238E27FC236}">
                  <a16:creationId xmlns:a16="http://schemas.microsoft.com/office/drawing/2014/main" id="{9A93883D-C051-45B6-98F1-8D1F1F64F062}"/>
                </a:ext>
              </a:extLst>
            </p:cNvPr>
            <p:cNvSpPr/>
            <p:nvPr/>
          </p:nvSpPr>
          <p:spPr>
            <a:xfrm>
              <a:off x="992030" y="4643357"/>
              <a:ext cx="25843" cy="25843"/>
            </a:xfrm>
            <a:custGeom>
              <a:avLst/>
              <a:gdLst>
                <a:gd name="connsiteX0" fmla="*/ 321 w 25843"/>
                <a:gd name="connsiteY0" fmla="*/ 177 h 25843"/>
                <a:gd name="connsiteX1" fmla="*/ 26165 w 25843"/>
                <a:gd name="connsiteY1" fmla="*/ 177 h 25843"/>
                <a:gd name="connsiteX2" fmla="*/ 26165 w 25843"/>
                <a:gd name="connsiteY2" fmla="*/ 26021 h 25843"/>
                <a:gd name="connsiteX3" fmla="*/ 321 w 25843"/>
                <a:gd name="connsiteY3" fmla="*/ 2602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177"/>
                  </a:moveTo>
                  <a:lnTo>
                    <a:pt x="26165" y="177"/>
                  </a:lnTo>
                  <a:lnTo>
                    <a:pt x="26165" y="26021"/>
                  </a:lnTo>
                  <a:lnTo>
                    <a:pt x="321" y="2602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5" name="Полилиния: фигура 384">
              <a:extLst>
                <a:ext uri="{FF2B5EF4-FFF2-40B4-BE49-F238E27FC236}">
                  <a16:creationId xmlns:a16="http://schemas.microsoft.com/office/drawing/2014/main" id="{6FEA8459-73FD-4165-A8D3-F22C0FC369FE}"/>
                </a:ext>
              </a:extLst>
            </p:cNvPr>
            <p:cNvSpPr/>
            <p:nvPr/>
          </p:nvSpPr>
          <p:spPr>
            <a:xfrm>
              <a:off x="1017121" y="4643357"/>
              <a:ext cx="25843" cy="25843"/>
            </a:xfrm>
            <a:custGeom>
              <a:avLst/>
              <a:gdLst>
                <a:gd name="connsiteX0" fmla="*/ 345 w 25843"/>
                <a:gd name="connsiteY0" fmla="*/ 177 h 25843"/>
                <a:gd name="connsiteX1" fmla="*/ 26189 w 25843"/>
                <a:gd name="connsiteY1" fmla="*/ 177 h 25843"/>
                <a:gd name="connsiteX2" fmla="*/ 26189 w 25843"/>
                <a:gd name="connsiteY2" fmla="*/ 26021 h 25843"/>
                <a:gd name="connsiteX3" fmla="*/ 345 w 25843"/>
                <a:gd name="connsiteY3" fmla="*/ 2602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177"/>
                  </a:moveTo>
                  <a:lnTo>
                    <a:pt x="26189" y="177"/>
                  </a:lnTo>
                  <a:lnTo>
                    <a:pt x="26189" y="26021"/>
                  </a:lnTo>
                  <a:lnTo>
                    <a:pt x="345" y="2602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6" name="Полилиния: фигура 385">
              <a:extLst>
                <a:ext uri="{FF2B5EF4-FFF2-40B4-BE49-F238E27FC236}">
                  <a16:creationId xmlns:a16="http://schemas.microsoft.com/office/drawing/2014/main" id="{452EDD67-20D7-4BF0-825B-C32E7B9D0FA0}"/>
                </a:ext>
              </a:extLst>
            </p:cNvPr>
            <p:cNvSpPr/>
            <p:nvPr/>
          </p:nvSpPr>
          <p:spPr>
            <a:xfrm>
              <a:off x="1067302" y="4643357"/>
              <a:ext cx="25843" cy="25843"/>
            </a:xfrm>
            <a:custGeom>
              <a:avLst/>
              <a:gdLst>
                <a:gd name="connsiteX0" fmla="*/ 393 w 25843"/>
                <a:gd name="connsiteY0" fmla="*/ 177 h 25843"/>
                <a:gd name="connsiteX1" fmla="*/ 26237 w 25843"/>
                <a:gd name="connsiteY1" fmla="*/ 177 h 25843"/>
                <a:gd name="connsiteX2" fmla="*/ 26237 w 25843"/>
                <a:gd name="connsiteY2" fmla="*/ 26021 h 25843"/>
                <a:gd name="connsiteX3" fmla="*/ 393 w 25843"/>
                <a:gd name="connsiteY3" fmla="*/ 2602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177"/>
                  </a:moveTo>
                  <a:lnTo>
                    <a:pt x="26237" y="177"/>
                  </a:lnTo>
                  <a:lnTo>
                    <a:pt x="26237" y="26021"/>
                  </a:lnTo>
                  <a:lnTo>
                    <a:pt x="393" y="2602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" name="Полилиния: фигура 386">
              <a:extLst>
                <a:ext uri="{FF2B5EF4-FFF2-40B4-BE49-F238E27FC236}">
                  <a16:creationId xmlns:a16="http://schemas.microsoft.com/office/drawing/2014/main" id="{15944856-21F8-4D38-96AD-373B7933CA19}"/>
                </a:ext>
              </a:extLst>
            </p:cNvPr>
            <p:cNvSpPr/>
            <p:nvPr/>
          </p:nvSpPr>
          <p:spPr>
            <a:xfrm>
              <a:off x="1117484" y="4643357"/>
              <a:ext cx="25843" cy="25843"/>
            </a:xfrm>
            <a:custGeom>
              <a:avLst/>
              <a:gdLst>
                <a:gd name="connsiteX0" fmla="*/ 441 w 25843"/>
                <a:gd name="connsiteY0" fmla="*/ 177 h 25843"/>
                <a:gd name="connsiteX1" fmla="*/ 26285 w 25843"/>
                <a:gd name="connsiteY1" fmla="*/ 177 h 25843"/>
                <a:gd name="connsiteX2" fmla="*/ 26285 w 25843"/>
                <a:gd name="connsiteY2" fmla="*/ 26021 h 25843"/>
                <a:gd name="connsiteX3" fmla="*/ 441 w 25843"/>
                <a:gd name="connsiteY3" fmla="*/ 2602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177"/>
                  </a:moveTo>
                  <a:lnTo>
                    <a:pt x="26285" y="177"/>
                  </a:lnTo>
                  <a:lnTo>
                    <a:pt x="26285" y="26021"/>
                  </a:lnTo>
                  <a:lnTo>
                    <a:pt x="441" y="2602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" name="Полилиния: фигура 387">
              <a:extLst>
                <a:ext uri="{FF2B5EF4-FFF2-40B4-BE49-F238E27FC236}">
                  <a16:creationId xmlns:a16="http://schemas.microsoft.com/office/drawing/2014/main" id="{C90DEF24-008D-4201-BF85-51B0BB9E47A4}"/>
                </a:ext>
              </a:extLst>
            </p:cNvPr>
            <p:cNvSpPr/>
            <p:nvPr/>
          </p:nvSpPr>
          <p:spPr>
            <a:xfrm>
              <a:off x="1142574" y="4643357"/>
              <a:ext cx="25843" cy="25843"/>
            </a:xfrm>
            <a:custGeom>
              <a:avLst/>
              <a:gdLst>
                <a:gd name="connsiteX0" fmla="*/ 465 w 25843"/>
                <a:gd name="connsiteY0" fmla="*/ 177 h 25843"/>
                <a:gd name="connsiteX1" fmla="*/ 26309 w 25843"/>
                <a:gd name="connsiteY1" fmla="*/ 177 h 25843"/>
                <a:gd name="connsiteX2" fmla="*/ 26309 w 25843"/>
                <a:gd name="connsiteY2" fmla="*/ 26021 h 25843"/>
                <a:gd name="connsiteX3" fmla="*/ 465 w 25843"/>
                <a:gd name="connsiteY3" fmla="*/ 2602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177"/>
                  </a:moveTo>
                  <a:lnTo>
                    <a:pt x="26309" y="177"/>
                  </a:lnTo>
                  <a:lnTo>
                    <a:pt x="26309" y="26021"/>
                  </a:lnTo>
                  <a:lnTo>
                    <a:pt x="465" y="2602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" name="Полилиния: фигура 388">
              <a:extLst>
                <a:ext uri="{FF2B5EF4-FFF2-40B4-BE49-F238E27FC236}">
                  <a16:creationId xmlns:a16="http://schemas.microsoft.com/office/drawing/2014/main" id="{4CA29EA7-34B3-474B-9991-3A9B5C1F4429}"/>
                </a:ext>
              </a:extLst>
            </p:cNvPr>
            <p:cNvSpPr/>
            <p:nvPr/>
          </p:nvSpPr>
          <p:spPr>
            <a:xfrm>
              <a:off x="1217847" y="4643357"/>
              <a:ext cx="25843" cy="25843"/>
            </a:xfrm>
            <a:custGeom>
              <a:avLst/>
              <a:gdLst>
                <a:gd name="connsiteX0" fmla="*/ 537 w 25843"/>
                <a:gd name="connsiteY0" fmla="*/ 177 h 25843"/>
                <a:gd name="connsiteX1" fmla="*/ 26381 w 25843"/>
                <a:gd name="connsiteY1" fmla="*/ 177 h 25843"/>
                <a:gd name="connsiteX2" fmla="*/ 26381 w 25843"/>
                <a:gd name="connsiteY2" fmla="*/ 26021 h 25843"/>
                <a:gd name="connsiteX3" fmla="*/ 537 w 25843"/>
                <a:gd name="connsiteY3" fmla="*/ 2602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177"/>
                  </a:moveTo>
                  <a:lnTo>
                    <a:pt x="26381" y="177"/>
                  </a:lnTo>
                  <a:lnTo>
                    <a:pt x="26381" y="26021"/>
                  </a:lnTo>
                  <a:lnTo>
                    <a:pt x="537" y="2602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" name="Полилиния: фигура 389">
              <a:extLst>
                <a:ext uri="{FF2B5EF4-FFF2-40B4-BE49-F238E27FC236}">
                  <a16:creationId xmlns:a16="http://schemas.microsoft.com/office/drawing/2014/main" id="{FF8DAE74-A322-4522-AE75-65BB682089C2}"/>
                </a:ext>
              </a:extLst>
            </p:cNvPr>
            <p:cNvSpPr/>
            <p:nvPr/>
          </p:nvSpPr>
          <p:spPr>
            <a:xfrm>
              <a:off x="916758" y="4668447"/>
              <a:ext cx="25843" cy="25843"/>
            </a:xfrm>
            <a:custGeom>
              <a:avLst/>
              <a:gdLst>
                <a:gd name="connsiteX0" fmla="*/ 249 w 25843"/>
                <a:gd name="connsiteY0" fmla="*/ 201 h 25843"/>
                <a:gd name="connsiteX1" fmla="*/ 26093 w 25843"/>
                <a:gd name="connsiteY1" fmla="*/ 201 h 25843"/>
                <a:gd name="connsiteX2" fmla="*/ 26093 w 25843"/>
                <a:gd name="connsiteY2" fmla="*/ 26045 h 25843"/>
                <a:gd name="connsiteX3" fmla="*/ 249 w 25843"/>
                <a:gd name="connsiteY3" fmla="*/ 2604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201"/>
                  </a:moveTo>
                  <a:lnTo>
                    <a:pt x="26093" y="201"/>
                  </a:lnTo>
                  <a:lnTo>
                    <a:pt x="26093" y="26045"/>
                  </a:lnTo>
                  <a:lnTo>
                    <a:pt x="249" y="2604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" name="Полилиния: фигура 390">
              <a:extLst>
                <a:ext uri="{FF2B5EF4-FFF2-40B4-BE49-F238E27FC236}">
                  <a16:creationId xmlns:a16="http://schemas.microsoft.com/office/drawing/2014/main" id="{280B2C63-E069-4E12-AC79-2B03E6009E82}"/>
                </a:ext>
              </a:extLst>
            </p:cNvPr>
            <p:cNvSpPr/>
            <p:nvPr/>
          </p:nvSpPr>
          <p:spPr>
            <a:xfrm>
              <a:off x="966939" y="4668447"/>
              <a:ext cx="25843" cy="25843"/>
            </a:xfrm>
            <a:custGeom>
              <a:avLst/>
              <a:gdLst>
                <a:gd name="connsiteX0" fmla="*/ 297 w 25843"/>
                <a:gd name="connsiteY0" fmla="*/ 201 h 25843"/>
                <a:gd name="connsiteX1" fmla="*/ 26141 w 25843"/>
                <a:gd name="connsiteY1" fmla="*/ 201 h 25843"/>
                <a:gd name="connsiteX2" fmla="*/ 26141 w 25843"/>
                <a:gd name="connsiteY2" fmla="*/ 26045 h 25843"/>
                <a:gd name="connsiteX3" fmla="*/ 297 w 25843"/>
                <a:gd name="connsiteY3" fmla="*/ 2604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201"/>
                  </a:moveTo>
                  <a:lnTo>
                    <a:pt x="26141" y="201"/>
                  </a:lnTo>
                  <a:lnTo>
                    <a:pt x="26141" y="26045"/>
                  </a:lnTo>
                  <a:lnTo>
                    <a:pt x="297" y="2604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" name="Полилиния: фигура 391">
              <a:extLst>
                <a:ext uri="{FF2B5EF4-FFF2-40B4-BE49-F238E27FC236}">
                  <a16:creationId xmlns:a16="http://schemas.microsoft.com/office/drawing/2014/main" id="{C6134DED-7A50-48FD-83D6-3A308147A4C2}"/>
                </a:ext>
              </a:extLst>
            </p:cNvPr>
            <p:cNvSpPr/>
            <p:nvPr/>
          </p:nvSpPr>
          <p:spPr>
            <a:xfrm>
              <a:off x="1017121" y="4668447"/>
              <a:ext cx="25843" cy="25843"/>
            </a:xfrm>
            <a:custGeom>
              <a:avLst/>
              <a:gdLst>
                <a:gd name="connsiteX0" fmla="*/ 345 w 25843"/>
                <a:gd name="connsiteY0" fmla="*/ 201 h 25843"/>
                <a:gd name="connsiteX1" fmla="*/ 26189 w 25843"/>
                <a:gd name="connsiteY1" fmla="*/ 201 h 25843"/>
                <a:gd name="connsiteX2" fmla="*/ 26189 w 25843"/>
                <a:gd name="connsiteY2" fmla="*/ 26045 h 25843"/>
                <a:gd name="connsiteX3" fmla="*/ 345 w 25843"/>
                <a:gd name="connsiteY3" fmla="*/ 2604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201"/>
                  </a:moveTo>
                  <a:lnTo>
                    <a:pt x="26189" y="201"/>
                  </a:lnTo>
                  <a:lnTo>
                    <a:pt x="26189" y="26045"/>
                  </a:lnTo>
                  <a:lnTo>
                    <a:pt x="345" y="2604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" name="Полилиния: фигура 392">
              <a:extLst>
                <a:ext uri="{FF2B5EF4-FFF2-40B4-BE49-F238E27FC236}">
                  <a16:creationId xmlns:a16="http://schemas.microsoft.com/office/drawing/2014/main" id="{D403FA35-5216-4BC5-A6F8-1BE441A6FA32}"/>
                </a:ext>
              </a:extLst>
            </p:cNvPr>
            <p:cNvSpPr/>
            <p:nvPr/>
          </p:nvSpPr>
          <p:spPr>
            <a:xfrm>
              <a:off x="1067302" y="4668447"/>
              <a:ext cx="25843" cy="25843"/>
            </a:xfrm>
            <a:custGeom>
              <a:avLst/>
              <a:gdLst>
                <a:gd name="connsiteX0" fmla="*/ 393 w 25843"/>
                <a:gd name="connsiteY0" fmla="*/ 201 h 25843"/>
                <a:gd name="connsiteX1" fmla="*/ 26237 w 25843"/>
                <a:gd name="connsiteY1" fmla="*/ 201 h 25843"/>
                <a:gd name="connsiteX2" fmla="*/ 26237 w 25843"/>
                <a:gd name="connsiteY2" fmla="*/ 26045 h 25843"/>
                <a:gd name="connsiteX3" fmla="*/ 393 w 25843"/>
                <a:gd name="connsiteY3" fmla="*/ 2604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201"/>
                  </a:moveTo>
                  <a:lnTo>
                    <a:pt x="26237" y="201"/>
                  </a:lnTo>
                  <a:lnTo>
                    <a:pt x="26237" y="26045"/>
                  </a:lnTo>
                  <a:lnTo>
                    <a:pt x="393" y="2604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" name="Полилиния: фигура 393">
              <a:extLst>
                <a:ext uri="{FF2B5EF4-FFF2-40B4-BE49-F238E27FC236}">
                  <a16:creationId xmlns:a16="http://schemas.microsoft.com/office/drawing/2014/main" id="{8D03F43A-541E-42FE-B045-EEBDA1D883F6}"/>
                </a:ext>
              </a:extLst>
            </p:cNvPr>
            <p:cNvSpPr/>
            <p:nvPr/>
          </p:nvSpPr>
          <p:spPr>
            <a:xfrm>
              <a:off x="1117484" y="4668447"/>
              <a:ext cx="25843" cy="25843"/>
            </a:xfrm>
            <a:custGeom>
              <a:avLst/>
              <a:gdLst>
                <a:gd name="connsiteX0" fmla="*/ 441 w 25843"/>
                <a:gd name="connsiteY0" fmla="*/ 201 h 25843"/>
                <a:gd name="connsiteX1" fmla="*/ 26285 w 25843"/>
                <a:gd name="connsiteY1" fmla="*/ 201 h 25843"/>
                <a:gd name="connsiteX2" fmla="*/ 26285 w 25843"/>
                <a:gd name="connsiteY2" fmla="*/ 26045 h 25843"/>
                <a:gd name="connsiteX3" fmla="*/ 441 w 25843"/>
                <a:gd name="connsiteY3" fmla="*/ 2604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201"/>
                  </a:moveTo>
                  <a:lnTo>
                    <a:pt x="26285" y="201"/>
                  </a:lnTo>
                  <a:lnTo>
                    <a:pt x="26285" y="26045"/>
                  </a:lnTo>
                  <a:lnTo>
                    <a:pt x="441" y="2604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" name="Полилиния: фигура 394">
              <a:extLst>
                <a:ext uri="{FF2B5EF4-FFF2-40B4-BE49-F238E27FC236}">
                  <a16:creationId xmlns:a16="http://schemas.microsoft.com/office/drawing/2014/main" id="{A1908EE4-AFBC-42A2-97C4-3753BFCB9878}"/>
                </a:ext>
              </a:extLst>
            </p:cNvPr>
            <p:cNvSpPr/>
            <p:nvPr/>
          </p:nvSpPr>
          <p:spPr>
            <a:xfrm>
              <a:off x="1167665" y="4668447"/>
              <a:ext cx="25843" cy="25843"/>
            </a:xfrm>
            <a:custGeom>
              <a:avLst/>
              <a:gdLst>
                <a:gd name="connsiteX0" fmla="*/ 489 w 25843"/>
                <a:gd name="connsiteY0" fmla="*/ 201 h 25843"/>
                <a:gd name="connsiteX1" fmla="*/ 26333 w 25843"/>
                <a:gd name="connsiteY1" fmla="*/ 201 h 25843"/>
                <a:gd name="connsiteX2" fmla="*/ 26333 w 25843"/>
                <a:gd name="connsiteY2" fmla="*/ 26045 h 25843"/>
                <a:gd name="connsiteX3" fmla="*/ 489 w 25843"/>
                <a:gd name="connsiteY3" fmla="*/ 2604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201"/>
                  </a:moveTo>
                  <a:lnTo>
                    <a:pt x="26333" y="201"/>
                  </a:lnTo>
                  <a:lnTo>
                    <a:pt x="26333" y="26045"/>
                  </a:lnTo>
                  <a:lnTo>
                    <a:pt x="489" y="2604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6" name="Полилиния: фигура 395">
              <a:extLst>
                <a:ext uri="{FF2B5EF4-FFF2-40B4-BE49-F238E27FC236}">
                  <a16:creationId xmlns:a16="http://schemas.microsoft.com/office/drawing/2014/main" id="{77FD70EE-528D-4BB5-A8ED-37A048C53AAD}"/>
                </a:ext>
              </a:extLst>
            </p:cNvPr>
            <p:cNvSpPr/>
            <p:nvPr/>
          </p:nvSpPr>
          <p:spPr>
            <a:xfrm>
              <a:off x="1217847" y="4668447"/>
              <a:ext cx="25843" cy="25843"/>
            </a:xfrm>
            <a:custGeom>
              <a:avLst/>
              <a:gdLst>
                <a:gd name="connsiteX0" fmla="*/ 537 w 25843"/>
                <a:gd name="connsiteY0" fmla="*/ 201 h 25843"/>
                <a:gd name="connsiteX1" fmla="*/ 26381 w 25843"/>
                <a:gd name="connsiteY1" fmla="*/ 201 h 25843"/>
                <a:gd name="connsiteX2" fmla="*/ 26381 w 25843"/>
                <a:gd name="connsiteY2" fmla="*/ 26045 h 25843"/>
                <a:gd name="connsiteX3" fmla="*/ 537 w 25843"/>
                <a:gd name="connsiteY3" fmla="*/ 2604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201"/>
                  </a:moveTo>
                  <a:lnTo>
                    <a:pt x="26381" y="201"/>
                  </a:lnTo>
                  <a:lnTo>
                    <a:pt x="26381" y="26045"/>
                  </a:lnTo>
                  <a:lnTo>
                    <a:pt x="537" y="2604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7" name="Полилиния: фигура 396">
              <a:extLst>
                <a:ext uri="{FF2B5EF4-FFF2-40B4-BE49-F238E27FC236}">
                  <a16:creationId xmlns:a16="http://schemas.microsoft.com/office/drawing/2014/main" id="{548A3A80-CD83-4A53-B529-970601554687}"/>
                </a:ext>
              </a:extLst>
            </p:cNvPr>
            <p:cNvSpPr/>
            <p:nvPr/>
          </p:nvSpPr>
          <p:spPr>
            <a:xfrm>
              <a:off x="916758" y="4693538"/>
              <a:ext cx="25843" cy="25843"/>
            </a:xfrm>
            <a:custGeom>
              <a:avLst/>
              <a:gdLst>
                <a:gd name="connsiteX0" fmla="*/ 249 w 25843"/>
                <a:gd name="connsiteY0" fmla="*/ 225 h 25843"/>
                <a:gd name="connsiteX1" fmla="*/ 26093 w 25843"/>
                <a:gd name="connsiteY1" fmla="*/ 225 h 25843"/>
                <a:gd name="connsiteX2" fmla="*/ 26093 w 25843"/>
                <a:gd name="connsiteY2" fmla="*/ 26069 h 25843"/>
                <a:gd name="connsiteX3" fmla="*/ 249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225"/>
                  </a:moveTo>
                  <a:lnTo>
                    <a:pt x="26093" y="225"/>
                  </a:lnTo>
                  <a:lnTo>
                    <a:pt x="26093" y="26069"/>
                  </a:lnTo>
                  <a:lnTo>
                    <a:pt x="249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" name="Полилиния: фигура 397">
              <a:extLst>
                <a:ext uri="{FF2B5EF4-FFF2-40B4-BE49-F238E27FC236}">
                  <a16:creationId xmlns:a16="http://schemas.microsoft.com/office/drawing/2014/main" id="{BB87F66B-BBB2-4BB6-A344-B14196DBD3B6}"/>
                </a:ext>
              </a:extLst>
            </p:cNvPr>
            <p:cNvSpPr/>
            <p:nvPr/>
          </p:nvSpPr>
          <p:spPr>
            <a:xfrm>
              <a:off x="941849" y="4693538"/>
              <a:ext cx="25843" cy="25843"/>
            </a:xfrm>
            <a:custGeom>
              <a:avLst/>
              <a:gdLst>
                <a:gd name="connsiteX0" fmla="*/ 273 w 25843"/>
                <a:gd name="connsiteY0" fmla="*/ 225 h 25843"/>
                <a:gd name="connsiteX1" fmla="*/ 26117 w 25843"/>
                <a:gd name="connsiteY1" fmla="*/ 225 h 25843"/>
                <a:gd name="connsiteX2" fmla="*/ 26117 w 25843"/>
                <a:gd name="connsiteY2" fmla="*/ 26069 h 25843"/>
                <a:gd name="connsiteX3" fmla="*/ 273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225"/>
                  </a:moveTo>
                  <a:lnTo>
                    <a:pt x="26117" y="225"/>
                  </a:lnTo>
                  <a:lnTo>
                    <a:pt x="26117" y="26069"/>
                  </a:lnTo>
                  <a:lnTo>
                    <a:pt x="273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" name="Полилиния: фигура 398">
              <a:extLst>
                <a:ext uri="{FF2B5EF4-FFF2-40B4-BE49-F238E27FC236}">
                  <a16:creationId xmlns:a16="http://schemas.microsoft.com/office/drawing/2014/main" id="{5D4D5575-7C0F-4BA8-A4BF-83502F1B4FF8}"/>
                </a:ext>
              </a:extLst>
            </p:cNvPr>
            <p:cNvSpPr/>
            <p:nvPr/>
          </p:nvSpPr>
          <p:spPr>
            <a:xfrm>
              <a:off x="966939" y="4693538"/>
              <a:ext cx="25843" cy="25843"/>
            </a:xfrm>
            <a:custGeom>
              <a:avLst/>
              <a:gdLst>
                <a:gd name="connsiteX0" fmla="*/ 297 w 25843"/>
                <a:gd name="connsiteY0" fmla="*/ 225 h 25843"/>
                <a:gd name="connsiteX1" fmla="*/ 26141 w 25843"/>
                <a:gd name="connsiteY1" fmla="*/ 225 h 25843"/>
                <a:gd name="connsiteX2" fmla="*/ 26141 w 25843"/>
                <a:gd name="connsiteY2" fmla="*/ 26069 h 25843"/>
                <a:gd name="connsiteX3" fmla="*/ 297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225"/>
                  </a:moveTo>
                  <a:lnTo>
                    <a:pt x="26141" y="225"/>
                  </a:lnTo>
                  <a:lnTo>
                    <a:pt x="26141" y="26069"/>
                  </a:lnTo>
                  <a:lnTo>
                    <a:pt x="297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" name="Полилиния: фигура 399">
              <a:extLst>
                <a:ext uri="{FF2B5EF4-FFF2-40B4-BE49-F238E27FC236}">
                  <a16:creationId xmlns:a16="http://schemas.microsoft.com/office/drawing/2014/main" id="{81723238-CC7E-46C0-B73D-AEB9366F8E27}"/>
                </a:ext>
              </a:extLst>
            </p:cNvPr>
            <p:cNvSpPr/>
            <p:nvPr/>
          </p:nvSpPr>
          <p:spPr>
            <a:xfrm>
              <a:off x="992030" y="4693538"/>
              <a:ext cx="25843" cy="25843"/>
            </a:xfrm>
            <a:custGeom>
              <a:avLst/>
              <a:gdLst>
                <a:gd name="connsiteX0" fmla="*/ 321 w 25843"/>
                <a:gd name="connsiteY0" fmla="*/ 225 h 25843"/>
                <a:gd name="connsiteX1" fmla="*/ 26165 w 25843"/>
                <a:gd name="connsiteY1" fmla="*/ 225 h 25843"/>
                <a:gd name="connsiteX2" fmla="*/ 26165 w 25843"/>
                <a:gd name="connsiteY2" fmla="*/ 26069 h 25843"/>
                <a:gd name="connsiteX3" fmla="*/ 321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225"/>
                  </a:moveTo>
                  <a:lnTo>
                    <a:pt x="26165" y="225"/>
                  </a:lnTo>
                  <a:lnTo>
                    <a:pt x="26165" y="26069"/>
                  </a:lnTo>
                  <a:lnTo>
                    <a:pt x="321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1" name="Полилиния: фигура 400">
              <a:extLst>
                <a:ext uri="{FF2B5EF4-FFF2-40B4-BE49-F238E27FC236}">
                  <a16:creationId xmlns:a16="http://schemas.microsoft.com/office/drawing/2014/main" id="{3C74CB69-69D5-4DEC-A1FB-5AAAB4115ED7}"/>
                </a:ext>
              </a:extLst>
            </p:cNvPr>
            <p:cNvSpPr/>
            <p:nvPr/>
          </p:nvSpPr>
          <p:spPr>
            <a:xfrm>
              <a:off x="1017121" y="4693538"/>
              <a:ext cx="25843" cy="25843"/>
            </a:xfrm>
            <a:custGeom>
              <a:avLst/>
              <a:gdLst>
                <a:gd name="connsiteX0" fmla="*/ 345 w 25843"/>
                <a:gd name="connsiteY0" fmla="*/ 225 h 25843"/>
                <a:gd name="connsiteX1" fmla="*/ 26189 w 25843"/>
                <a:gd name="connsiteY1" fmla="*/ 225 h 25843"/>
                <a:gd name="connsiteX2" fmla="*/ 26189 w 25843"/>
                <a:gd name="connsiteY2" fmla="*/ 26069 h 25843"/>
                <a:gd name="connsiteX3" fmla="*/ 345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225"/>
                  </a:moveTo>
                  <a:lnTo>
                    <a:pt x="26189" y="225"/>
                  </a:lnTo>
                  <a:lnTo>
                    <a:pt x="26189" y="26069"/>
                  </a:lnTo>
                  <a:lnTo>
                    <a:pt x="345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" name="Полилиния: фигура 401">
              <a:extLst>
                <a:ext uri="{FF2B5EF4-FFF2-40B4-BE49-F238E27FC236}">
                  <a16:creationId xmlns:a16="http://schemas.microsoft.com/office/drawing/2014/main" id="{9F2458E6-5C62-4760-95CF-8202799E9646}"/>
                </a:ext>
              </a:extLst>
            </p:cNvPr>
            <p:cNvSpPr/>
            <p:nvPr/>
          </p:nvSpPr>
          <p:spPr>
            <a:xfrm>
              <a:off x="1042211" y="4693538"/>
              <a:ext cx="25843" cy="25843"/>
            </a:xfrm>
            <a:custGeom>
              <a:avLst/>
              <a:gdLst>
                <a:gd name="connsiteX0" fmla="*/ 369 w 25843"/>
                <a:gd name="connsiteY0" fmla="*/ 225 h 25843"/>
                <a:gd name="connsiteX1" fmla="*/ 26213 w 25843"/>
                <a:gd name="connsiteY1" fmla="*/ 225 h 25843"/>
                <a:gd name="connsiteX2" fmla="*/ 26213 w 25843"/>
                <a:gd name="connsiteY2" fmla="*/ 26069 h 25843"/>
                <a:gd name="connsiteX3" fmla="*/ 369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225"/>
                  </a:moveTo>
                  <a:lnTo>
                    <a:pt x="26213" y="225"/>
                  </a:lnTo>
                  <a:lnTo>
                    <a:pt x="26213" y="26069"/>
                  </a:lnTo>
                  <a:lnTo>
                    <a:pt x="369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" name="Полилиния: фигура 402">
              <a:extLst>
                <a:ext uri="{FF2B5EF4-FFF2-40B4-BE49-F238E27FC236}">
                  <a16:creationId xmlns:a16="http://schemas.microsoft.com/office/drawing/2014/main" id="{357C221D-94CF-4E55-ACE2-71F6256F8016}"/>
                </a:ext>
              </a:extLst>
            </p:cNvPr>
            <p:cNvSpPr/>
            <p:nvPr/>
          </p:nvSpPr>
          <p:spPr>
            <a:xfrm>
              <a:off x="1092393" y="4693538"/>
              <a:ext cx="25843" cy="25843"/>
            </a:xfrm>
            <a:custGeom>
              <a:avLst/>
              <a:gdLst>
                <a:gd name="connsiteX0" fmla="*/ 417 w 25843"/>
                <a:gd name="connsiteY0" fmla="*/ 225 h 25843"/>
                <a:gd name="connsiteX1" fmla="*/ 26261 w 25843"/>
                <a:gd name="connsiteY1" fmla="*/ 225 h 25843"/>
                <a:gd name="connsiteX2" fmla="*/ 26261 w 25843"/>
                <a:gd name="connsiteY2" fmla="*/ 26069 h 25843"/>
                <a:gd name="connsiteX3" fmla="*/ 417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225"/>
                  </a:moveTo>
                  <a:lnTo>
                    <a:pt x="26261" y="225"/>
                  </a:lnTo>
                  <a:lnTo>
                    <a:pt x="26261" y="26069"/>
                  </a:lnTo>
                  <a:lnTo>
                    <a:pt x="417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4" name="Полилиния: фигура 403">
              <a:extLst>
                <a:ext uri="{FF2B5EF4-FFF2-40B4-BE49-F238E27FC236}">
                  <a16:creationId xmlns:a16="http://schemas.microsoft.com/office/drawing/2014/main" id="{E2091981-5B48-4FF4-B02A-4FA164E5049D}"/>
                </a:ext>
              </a:extLst>
            </p:cNvPr>
            <p:cNvSpPr/>
            <p:nvPr/>
          </p:nvSpPr>
          <p:spPr>
            <a:xfrm>
              <a:off x="1142574" y="4693538"/>
              <a:ext cx="25843" cy="25843"/>
            </a:xfrm>
            <a:custGeom>
              <a:avLst/>
              <a:gdLst>
                <a:gd name="connsiteX0" fmla="*/ 465 w 25843"/>
                <a:gd name="connsiteY0" fmla="*/ 225 h 25843"/>
                <a:gd name="connsiteX1" fmla="*/ 26309 w 25843"/>
                <a:gd name="connsiteY1" fmla="*/ 225 h 25843"/>
                <a:gd name="connsiteX2" fmla="*/ 26309 w 25843"/>
                <a:gd name="connsiteY2" fmla="*/ 26069 h 25843"/>
                <a:gd name="connsiteX3" fmla="*/ 465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225"/>
                  </a:moveTo>
                  <a:lnTo>
                    <a:pt x="26309" y="225"/>
                  </a:lnTo>
                  <a:lnTo>
                    <a:pt x="26309" y="26069"/>
                  </a:lnTo>
                  <a:lnTo>
                    <a:pt x="465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5" name="Полилиния: фигура 404">
              <a:extLst>
                <a:ext uri="{FF2B5EF4-FFF2-40B4-BE49-F238E27FC236}">
                  <a16:creationId xmlns:a16="http://schemas.microsoft.com/office/drawing/2014/main" id="{D77847BB-BD2F-413B-AD20-FE70FB6F0582}"/>
                </a:ext>
              </a:extLst>
            </p:cNvPr>
            <p:cNvSpPr/>
            <p:nvPr/>
          </p:nvSpPr>
          <p:spPr>
            <a:xfrm>
              <a:off x="1167665" y="4693538"/>
              <a:ext cx="25843" cy="25843"/>
            </a:xfrm>
            <a:custGeom>
              <a:avLst/>
              <a:gdLst>
                <a:gd name="connsiteX0" fmla="*/ 489 w 25843"/>
                <a:gd name="connsiteY0" fmla="*/ 225 h 25843"/>
                <a:gd name="connsiteX1" fmla="*/ 26333 w 25843"/>
                <a:gd name="connsiteY1" fmla="*/ 225 h 25843"/>
                <a:gd name="connsiteX2" fmla="*/ 26333 w 25843"/>
                <a:gd name="connsiteY2" fmla="*/ 26069 h 25843"/>
                <a:gd name="connsiteX3" fmla="*/ 489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225"/>
                  </a:moveTo>
                  <a:lnTo>
                    <a:pt x="26333" y="225"/>
                  </a:lnTo>
                  <a:lnTo>
                    <a:pt x="26333" y="26069"/>
                  </a:lnTo>
                  <a:lnTo>
                    <a:pt x="489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" name="Полилиния: фигура 405">
              <a:extLst>
                <a:ext uri="{FF2B5EF4-FFF2-40B4-BE49-F238E27FC236}">
                  <a16:creationId xmlns:a16="http://schemas.microsoft.com/office/drawing/2014/main" id="{28674EB1-29FF-464A-A1FC-250B8A3F83B4}"/>
                </a:ext>
              </a:extLst>
            </p:cNvPr>
            <p:cNvSpPr/>
            <p:nvPr/>
          </p:nvSpPr>
          <p:spPr>
            <a:xfrm>
              <a:off x="1192756" y="4693538"/>
              <a:ext cx="25843" cy="25843"/>
            </a:xfrm>
            <a:custGeom>
              <a:avLst/>
              <a:gdLst>
                <a:gd name="connsiteX0" fmla="*/ 513 w 25843"/>
                <a:gd name="connsiteY0" fmla="*/ 225 h 25843"/>
                <a:gd name="connsiteX1" fmla="*/ 26357 w 25843"/>
                <a:gd name="connsiteY1" fmla="*/ 225 h 25843"/>
                <a:gd name="connsiteX2" fmla="*/ 26357 w 25843"/>
                <a:gd name="connsiteY2" fmla="*/ 26069 h 25843"/>
                <a:gd name="connsiteX3" fmla="*/ 513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225"/>
                  </a:moveTo>
                  <a:lnTo>
                    <a:pt x="26357" y="225"/>
                  </a:lnTo>
                  <a:lnTo>
                    <a:pt x="26357" y="26069"/>
                  </a:lnTo>
                  <a:lnTo>
                    <a:pt x="513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" name="Полилиния: фигура 406">
              <a:extLst>
                <a:ext uri="{FF2B5EF4-FFF2-40B4-BE49-F238E27FC236}">
                  <a16:creationId xmlns:a16="http://schemas.microsoft.com/office/drawing/2014/main" id="{3CACDE44-2396-40CF-BDF4-717927FECF1B}"/>
                </a:ext>
              </a:extLst>
            </p:cNvPr>
            <p:cNvSpPr/>
            <p:nvPr/>
          </p:nvSpPr>
          <p:spPr>
            <a:xfrm>
              <a:off x="1217847" y="4693538"/>
              <a:ext cx="25843" cy="25843"/>
            </a:xfrm>
            <a:custGeom>
              <a:avLst/>
              <a:gdLst>
                <a:gd name="connsiteX0" fmla="*/ 537 w 25843"/>
                <a:gd name="connsiteY0" fmla="*/ 225 h 25843"/>
                <a:gd name="connsiteX1" fmla="*/ 26381 w 25843"/>
                <a:gd name="connsiteY1" fmla="*/ 225 h 25843"/>
                <a:gd name="connsiteX2" fmla="*/ 26381 w 25843"/>
                <a:gd name="connsiteY2" fmla="*/ 26069 h 25843"/>
                <a:gd name="connsiteX3" fmla="*/ 537 w 25843"/>
                <a:gd name="connsiteY3" fmla="*/ 2606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225"/>
                  </a:moveTo>
                  <a:lnTo>
                    <a:pt x="26381" y="225"/>
                  </a:lnTo>
                  <a:lnTo>
                    <a:pt x="26381" y="26069"/>
                  </a:lnTo>
                  <a:lnTo>
                    <a:pt x="537" y="2606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" name="Полилиния: фигура 407">
              <a:extLst>
                <a:ext uri="{FF2B5EF4-FFF2-40B4-BE49-F238E27FC236}">
                  <a16:creationId xmlns:a16="http://schemas.microsoft.com/office/drawing/2014/main" id="{F1732F13-2ED8-4A6A-951F-402BB841010E}"/>
                </a:ext>
              </a:extLst>
            </p:cNvPr>
            <p:cNvSpPr/>
            <p:nvPr/>
          </p:nvSpPr>
          <p:spPr>
            <a:xfrm>
              <a:off x="766213" y="4718629"/>
              <a:ext cx="25843" cy="25843"/>
            </a:xfrm>
            <a:custGeom>
              <a:avLst/>
              <a:gdLst>
                <a:gd name="connsiteX0" fmla="*/ 105 w 25843"/>
                <a:gd name="connsiteY0" fmla="*/ 249 h 25843"/>
                <a:gd name="connsiteX1" fmla="*/ 25949 w 25843"/>
                <a:gd name="connsiteY1" fmla="*/ 249 h 25843"/>
                <a:gd name="connsiteX2" fmla="*/ 25949 w 25843"/>
                <a:gd name="connsiteY2" fmla="*/ 26093 h 25843"/>
                <a:gd name="connsiteX3" fmla="*/ 105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05" y="249"/>
                  </a:moveTo>
                  <a:lnTo>
                    <a:pt x="25949" y="249"/>
                  </a:lnTo>
                  <a:lnTo>
                    <a:pt x="25949" y="26093"/>
                  </a:lnTo>
                  <a:lnTo>
                    <a:pt x="105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" name="Полилиния: фигура 408">
              <a:extLst>
                <a:ext uri="{FF2B5EF4-FFF2-40B4-BE49-F238E27FC236}">
                  <a16:creationId xmlns:a16="http://schemas.microsoft.com/office/drawing/2014/main" id="{8B4F0D73-935D-4903-B466-1D0179D902A1}"/>
                </a:ext>
              </a:extLst>
            </p:cNvPr>
            <p:cNvSpPr/>
            <p:nvPr/>
          </p:nvSpPr>
          <p:spPr>
            <a:xfrm>
              <a:off x="791304" y="4718629"/>
              <a:ext cx="25843" cy="25843"/>
            </a:xfrm>
            <a:custGeom>
              <a:avLst/>
              <a:gdLst>
                <a:gd name="connsiteX0" fmla="*/ 129 w 25843"/>
                <a:gd name="connsiteY0" fmla="*/ 249 h 25843"/>
                <a:gd name="connsiteX1" fmla="*/ 25973 w 25843"/>
                <a:gd name="connsiteY1" fmla="*/ 249 h 25843"/>
                <a:gd name="connsiteX2" fmla="*/ 25973 w 25843"/>
                <a:gd name="connsiteY2" fmla="*/ 26093 h 25843"/>
                <a:gd name="connsiteX3" fmla="*/ 129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29" y="249"/>
                  </a:moveTo>
                  <a:lnTo>
                    <a:pt x="25973" y="249"/>
                  </a:lnTo>
                  <a:lnTo>
                    <a:pt x="25973" y="26093"/>
                  </a:lnTo>
                  <a:lnTo>
                    <a:pt x="129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" name="Полилиния: фигура 409">
              <a:extLst>
                <a:ext uri="{FF2B5EF4-FFF2-40B4-BE49-F238E27FC236}">
                  <a16:creationId xmlns:a16="http://schemas.microsoft.com/office/drawing/2014/main" id="{66E7BE51-320F-440A-A805-78315F3CDC71}"/>
                </a:ext>
              </a:extLst>
            </p:cNvPr>
            <p:cNvSpPr/>
            <p:nvPr/>
          </p:nvSpPr>
          <p:spPr>
            <a:xfrm>
              <a:off x="816395" y="4718629"/>
              <a:ext cx="25843" cy="25843"/>
            </a:xfrm>
            <a:custGeom>
              <a:avLst/>
              <a:gdLst>
                <a:gd name="connsiteX0" fmla="*/ 153 w 25843"/>
                <a:gd name="connsiteY0" fmla="*/ 249 h 25843"/>
                <a:gd name="connsiteX1" fmla="*/ 25997 w 25843"/>
                <a:gd name="connsiteY1" fmla="*/ 249 h 25843"/>
                <a:gd name="connsiteX2" fmla="*/ 25997 w 25843"/>
                <a:gd name="connsiteY2" fmla="*/ 26093 h 25843"/>
                <a:gd name="connsiteX3" fmla="*/ 153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53" y="249"/>
                  </a:moveTo>
                  <a:lnTo>
                    <a:pt x="25997" y="249"/>
                  </a:lnTo>
                  <a:lnTo>
                    <a:pt x="25997" y="26093"/>
                  </a:lnTo>
                  <a:lnTo>
                    <a:pt x="153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" name="Полилиния: фигура 410">
              <a:extLst>
                <a:ext uri="{FF2B5EF4-FFF2-40B4-BE49-F238E27FC236}">
                  <a16:creationId xmlns:a16="http://schemas.microsoft.com/office/drawing/2014/main" id="{63B0FDBC-8391-40FF-90AA-84984105F43A}"/>
                </a:ext>
              </a:extLst>
            </p:cNvPr>
            <p:cNvSpPr/>
            <p:nvPr/>
          </p:nvSpPr>
          <p:spPr>
            <a:xfrm>
              <a:off x="866576" y="4718629"/>
              <a:ext cx="25843" cy="25843"/>
            </a:xfrm>
            <a:custGeom>
              <a:avLst/>
              <a:gdLst>
                <a:gd name="connsiteX0" fmla="*/ 201 w 25843"/>
                <a:gd name="connsiteY0" fmla="*/ 249 h 25843"/>
                <a:gd name="connsiteX1" fmla="*/ 26045 w 25843"/>
                <a:gd name="connsiteY1" fmla="*/ 249 h 25843"/>
                <a:gd name="connsiteX2" fmla="*/ 26045 w 25843"/>
                <a:gd name="connsiteY2" fmla="*/ 26093 h 25843"/>
                <a:gd name="connsiteX3" fmla="*/ 201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01" y="249"/>
                  </a:moveTo>
                  <a:lnTo>
                    <a:pt x="26045" y="249"/>
                  </a:lnTo>
                  <a:lnTo>
                    <a:pt x="26045" y="26093"/>
                  </a:lnTo>
                  <a:lnTo>
                    <a:pt x="201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2" name="Полилиния: фигура 411">
              <a:extLst>
                <a:ext uri="{FF2B5EF4-FFF2-40B4-BE49-F238E27FC236}">
                  <a16:creationId xmlns:a16="http://schemas.microsoft.com/office/drawing/2014/main" id="{4EA31B3F-29EA-4AE4-A64F-5EC064CE67A5}"/>
                </a:ext>
              </a:extLst>
            </p:cNvPr>
            <p:cNvSpPr/>
            <p:nvPr/>
          </p:nvSpPr>
          <p:spPr>
            <a:xfrm>
              <a:off x="916758" y="4718629"/>
              <a:ext cx="25843" cy="25843"/>
            </a:xfrm>
            <a:custGeom>
              <a:avLst/>
              <a:gdLst>
                <a:gd name="connsiteX0" fmla="*/ 249 w 25843"/>
                <a:gd name="connsiteY0" fmla="*/ 249 h 25843"/>
                <a:gd name="connsiteX1" fmla="*/ 26093 w 25843"/>
                <a:gd name="connsiteY1" fmla="*/ 249 h 25843"/>
                <a:gd name="connsiteX2" fmla="*/ 26093 w 25843"/>
                <a:gd name="connsiteY2" fmla="*/ 26093 h 25843"/>
                <a:gd name="connsiteX3" fmla="*/ 249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249"/>
                  </a:moveTo>
                  <a:lnTo>
                    <a:pt x="26093" y="249"/>
                  </a:lnTo>
                  <a:lnTo>
                    <a:pt x="26093" y="26093"/>
                  </a:lnTo>
                  <a:lnTo>
                    <a:pt x="249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3" name="Полилиния: фигура 412">
              <a:extLst>
                <a:ext uri="{FF2B5EF4-FFF2-40B4-BE49-F238E27FC236}">
                  <a16:creationId xmlns:a16="http://schemas.microsoft.com/office/drawing/2014/main" id="{95910762-15C6-42C7-809F-FED3B80D6E9F}"/>
                </a:ext>
              </a:extLst>
            </p:cNvPr>
            <p:cNvSpPr/>
            <p:nvPr/>
          </p:nvSpPr>
          <p:spPr>
            <a:xfrm>
              <a:off x="966939" y="4718629"/>
              <a:ext cx="25843" cy="25843"/>
            </a:xfrm>
            <a:custGeom>
              <a:avLst/>
              <a:gdLst>
                <a:gd name="connsiteX0" fmla="*/ 297 w 25843"/>
                <a:gd name="connsiteY0" fmla="*/ 249 h 25843"/>
                <a:gd name="connsiteX1" fmla="*/ 26141 w 25843"/>
                <a:gd name="connsiteY1" fmla="*/ 249 h 25843"/>
                <a:gd name="connsiteX2" fmla="*/ 26141 w 25843"/>
                <a:gd name="connsiteY2" fmla="*/ 26093 h 25843"/>
                <a:gd name="connsiteX3" fmla="*/ 297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249"/>
                  </a:moveTo>
                  <a:lnTo>
                    <a:pt x="26141" y="249"/>
                  </a:lnTo>
                  <a:lnTo>
                    <a:pt x="26141" y="26093"/>
                  </a:lnTo>
                  <a:lnTo>
                    <a:pt x="297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4" name="Полилиния: фигура 413">
              <a:extLst>
                <a:ext uri="{FF2B5EF4-FFF2-40B4-BE49-F238E27FC236}">
                  <a16:creationId xmlns:a16="http://schemas.microsoft.com/office/drawing/2014/main" id="{4861535D-8C47-4B08-B9D9-83CAE60B6A95}"/>
                </a:ext>
              </a:extLst>
            </p:cNvPr>
            <p:cNvSpPr/>
            <p:nvPr/>
          </p:nvSpPr>
          <p:spPr>
            <a:xfrm>
              <a:off x="992030" y="4718629"/>
              <a:ext cx="25843" cy="25843"/>
            </a:xfrm>
            <a:custGeom>
              <a:avLst/>
              <a:gdLst>
                <a:gd name="connsiteX0" fmla="*/ 321 w 25843"/>
                <a:gd name="connsiteY0" fmla="*/ 249 h 25843"/>
                <a:gd name="connsiteX1" fmla="*/ 26165 w 25843"/>
                <a:gd name="connsiteY1" fmla="*/ 249 h 25843"/>
                <a:gd name="connsiteX2" fmla="*/ 26165 w 25843"/>
                <a:gd name="connsiteY2" fmla="*/ 26093 h 25843"/>
                <a:gd name="connsiteX3" fmla="*/ 321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249"/>
                  </a:moveTo>
                  <a:lnTo>
                    <a:pt x="26165" y="249"/>
                  </a:lnTo>
                  <a:lnTo>
                    <a:pt x="26165" y="26093"/>
                  </a:lnTo>
                  <a:lnTo>
                    <a:pt x="321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5" name="Полилиния: фигура 414">
              <a:extLst>
                <a:ext uri="{FF2B5EF4-FFF2-40B4-BE49-F238E27FC236}">
                  <a16:creationId xmlns:a16="http://schemas.microsoft.com/office/drawing/2014/main" id="{FEABE3C4-D128-4436-A9E8-544EA93F3F1C}"/>
                </a:ext>
              </a:extLst>
            </p:cNvPr>
            <p:cNvSpPr/>
            <p:nvPr/>
          </p:nvSpPr>
          <p:spPr>
            <a:xfrm>
              <a:off x="1017121" y="4718629"/>
              <a:ext cx="25843" cy="25843"/>
            </a:xfrm>
            <a:custGeom>
              <a:avLst/>
              <a:gdLst>
                <a:gd name="connsiteX0" fmla="*/ 345 w 25843"/>
                <a:gd name="connsiteY0" fmla="*/ 249 h 25843"/>
                <a:gd name="connsiteX1" fmla="*/ 26189 w 25843"/>
                <a:gd name="connsiteY1" fmla="*/ 249 h 25843"/>
                <a:gd name="connsiteX2" fmla="*/ 26189 w 25843"/>
                <a:gd name="connsiteY2" fmla="*/ 26093 h 25843"/>
                <a:gd name="connsiteX3" fmla="*/ 345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249"/>
                  </a:moveTo>
                  <a:lnTo>
                    <a:pt x="26189" y="249"/>
                  </a:lnTo>
                  <a:lnTo>
                    <a:pt x="26189" y="26093"/>
                  </a:lnTo>
                  <a:lnTo>
                    <a:pt x="345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6" name="Полилиния: фигура 415">
              <a:extLst>
                <a:ext uri="{FF2B5EF4-FFF2-40B4-BE49-F238E27FC236}">
                  <a16:creationId xmlns:a16="http://schemas.microsoft.com/office/drawing/2014/main" id="{0F03E3DA-5F14-41B2-9189-97518FAC0048}"/>
                </a:ext>
              </a:extLst>
            </p:cNvPr>
            <p:cNvSpPr/>
            <p:nvPr/>
          </p:nvSpPr>
          <p:spPr>
            <a:xfrm>
              <a:off x="1042211" y="4718629"/>
              <a:ext cx="25843" cy="25843"/>
            </a:xfrm>
            <a:custGeom>
              <a:avLst/>
              <a:gdLst>
                <a:gd name="connsiteX0" fmla="*/ 369 w 25843"/>
                <a:gd name="connsiteY0" fmla="*/ 249 h 25843"/>
                <a:gd name="connsiteX1" fmla="*/ 26213 w 25843"/>
                <a:gd name="connsiteY1" fmla="*/ 249 h 25843"/>
                <a:gd name="connsiteX2" fmla="*/ 26213 w 25843"/>
                <a:gd name="connsiteY2" fmla="*/ 26093 h 25843"/>
                <a:gd name="connsiteX3" fmla="*/ 369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249"/>
                  </a:moveTo>
                  <a:lnTo>
                    <a:pt x="26213" y="249"/>
                  </a:lnTo>
                  <a:lnTo>
                    <a:pt x="26213" y="26093"/>
                  </a:lnTo>
                  <a:lnTo>
                    <a:pt x="369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7" name="Полилиния: фигура 416">
              <a:extLst>
                <a:ext uri="{FF2B5EF4-FFF2-40B4-BE49-F238E27FC236}">
                  <a16:creationId xmlns:a16="http://schemas.microsoft.com/office/drawing/2014/main" id="{AB7D80A5-EE1B-4715-A084-4DED34306422}"/>
                </a:ext>
              </a:extLst>
            </p:cNvPr>
            <p:cNvSpPr/>
            <p:nvPr/>
          </p:nvSpPr>
          <p:spPr>
            <a:xfrm>
              <a:off x="1067302" y="4718629"/>
              <a:ext cx="25843" cy="25843"/>
            </a:xfrm>
            <a:custGeom>
              <a:avLst/>
              <a:gdLst>
                <a:gd name="connsiteX0" fmla="*/ 393 w 25843"/>
                <a:gd name="connsiteY0" fmla="*/ 249 h 25843"/>
                <a:gd name="connsiteX1" fmla="*/ 26237 w 25843"/>
                <a:gd name="connsiteY1" fmla="*/ 249 h 25843"/>
                <a:gd name="connsiteX2" fmla="*/ 26237 w 25843"/>
                <a:gd name="connsiteY2" fmla="*/ 26093 h 25843"/>
                <a:gd name="connsiteX3" fmla="*/ 393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249"/>
                  </a:moveTo>
                  <a:lnTo>
                    <a:pt x="26237" y="249"/>
                  </a:lnTo>
                  <a:lnTo>
                    <a:pt x="26237" y="26093"/>
                  </a:lnTo>
                  <a:lnTo>
                    <a:pt x="393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8" name="Полилиния: фигура 417">
              <a:extLst>
                <a:ext uri="{FF2B5EF4-FFF2-40B4-BE49-F238E27FC236}">
                  <a16:creationId xmlns:a16="http://schemas.microsoft.com/office/drawing/2014/main" id="{92CEE24E-DE29-40E3-8D00-5FCFD44C9835}"/>
                </a:ext>
              </a:extLst>
            </p:cNvPr>
            <p:cNvSpPr/>
            <p:nvPr/>
          </p:nvSpPr>
          <p:spPr>
            <a:xfrm>
              <a:off x="1117484" y="4718629"/>
              <a:ext cx="25843" cy="25843"/>
            </a:xfrm>
            <a:custGeom>
              <a:avLst/>
              <a:gdLst>
                <a:gd name="connsiteX0" fmla="*/ 441 w 25843"/>
                <a:gd name="connsiteY0" fmla="*/ 249 h 25843"/>
                <a:gd name="connsiteX1" fmla="*/ 26285 w 25843"/>
                <a:gd name="connsiteY1" fmla="*/ 249 h 25843"/>
                <a:gd name="connsiteX2" fmla="*/ 26285 w 25843"/>
                <a:gd name="connsiteY2" fmla="*/ 26093 h 25843"/>
                <a:gd name="connsiteX3" fmla="*/ 441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249"/>
                  </a:moveTo>
                  <a:lnTo>
                    <a:pt x="26285" y="249"/>
                  </a:lnTo>
                  <a:lnTo>
                    <a:pt x="26285" y="26093"/>
                  </a:lnTo>
                  <a:lnTo>
                    <a:pt x="441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9" name="Полилиния: фигура 418">
              <a:extLst>
                <a:ext uri="{FF2B5EF4-FFF2-40B4-BE49-F238E27FC236}">
                  <a16:creationId xmlns:a16="http://schemas.microsoft.com/office/drawing/2014/main" id="{475B7277-5A13-437C-90F5-6C96D2160B84}"/>
                </a:ext>
              </a:extLst>
            </p:cNvPr>
            <p:cNvSpPr/>
            <p:nvPr/>
          </p:nvSpPr>
          <p:spPr>
            <a:xfrm>
              <a:off x="1242937" y="4718629"/>
              <a:ext cx="25843" cy="25843"/>
            </a:xfrm>
            <a:custGeom>
              <a:avLst/>
              <a:gdLst>
                <a:gd name="connsiteX0" fmla="*/ 561 w 25843"/>
                <a:gd name="connsiteY0" fmla="*/ 249 h 25843"/>
                <a:gd name="connsiteX1" fmla="*/ 26405 w 25843"/>
                <a:gd name="connsiteY1" fmla="*/ 249 h 25843"/>
                <a:gd name="connsiteX2" fmla="*/ 26405 w 25843"/>
                <a:gd name="connsiteY2" fmla="*/ 26093 h 25843"/>
                <a:gd name="connsiteX3" fmla="*/ 561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249"/>
                  </a:moveTo>
                  <a:lnTo>
                    <a:pt x="26405" y="249"/>
                  </a:lnTo>
                  <a:lnTo>
                    <a:pt x="26405" y="26093"/>
                  </a:lnTo>
                  <a:lnTo>
                    <a:pt x="561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0" name="Полилиния: фигура 419">
              <a:extLst>
                <a:ext uri="{FF2B5EF4-FFF2-40B4-BE49-F238E27FC236}">
                  <a16:creationId xmlns:a16="http://schemas.microsoft.com/office/drawing/2014/main" id="{5A4DC12D-A8DE-4555-8203-7AC395EF9E0F}"/>
                </a:ext>
              </a:extLst>
            </p:cNvPr>
            <p:cNvSpPr/>
            <p:nvPr/>
          </p:nvSpPr>
          <p:spPr>
            <a:xfrm>
              <a:off x="1268028" y="4718629"/>
              <a:ext cx="25843" cy="25843"/>
            </a:xfrm>
            <a:custGeom>
              <a:avLst/>
              <a:gdLst>
                <a:gd name="connsiteX0" fmla="*/ 585 w 25843"/>
                <a:gd name="connsiteY0" fmla="*/ 249 h 25843"/>
                <a:gd name="connsiteX1" fmla="*/ 26429 w 25843"/>
                <a:gd name="connsiteY1" fmla="*/ 249 h 25843"/>
                <a:gd name="connsiteX2" fmla="*/ 26429 w 25843"/>
                <a:gd name="connsiteY2" fmla="*/ 26093 h 25843"/>
                <a:gd name="connsiteX3" fmla="*/ 585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249"/>
                  </a:moveTo>
                  <a:lnTo>
                    <a:pt x="26429" y="249"/>
                  </a:lnTo>
                  <a:lnTo>
                    <a:pt x="26429" y="26093"/>
                  </a:lnTo>
                  <a:lnTo>
                    <a:pt x="585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1" name="Полилиния: фигура 420">
              <a:extLst>
                <a:ext uri="{FF2B5EF4-FFF2-40B4-BE49-F238E27FC236}">
                  <a16:creationId xmlns:a16="http://schemas.microsoft.com/office/drawing/2014/main" id="{6AF1978E-94C5-4AFA-BDF8-3818628FA884}"/>
                </a:ext>
              </a:extLst>
            </p:cNvPr>
            <p:cNvSpPr/>
            <p:nvPr/>
          </p:nvSpPr>
          <p:spPr>
            <a:xfrm>
              <a:off x="1293119" y="4718629"/>
              <a:ext cx="25843" cy="25843"/>
            </a:xfrm>
            <a:custGeom>
              <a:avLst/>
              <a:gdLst>
                <a:gd name="connsiteX0" fmla="*/ 609 w 25843"/>
                <a:gd name="connsiteY0" fmla="*/ 249 h 25843"/>
                <a:gd name="connsiteX1" fmla="*/ 26453 w 25843"/>
                <a:gd name="connsiteY1" fmla="*/ 249 h 25843"/>
                <a:gd name="connsiteX2" fmla="*/ 26453 w 25843"/>
                <a:gd name="connsiteY2" fmla="*/ 26093 h 25843"/>
                <a:gd name="connsiteX3" fmla="*/ 609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09" y="249"/>
                  </a:moveTo>
                  <a:lnTo>
                    <a:pt x="26453" y="249"/>
                  </a:lnTo>
                  <a:lnTo>
                    <a:pt x="26453" y="26093"/>
                  </a:lnTo>
                  <a:lnTo>
                    <a:pt x="609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2" name="Полилиния: фигура 421">
              <a:extLst>
                <a:ext uri="{FF2B5EF4-FFF2-40B4-BE49-F238E27FC236}">
                  <a16:creationId xmlns:a16="http://schemas.microsoft.com/office/drawing/2014/main" id="{3A067D94-8E3D-4CFA-A33B-B291503A403E}"/>
                </a:ext>
              </a:extLst>
            </p:cNvPr>
            <p:cNvSpPr/>
            <p:nvPr/>
          </p:nvSpPr>
          <p:spPr>
            <a:xfrm>
              <a:off x="1368391" y="4718629"/>
              <a:ext cx="25843" cy="25843"/>
            </a:xfrm>
            <a:custGeom>
              <a:avLst/>
              <a:gdLst>
                <a:gd name="connsiteX0" fmla="*/ 681 w 25843"/>
                <a:gd name="connsiteY0" fmla="*/ 249 h 25843"/>
                <a:gd name="connsiteX1" fmla="*/ 26525 w 25843"/>
                <a:gd name="connsiteY1" fmla="*/ 249 h 25843"/>
                <a:gd name="connsiteX2" fmla="*/ 26525 w 25843"/>
                <a:gd name="connsiteY2" fmla="*/ 26093 h 25843"/>
                <a:gd name="connsiteX3" fmla="*/ 681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249"/>
                  </a:moveTo>
                  <a:lnTo>
                    <a:pt x="26525" y="249"/>
                  </a:lnTo>
                  <a:lnTo>
                    <a:pt x="26525" y="26093"/>
                  </a:lnTo>
                  <a:lnTo>
                    <a:pt x="681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3" name="Полилиния: фигура 422">
              <a:extLst>
                <a:ext uri="{FF2B5EF4-FFF2-40B4-BE49-F238E27FC236}">
                  <a16:creationId xmlns:a16="http://schemas.microsoft.com/office/drawing/2014/main" id="{A1F77386-2014-4EC7-A694-CEFD98B709EA}"/>
                </a:ext>
              </a:extLst>
            </p:cNvPr>
            <p:cNvSpPr/>
            <p:nvPr/>
          </p:nvSpPr>
          <p:spPr>
            <a:xfrm>
              <a:off x="1393482" y="4718629"/>
              <a:ext cx="25843" cy="25843"/>
            </a:xfrm>
            <a:custGeom>
              <a:avLst/>
              <a:gdLst>
                <a:gd name="connsiteX0" fmla="*/ 705 w 25843"/>
                <a:gd name="connsiteY0" fmla="*/ 249 h 25843"/>
                <a:gd name="connsiteX1" fmla="*/ 26549 w 25843"/>
                <a:gd name="connsiteY1" fmla="*/ 249 h 25843"/>
                <a:gd name="connsiteX2" fmla="*/ 26549 w 25843"/>
                <a:gd name="connsiteY2" fmla="*/ 26093 h 25843"/>
                <a:gd name="connsiteX3" fmla="*/ 705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249"/>
                  </a:moveTo>
                  <a:lnTo>
                    <a:pt x="26549" y="249"/>
                  </a:lnTo>
                  <a:lnTo>
                    <a:pt x="26549" y="26093"/>
                  </a:lnTo>
                  <a:lnTo>
                    <a:pt x="705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" name="Полилиния: фигура 423">
              <a:extLst>
                <a:ext uri="{FF2B5EF4-FFF2-40B4-BE49-F238E27FC236}">
                  <a16:creationId xmlns:a16="http://schemas.microsoft.com/office/drawing/2014/main" id="{E4FD107E-A6D1-4783-BEBD-10DB88AF62ED}"/>
                </a:ext>
              </a:extLst>
            </p:cNvPr>
            <p:cNvSpPr/>
            <p:nvPr/>
          </p:nvSpPr>
          <p:spPr>
            <a:xfrm>
              <a:off x="1418572" y="4718629"/>
              <a:ext cx="25843" cy="25843"/>
            </a:xfrm>
            <a:custGeom>
              <a:avLst/>
              <a:gdLst>
                <a:gd name="connsiteX0" fmla="*/ 729 w 25843"/>
                <a:gd name="connsiteY0" fmla="*/ 249 h 25843"/>
                <a:gd name="connsiteX1" fmla="*/ 26573 w 25843"/>
                <a:gd name="connsiteY1" fmla="*/ 249 h 25843"/>
                <a:gd name="connsiteX2" fmla="*/ 26573 w 25843"/>
                <a:gd name="connsiteY2" fmla="*/ 26093 h 25843"/>
                <a:gd name="connsiteX3" fmla="*/ 729 w 25843"/>
                <a:gd name="connsiteY3" fmla="*/ 2609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249"/>
                  </a:moveTo>
                  <a:lnTo>
                    <a:pt x="26573" y="249"/>
                  </a:lnTo>
                  <a:lnTo>
                    <a:pt x="26573" y="26093"/>
                  </a:lnTo>
                  <a:lnTo>
                    <a:pt x="729" y="2609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" name="Полилиния: фигура 424">
              <a:extLst>
                <a:ext uri="{FF2B5EF4-FFF2-40B4-BE49-F238E27FC236}">
                  <a16:creationId xmlns:a16="http://schemas.microsoft.com/office/drawing/2014/main" id="{0AF89B80-5F6C-4ED9-8C84-31164F2B72A1}"/>
                </a:ext>
              </a:extLst>
            </p:cNvPr>
            <p:cNvSpPr/>
            <p:nvPr/>
          </p:nvSpPr>
          <p:spPr>
            <a:xfrm>
              <a:off x="766213" y="4743720"/>
              <a:ext cx="25843" cy="25843"/>
            </a:xfrm>
            <a:custGeom>
              <a:avLst/>
              <a:gdLst>
                <a:gd name="connsiteX0" fmla="*/ 105 w 25843"/>
                <a:gd name="connsiteY0" fmla="*/ 273 h 25843"/>
                <a:gd name="connsiteX1" fmla="*/ 25949 w 25843"/>
                <a:gd name="connsiteY1" fmla="*/ 273 h 25843"/>
                <a:gd name="connsiteX2" fmla="*/ 25949 w 25843"/>
                <a:gd name="connsiteY2" fmla="*/ 26117 h 25843"/>
                <a:gd name="connsiteX3" fmla="*/ 105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05" y="273"/>
                  </a:moveTo>
                  <a:lnTo>
                    <a:pt x="25949" y="273"/>
                  </a:lnTo>
                  <a:lnTo>
                    <a:pt x="25949" y="26117"/>
                  </a:lnTo>
                  <a:lnTo>
                    <a:pt x="105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" name="Полилиния: фигура 425">
              <a:extLst>
                <a:ext uri="{FF2B5EF4-FFF2-40B4-BE49-F238E27FC236}">
                  <a16:creationId xmlns:a16="http://schemas.microsoft.com/office/drawing/2014/main" id="{082AF093-B930-4385-9664-7FC7D152B56A}"/>
                </a:ext>
              </a:extLst>
            </p:cNvPr>
            <p:cNvSpPr/>
            <p:nvPr/>
          </p:nvSpPr>
          <p:spPr>
            <a:xfrm>
              <a:off x="791304" y="4743720"/>
              <a:ext cx="25843" cy="25843"/>
            </a:xfrm>
            <a:custGeom>
              <a:avLst/>
              <a:gdLst>
                <a:gd name="connsiteX0" fmla="*/ 129 w 25843"/>
                <a:gd name="connsiteY0" fmla="*/ 273 h 25843"/>
                <a:gd name="connsiteX1" fmla="*/ 25973 w 25843"/>
                <a:gd name="connsiteY1" fmla="*/ 273 h 25843"/>
                <a:gd name="connsiteX2" fmla="*/ 25973 w 25843"/>
                <a:gd name="connsiteY2" fmla="*/ 26117 h 25843"/>
                <a:gd name="connsiteX3" fmla="*/ 129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29" y="273"/>
                  </a:moveTo>
                  <a:lnTo>
                    <a:pt x="25973" y="273"/>
                  </a:lnTo>
                  <a:lnTo>
                    <a:pt x="25973" y="26117"/>
                  </a:lnTo>
                  <a:lnTo>
                    <a:pt x="129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" name="Полилиния: фигура 426">
              <a:extLst>
                <a:ext uri="{FF2B5EF4-FFF2-40B4-BE49-F238E27FC236}">
                  <a16:creationId xmlns:a16="http://schemas.microsoft.com/office/drawing/2014/main" id="{86E2DA61-4EF8-4BA0-A3C4-C065755C06BD}"/>
                </a:ext>
              </a:extLst>
            </p:cNvPr>
            <p:cNvSpPr/>
            <p:nvPr/>
          </p:nvSpPr>
          <p:spPr>
            <a:xfrm>
              <a:off x="891667" y="4743720"/>
              <a:ext cx="25843" cy="25843"/>
            </a:xfrm>
            <a:custGeom>
              <a:avLst/>
              <a:gdLst>
                <a:gd name="connsiteX0" fmla="*/ 225 w 25843"/>
                <a:gd name="connsiteY0" fmla="*/ 273 h 25843"/>
                <a:gd name="connsiteX1" fmla="*/ 26069 w 25843"/>
                <a:gd name="connsiteY1" fmla="*/ 273 h 25843"/>
                <a:gd name="connsiteX2" fmla="*/ 26069 w 25843"/>
                <a:gd name="connsiteY2" fmla="*/ 26117 h 25843"/>
                <a:gd name="connsiteX3" fmla="*/ 225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273"/>
                  </a:moveTo>
                  <a:lnTo>
                    <a:pt x="26069" y="273"/>
                  </a:lnTo>
                  <a:lnTo>
                    <a:pt x="26069" y="26117"/>
                  </a:lnTo>
                  <a:lnTo>
                    <a:pt x="225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" name="Полилиния: фигура 427">
              <a:extLst>
                <a:ext uri="{FF2B5EF4-FFF2-40B4-BE49-F238E27FC236}">
                  <a16:creationId xmlns:a16="http://schemas.microsoft.com/office/drawing/2014/main" id="{F8AAF429-3622-4A73-ABFF-D5E6E3E5ABDB}"/>
                </a:ext>
              </a:extLst>
            </p:cNvPr>
            <p:cNvSpPr/>
            <p:nvPr/>
          </p:nvSpPr>
          <p:spPr>
            <a:xfrm>
              <a:off x="992030" y="4743720"/>
              <a:ext cx="25843" cy="25843"/>
            </a:xfrm>
            <a:custGeom>
              <a:avLst/>
              <a:gdLst>
                <a:gd name="connsiteX0" fmla="*/ 321 w 25843"/>
                <a:gd name="connsiteY0" fmla="*/ 273 h 25843"/>
                <a:gd name="connsiteX1" fmla="*/ 26165 w 25843"/>
                <a:gd name="connsiteY1" fmla="*/ 273 h 25843"/>
                <a:gd name="connsiteX2" fmla="*/ 26165 w 25843"/>
                <a:gd name="connsiteY2" fmla="*/ 26117 h 25843"/>
                <a:gd name="connsiteX3" fmla="*/ 321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273"/>
                  </a:moveTo>
                  <a:lnTo>
                    <a:pt x="26165" y="273"/>
                  </a:lnTo>
                  <a:lnTo>
                    <a:pt x="26165" y="26117"/>
                  </a:lnTo>
                  <a:lnTo>
                    <a:pt x="321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9" name="Полилиния: фигура 428">
              <a:extLst>
                <a:ext uri="{FF2B5EF4-FFF2-40B4-BE49-F238E27FC236}">
                  <a16:creationId xmlns:a16="http://schemas.microsoft.com/office/drawing/2014/main" id="{1BE9DB7B-B7CC-4D6A-AD4C-F32868F0CB96}"/>
                </a:ext>
              </a:extLst>
            </p:cNvPr>
            <p:cNvSpPr/>
            <p:nvPr/>
          </p:nvSpPr>
          <p:spPr>
            <a:xfrm>
              <a:off x="1042211" y="4743720"/>
              <a:ext cx="25843" cy="25843"/>
            </a:xfrm>
            <a:custGeom>
              <a:avLst/>
              <a:gdLst>
                <a:gd name="connsiteX0" fmla="*/ 369 w 25843"/>
                <a:gd name="connsiteY0" fmla="*/ 273 h 25843"/>
                <a:gd name="connsiteX1" fmla="*/ 26213 w 25843"/>
                <a:gd name="connsiteY1" fmla="*/ 273 h 25843"/>
                <a:gd name="connsiteX2" fmla="*/ 26213 w 25843"/>
                <a:gd name="connsiteY2" fmla="*/ 26117 h 25843"/>
                <a:gd name="connsiteX3" fmla="*/ 369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273"/>
                  </a:moveTo>
                  <a:lnTo>
                    <a:pt x="26213" y="273"/>
                  </a:lnTo>
                  <a:lnTo>
                    <a:pt x="26213" y="26117"/>
                  </a:lnTo>
                  <a:lnTo>
                    <a:pt x="369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0" name="Полилиния: фигура 429">
              <a:extLst>
                <a:ext uri="{FF2B5EF4-FFF2-40B4-BE49-F238E27FC236}">
                  <a16:creationId xmlns:a16="http://schemas.microsoft.com/office/drawing/2014/main" id="{0756D43A-BEEA-499C-A857-99E6D9EF85FE}"/>
                </a:ext>
              </a:extLst>
            </p:cNvPr>
            <p:cNvSpPr/>
            <p:nvPr/>
          </p:nvSpPr>
          <p:spPr>
            <a:xfrm>
              <a:off x="1092393" y="4743720"/>
              <a:ext cx="25843" cy="25843"/>
            </a:xfrm>
            <a:custGeom>
              <a:avLst/>
              <a:gdLst>
                <a:gd name="connsiteX0" fmla="*/ 417 w 25843"/>
                <a:gd name="connsiteY0" fmla="*/ 273 h 25843"/>
                <a:gd name="connsiteX1" fmla="*/ 26261 w 25843"/>
                <a:gd name="connsiteY1" fmla="*/ 273 h 25843"/>
                <a:gd name="connsiteX2" fmla="*/ 26261 w 25843"/>
                <a:gd name="connsiteY2" fmla="*/ 26117 h 25843"/>
                <a:gd name="connsiteX3" fmla="*/ 417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273"/>
                  </a:moveTo>
                  <a:lnTo>
                    <a:pt x="26261" y="273"/>
                  </a:lnTo>
                  <a:lnTo>
                    <a:pt x="26261" y="26117"/>
                  </a:lnTo>
                  <a:lnTo>
                    <a:pt x="417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1" name="Полилиния: фигура 430">
              <a:extLst>
                <a:ext uri="{FF2B5EF4-FFF2-40B4-BE49-F238E27FC236}">
                  <a16:creationId xmlns:a16="http://schemas.microsoft.com/office/drawing/2014/main" id="{D039757D-4CB1-4BFE-A721-E50A9457503E}"/>
                </a:ext>
              </a:extLst>
            </p:cNvPr>
            <p:cNvSpPr/>
            <p:nvPr/>
          </p:nvSpPr>
          <p:spPr>
            <a:xfrm>
              <a:off x="1142574" y="4743720"/>
              <a:ext cx="25843" cy="25843"/>
            </a:xfrm>
            <a:custGeom>
              <a:avLst/>
              <a:gdLst>
                <a:gd name="connsiteX0" fmla="*/ 465 w 25843"/>
                <a:gd name="connsiteY0" fmla="*/ 273 h 25843"/>
                <a:gd name="connsiteX1" fmla="*/ 26309 w 25843"/>
                <a:gd name="connsiteY1" fmla="*/ 273 h 25843"/>
                <a:gd name="connsiteX2" fmla="*/ 26309 w 25843"/>
                <a:gd name="connsiteY2" fmla="*/ 26117 h 25843"/>
                <a:gd name="connsiteX3" fmla="*/ 465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273"/>
                  </a:moveTo>
                  <a:lnTo>
                    <a:pt x="26309" y="273"/>
                  </a:lnTo>
                  <a:lnTo>
                    <a:pt x="26309" y="26117"/>
                  </a:lnTo>
                  <a:lnTo>
                    <a:pt x="465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2" name="Полилиния: фигура 431">
              <a:extLst>
                <a:ext uri="{FF2B5EF4-FFF2-40B4-BE49-F238E27FC236}">
                  <a16:creationId xmlns:a16="http://schemas.microsoft.com/office/drawing/2014/main" id="{F6CA45A8-F63F-49E9-A312-1771AFB39D99}"/>
                </a:ext>
              </a:extLst>
            </p:cNvPr>
            <p:cNvSpPr/>
            <p:nvPr/>
          </p:nvSpPr>
          <p:spPr>
            <a:xfrm>
              <a:off x="1167665" y="4743720"/>
              <a:ext cx="25843" cy="25843"/>
            </a:xfrm>
            <a:custGeom>
              <a:avLst/>
              <a:gdLst>
                <a:gd name="connsiteX0" fmla="*/ 489 w 25843"/>
                <a:gd name="connsiteY0" fmla="*/ 273 h 25843"/>
                <a:gd name="connsiteX1" fmla="*/ 26333 w 25843"/>
                <a:gd name="connsiteY1" fmla="*/ 273 h 25843"/>
                <a:gd name="connsiteX2" fmla="*/ 26333 w 25843"/>
                <a:gd name="connsiteY2" fmla="*/ 26117 h 25843"/>
                <a:gd name="connsiteX3" fmla="*/ 489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273"/>
                  </a:moveTo>
                  <a:lnTo>
                    <a:pt x="26333" y="273"/>
                  </a:lnTo>
                  <a:lnTo>
                    <a:pt x="26333" y="26117"/>
                  </a:lnTo>
                  <a:lnTo>
                    <a:pt x="489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3" name="Полилиния: фигура 432">
              <a:extLst>
                <a:ext uri="{FF2B5EF4-FFF2-40B4-BE49-F238E27FC236}">
                  <a16:creationId xmlns:a16="http://schemas.microsoft.com/office/drawing/2014/main" id="{F9C4D109-FCF7-4BDC-A250-2CF27C3085A3}"/>
                </a:ext>
              </a:extLst>
            </p:cNvPr>
            <p:cNvSpPr/>
            <p:nvPr/>
          </p:nvSpPr>
          <p:spPr>
            <a:xfrm>
              <a:off x="1217847" y="4743720"/>
              <a:ext cx="25843" cy="25843"/>
            </a:xfrm>
            <a:custGeom>
              <a:avLst/>
              <a:gdLst>
                <a:gd name="connsiteX0" fmla="*/ 537 w 25843"/>
                <a:gd name="connsiteY0" fmla="*/ 273 h 25843"/>
                <a:gd name="connsiteX1" fmla="*/ 26381 w 25843"/>
                <a:gd name="connsiteY1" fmla="*/ 273 h 25843"/>
                <a:gd name="connsiteX2" fmla="*/ 26381 w 25843"/>
                <a:gd name="connsiteY2" fmla="*/ 26117 h 25843"/>
                <a:gd name="connsiteX3" fmla="*/ 537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273"/>
                  </a:moveTo>
                  <a:lnTo>
                    <a:pt x="26381" y="273"/>
                  </a:lnTo>
                  <a:lnTo>
                    <a:pt x="26381" y="26117"/>
                  </a:lnTo>
                  <a:lnTo>
                    <a:pt x="537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4" name="Полилиния: фигура 433">
              <a:extLst>
                <a:ext uri="{FF2B5EF4-FFF2-40B4-BE49-F238E27FC236}">
                  <a16:creationId xmlns:a16="http://schemas.microsoft.com/office/drawing/2014/main" id="{D73CFB0B-A860-4A60-99EB-C75C45DECC7D}"/>
                </a:ext>
              </a:extLst>
            </p:cNvPr>
            <p:cNvSpPr/>
            <p:nvPr/>
          </p:nvSpPr>
          <p:spPr>
            <a:xfrm>
              <a:off x="1242937" y="4743720"/>
              <a:ext cx="25843" cy="25843"/>
            </a:xfrm>
            <a:custGeom>
              <a:avLst/>
              <a:gdLst>
                <a:gd name="connsiteX0" fmla="*/ 561 w 25843"/>
                <a:gd name="connsiteY0" fmla="*/ 273 h 25843"/>
                <a:gd name="connsiteX1" fmla="*/ 26405 w 25843"/>
                <a:gd name="connsiteY1" fmla="*/ 273 h 25843"/>
                <a:gd name="connsiteX2" fmla="*/ 26405 w 25843"/>
                <a:gd name="connsiteY2" fmla="*/ 26117 h 25843"/>
                <a:gd name="connsiteX3" fmla="*/ 561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273"/>
                  </a:moveTo>
                  <a:lnTo>
                    <a:pt x="26405" y="273"/>
                  </a:lnTo>
                  <a:lnTo>
                    <a:pt x="26405" y="26117"/>
                  </a:lnTo>
                  <a:lnTo>
                    <a:pt x="561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5" name="Полилиния: фигура 434">
              <a:extLst>
                <a:ext uri="{FF2B5EF4-FFF2-40B4-BE49-F238E27FC236}">
                  <a16:creationId xmlns:a16="http://schemas.microsoft.com/office/drawing/2014/main" id="{9F04AF53-5045-4AE9-9664-38933E60ABE2}"/>
                </a:ext>
              </a:extLst>
            </p:cNvPr>
            <p:cNvSpPr/>
            <p:nvPr/>
          </p:nvSpPr>
          <p:spPr>
            <a:xfrm>
              <a:off x="1293119" y="4743720"/>
              <a:ext cx="25843" cy="25843"/>
            </a:xfrm>
            <a:custGeom>
              <a:avLst/>
              <a:gdLst>
                <a:gd name="connsiteX0" fmla="*/ 609 w 25843"/>
                <a:gd name="connsiteY0" fmla="*/ 273 h 25843"/>
                <a:gd name="connsiteX1" fmla="*/ 26453 w 25843"/>
                <a:gd name="connsiteY1" fmla="*/ 273 h 25843"/>
                <a:gd name="connsiteX2" fmla="*/ 26453 w 25843"/>
                <a:gd name="connsiteY2" fmla="*/ 26117 h 25843"/>
                <a:gd name="connsiteX3" fmla="*/ 609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09" y="273"/>
                  </a:moveTo>
                  <a:lnTo>
                    <a:pt x="26453" y="273"/>
                  </a:lnTo>
                  <a:lnTo>
                    <a:pt x="26453" y="26117"/>
                  </a:lnTo>
                  <a:lnTo>
                    <a:pt x="609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6" name="Полилиния: фигура 435">
              <a:extLst>
                <a:ext uri="{FF2B5EF4-FFF2-40B4-BE49-F238E27FC236}">
                  <a16:creationId xmlns:a16="http://schemas.microsoft.com/office/drawing/2014/main" id="{BD7929EE-F589-4DAC-998E-B2F84E569534}"/>
                </a:ext>
              </a:extLst>
            </p:cNvPr>
            <p:cNvSpPr/>
            <p:nvPr/>
          </p:nvSpPr>
          <p:spPr>
            <a:xfrm>
              <a:off x="1343300" y="4743720"/>
              <a:ext cx="25843" cy="25843"/>
            </a:xfrm>
            <a:custGeom>
              <a:avLst/>
              <a:gdLst>
                <a:gd name="connsiteX0" fmla="*/ 657 w 25843"/>
                <a:gd name="connsiteY0" fmla="*/ 273 h 25843"/>
                <a:gd name="connsiteX1" fmla="*/ 26501 w 25843"/>
                <a:gd name="connsiteY1" fmla="*/ 273 h 25843"/>
                <a:gd name="connsiteX2" fmla="*/ 26501 w 25843"/>
                <a:gd name="connsiteY2" fmla="*/ 26117 h 25843"/>
                <a:gd name="connsiteX3" fmla="*/ 657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273"/>
                  </a:moveTo>
                  <a:lnTo>
                    <a:pt x="26501" y="273"/>
                  </a:lnTo>
                  <a:lnTo>
                    <a:pt x="26501" y="26117"/>
                  </a:lnTo>
                  <a:lnTo>
                    <a:pt x="657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7" name="Полилиния: фигура 436">
              <a:extLst>
                <a:ext uri="{FF2B5EF4-FFF2-40B4-BE49-F238E27FC236}">
                  <a16:creationId xmlns:a16="http://schemas.microsoft.com/office/drawing/2014/main" id="{F073AB0F-DC95-41ED-9011-550E6971AB11}"/>
                </a:ext>
              </a:extLst>
            </p:cNvPr>
            <p:cNvSpPr/>
            <p:nvPr/>
          </p:nvSpPr>
          <p:spPr>
            <a:xfrm>
              <a:off x="1368391" y="4743720"/>
              <a:ext cx="25843" cy="25843"/>
            </a:xfrm>
            <a:custGeom>
              <a:avLst/>
              <a:gdLst>
                <a:gd name="connsiteX0" fmla="*/ 681 w 25843"/>
                <a:gd name="connsiteY0" fmla="*/ 273 h 25843"/>
                <a:gd name="connsiteX1" fmla="*/ 26525 w 25843"/>
                <a:gd name="connsiteY1" fmla="*/ 273 h 25843"/>
                <a:gd name="connsiteX2" fmla="*/ 26525 w 25843"/>
                <a:gd name="connsiteY2" fmla="*/ 26117 h 25843"/>
                <a:gd name="connsiteX3" fmla="*/ 681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273"/>
                  </a:moveTo>
                  <a:lnTo>
                    <a:pt x="26525" y="273"/>
                  </a:lnTo>
                  <a:lnTo>
                    <a:pt x="26525" y="26117"/>
                  </a:lnTo>
                  <a:lnTo>
                    <a:pt x="681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8" name="Полилиния: фигура 437">
              <a:extLst>
                <a:ext uri="{FF2B5EF4-FFF2-40B4-BE49-F238E27FC236}">
                  <a16:creationId xmlns:a16="http://schemas.microsoft.com/office/drawing/2014/main" id="{08122668-244F-4F4D-A89E-698E3DA49217}"/>
                </a:ext>
              </a:extLst>
            </p:cNvPr>
            <p:cNvSpPr/>
            <p:nvPr/>
          </p:nvSpPr>
          <p:spPr>
            <a:xfrm>
              <a:off x="1418572" y="4743720"/>
              <a:ext cx="25843" cy="25843"/>
            </a:xfrm>
            <a:custGeom>
              <a:avLst/>
              <a:gdLst>
                <a:gd name="connsiteX0" fmla="*/ 729 w 25843"/>
                <a:gd name="connsiteY0" fmla="*/ 273 h 25843"/>
                <a:gd name="connsiteX1" fmla="*/ 26573 w 25843"/>
                <a:gd name="connsiteY1" fmla="*/ 273 h 25843"/>
                <a:gd name="connsiteX2" fmla="*/ 26573 w 25843"/>
                <a:gd name="connsiteY2" fmla="*/ 26117 h 25843"/>
                <a:gd name="connsiteX3" fmla="*/ 729 w 25843"/>
                <a:gd name="connsiteY3" fmla="*/ 2611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273"/>
                  </a:moveTo>
                  <a:lnTo>
                    <a:pt x="26573" y="273"/>
                  </a:lnTo>
                  <a:lnTo>
                    <a:pt x="26573" y="26117"/>
                  </a:lnTo>
                  <a:lnTo>
                    <a:pt x="729" y="2611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9" name="Полилиния: фигура 438">
              <a:extLst>
                <a:ext uri="{FF2B5EF4-FFF2-40B4-BE49-F238E27FC236}">
                  <a16:creationId xmlns:a16="http://schemas.microsoft.com/office/drawing/2014/main" id="{50710ABA-F49E-42E5-860B-4693C7EF6550}"/>
                </a:ext>
              </a:extLst>
            </p:cNvPr>
            <p:cNvSpPr/>
            <p:nvPr/>
          </p:nvSpPr>
          <p:spPr>
            <a:xfrm>
              <a:off x="741123" y="4768810"/>
              <a:ext cx="25843" cy="25843"/>
            </a:xfrm>
            <a:custGeom>
              <a:avLst/>
              <a:gdLst>
                <a:gd name="connsiteX0" fmla="*/ 81 w 25843"/>
                <a:gd name="connsiteY0" fmla="*/ 297 h 25843"/>
                <a:gd name="connsiteX1" fmla="*/ 25925 w 25843"/>
                <a:gd name="connsiteY1" fmla="*/ 297 h 25843"/>
                <a:gd name="connsiteX2" fmla="*/ 25925 w 25843"/>
                <a:gd name="connsiteY2" fmla="*/ 26141 h 25843"/>
                <a:gd name="connsiteX3" fmla="*/ 81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81" y="297"/>
                  </a:moveTo>
                  <a:lnTo>
                    <a:pt x="25925" y="297"/>
                  </a:lnTo>
                  <a:lnTo>
                    <a:pt x="25925" y="26141"/>
                  </a:lnTo>
                  <a:lnTo>
                    <a:pt x="81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0" name="Полилиния: фигура 439">
              <a:extLst>
                <a:ext uri="{FF2B5EF4-FFF2-40B4-BE49-F238E27FC236}">
                  <a16:creationId xmlns:a16="http://schemas.microsoft.com/office/drawing/2014/main" id="{A912BFC3-E7F5-4E1A-A8C3-23B235774316}"/>
                </a:ext>
              </a:extLst>
            </p:cNvPr>
            <p:cNvSpPr/>
            <p:nvPr/>
          </p:nvSpPr>
          <p:spPr>
            <a:xfrm>
              <a:off x="866576" y="4768810"/>
              <a:ext cx="25843" cy="25843"/>
            </a:xfrm>
            <a:custGeom>
              <a:avLst/>
              <a:gdLst>
                <a:gd name="connsiteX0" fmla="*/ 201 w 25843"/>
                <a:gd name="connsiteY0" fmla="*/ 297 h 25843"/>
                <a:gd name="connsiteX1" fmla="*/ 26045 w 25843"/>
                <a:gd name="connsiteY1" fmla="*/ 297 h 25843"/>
                <a:gd name="connsiteX2" fmla="*/ 26045 w 25843"/>
                <a:gd name="connsiteY2" fmla="*/ 26141 h 25843"/>
                <a:gd name="connsiteX3" fmla="*/ 201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01" y="297"/>
                  </a:moveTo>
                  <a:lnTo>
                    <a:pt x="26045" y="297"/>
                  </a:lnTo>
                  <a:lnTo>
                    <a:pt x="26045" y="26141"/>
                  </a:lnTo>
                  <a:lnTo>
                    <a:pt x="201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" name="Полилиния: фигура 440">
              <a:extLst>
                <a:ext uri="{FF2B5EF4-FFF2-40B4-BE49-F238E27FC236}">
                  <a16:creationId xmlns:a16="http://schemas.microsoft.com/office/drawing/2014/main" id="{3052B1FD-C940-4FF8-82A3-85E8EAE0B4C5}"/>
                </a:ext>
              </a:extLst>
            </p:cNvPr>
            <p:cNvSpPr/>
            <p:nvPr/>
          </p:nvSpPr>
          <p:spPr>
            <a:xfrm>
              <a:off x="891667" y="4768810"/>
              <a:ext cx="25843" cy="25843"/>
            </a:xfrm>
            <a:custGeom>
              <a:avLst/>
              <a:gdLst>
                <a:gd name="connsiteX0" fmla="*/ 225 w 25843"/>
                <a:gd name="connsiteY0" fmla="*/ 297 h 25843"/>
                <a:gd name="connsiteX1" fmla="*/ 26069 w 25843"/>
                <a:gd name="connsiteY1" fmla="*/ 297 h 25843"/>
                <a:gd name="connsiteX2" fmla="*/ 26069 w 25843"/>
                <a:gd name="connsiteY2" fmla="*/ 26141 h 25843"/>
                <a:gd name="connsiteX3" fmla="*/ 225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297"/>
                  </a:moveTo>
                  <a:lnTo>
                    <a:pt x="26069" y="297"/>
                  </a:lnTo>
                  <a:lnTo>
                    <a:pt x="26069" y="26141"/>
                  </a:lnTo>
                  <a:lnTo>
                    <a:pt x="225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" name="Полилиния: фигура 441">
              <a:extLst>
                <a:ext uri="{FF2B5EF4-FFF2-40B4-BE49-F238E27FC236}">
                  <a16:creationId xmlns:a16="http://schemas.microsoft.com/office/drawing/2014/main" id="{5B56F819-D837-49F8-B1CA-B9897C9C276C}"/>
                </a:ext>
              </a:extLst>
            </p:cNvPr>
            <p:cNvSpPr/>
            <p:nvPr/>
          </p:nvSpPr>
          <p:spPr>
            <a:xfrm>
              <a:off x="916758" y="4768810"/>
              <a:ext cx="25843" cy="25843"/>
            </a:xfrm>
            <a:custGeom>
              <a:avLst/>
              <a:gdLst>
                <a:gd name="connsiteX0" fmla="*/ 249 w 25843"/>
                <a:gd name="connsiteY0" fmla="*/ 297 h 25843"/>
                <a:gd name="connsiteX1" fmla="*/ 26093 w 25843"/>
                <a:gd name="connsiteY1" fmla="*/ 297 h 25843"/>
                <a:gd name="connsiteX2" fmla="*/ 26093 w 25843"/>
                <a:gd name="connsiteY2" fmla="*/ 26141 h 25843"/>
                <a:gd name="connsiteX3" fmla="*/ 249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297"/>
                  </a:moveTo>
                  <a:lnTo>
                    <a:pt x="26093" y="297"/>
                  </a:lnTo>
                  <a:lnTo>
                    <a:pt x="26093" y="26141"/>
                  </a:lnTo>
                  <a:lnTo>
                    <a:pt x="249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" name="Полилиния: фигура 442">
              <a:extLst>
                <a:ext uri="{FF2B5EF4-FFF2-40B4-BE49-F238E27FC236}">
                  <a16:creationId xmlns:a16="http://schemas.microsoft.com/office/drawing/2014/main" id="{B2A8C257-1471-4D92-9282-E064F39BF20B}"/>
                </a:ext>
              </a:extLst>
            </p:cNvPr>
            <p:cNvSpPr/>
            <p:nvPr/>
          </p:nvSpPr>
          <p:spPr>
            <a:xfrm>
              <a:off x="966939" y="4768810"/>
              <a:ext cx="25843" cy="25843"/>
            </a:xfrm>
            <a:custGeom>
              <a:avLst/>
              <a:gdLst>
                <a:gd name="connsiteX0" fmla="*/ 297 w 25843"/>
                <a:gd name="connsiteY0" fmla="*/ 297 h 25843"/>
                <a:gd name="connsiteX1" fmla="*/ 26141 w 25843"/>
                <a:gd name="connsiteY1" fmla="*/ 297 h 25843"/>
                <a:gd name="connsiteX2" fmla="*/ 26141 w 25843"/>
                <a:gd name="connsiteY2" fmla="*/ 26141 h 25843"/>
                <a:gd name="connsiteX3" fmla="*/ 297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297"/>
                  </a:moveTo>
                  <a:lnTo>
                    <a:pt x="26141" y="297"/>
                  </a:lnTo>
                  <a:lnTo>
                    <a:pt x="26141" y="26141"/>
                  </a:lnTo>
                  <a:lnTo>
                    <a:pt x="297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" name="Полилиния: фигура 443">
              <a:extLst>
                <a:ext uri="{FF2B5EF4-FFF2-40B4-BE49-F238E27FC236}">
                  <a16:creationId xmlns:a16="http://schemas.microsoft.com/office/drawing/2014/main" id="{EBD994F2-554D-4895-9393-98CD66B97908}"/>
                </a:ext>
              </a:extLst>
            </p:cNvPr>
            <p:cNvSpPr/>
            <p:nvPr/>
          </p:nvSpPr>
          <p:spPr>
            <a:xfrm>
              <a:off x="1017121" y="4768810"/>
              <a:ext cx="25843" cy="25843"/>
            </a:xfrm>
            <a:custGeom>
              <a:avLst/>
              <a:gdLst>
                <a:gd name="connsiteX0" fmla="*/ 345 w 25843"/>
                <a:gd name="connsiteY0" fmla="*/ 297 h 25843"/>
                <a:gd name="connsiteX1" fmla="*/ 26189 w 25843"/>
                <a:gd name="connsiteY1" fmla="*/ 297 h 25843"/>
                <a:gd name="connsiteX2" fmla="*/ 26189 w 25843"/>
                <a:gd name="connsiteY2" fmla="*/ 26141 h 25843"/>
                <a:gd name="connsiteX3" fmla="*/ 345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297"/>
                  </a:moveTo>
                  <a:lnTo>
                    <a:pt x="26189" y="297"/>
                  </a:lnTo>
                  <a:lnTo>
                    <a:pt x="26189" y="26141"/>
                  </a:lnTo>
                  <a:lnTo>
                    <a:pt x="345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" name="Полилиния: фигура 444">
              <a:extLst>
                <a:ext uri="{FF2B5EF4-FFF2-40B4-BE49-F238E27FC236}">
                  <a16:creationId xmlns:a16="http://schemas.microsoft.com/office/drawing/2014/main" id="{3BAD49AD-A4A6-4597-886E-ABA5B37576FF}"/>
                </a:ext>
              </a:extLst>
            </p:cNvPr>
            <p:cNvSpPr/>
            <p:nvPr/>
          </p:nvSpPr>
          <p:spPr>
            <a:xfrm>
              <a:off x="1042211" y="4768810"/>
              <a:ext cx="25843" cy="25843"/>
            </a:xfrm>
            <a:custGeom>
              <a:avLst/>
              <a:gdLst>
                <a:gd name="connsiteX0" fmla="*/ 369 w 25843"/>
                <a:gd name="connsiteY0" fmla="*/ 297 h 25843"/>
                <a:gd name="connsiteX1" fmla="*/ 26213 w 25843"/>
                <a:gd name="connsiteY1" fmla="*/ 297 h 25843"/>
                <a:gd name="connsiteX2" fmla="*/ 26213 w 25843"/>
                <a:gd name="connsiteY2" fmla="*/ 26141 h 25843"/>
                <a:gd name="connsiteX3" fmla="*/ 369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297"/>
                  </a:moveTo>
                  <a:lnTo>
                    <a:pt x="26213" y="297"/>
                  </a:lnTo>
                  <a:lnTo>
                    <a:pt x="26213" y="26141"/>
                  </a:lnTo>
                  <a:lnTo>
                    <a:pt x="369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" name="Полилиния: фигура 445">
              <a:extLst>
                <a:ext uri="{FF2B5EF4-FFF2-40B4-BE49-F238E27FC236}">
                  <a16:creationId xmlns:a16="http://schemas.microsoft.com/office/drawing/2014/main" id="{F64311BE-4C35-4004-86E0-5AF532B50E74}"/>
                </a:ext>
              </a:extLst>
            </p:cNvPr>
            <p:cNvSpPr/>
            <p:nvPr/>
          </p:nvSpPr>
          <p:spPr>
            <a:xfrm>
              <a:off x="1092393" y="4768810"/>
              <a:ext cx="25843" cy="25843"/>
            </a:xfrm>
            <a:custGeom>
              <a:avLst/>
              <a:gdLst>
                <a:gd name="connsiteX0" fmla="*/ 417 w 25843"/>
                <a:gd name="connsiteY0" fmla="*/ 297 h 25843"/>
                <a:gd name="connsiteX1" fmla="*/ 26261 w 25843"/>
                <a:gd name="connsiteY1" fmla="*/ 297 h 25843"/>
                <a:gd name="connsiteX2" fmla="*/ 26261 w 25843"/>
                <a:gd name="connsiteY2" fmla="*/ 26141 h 25843"/>
                <a:gd name="connsiteX3" fmla="*/ 417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297"/>
                  </a:moveTo>
                  <a:lnTo>
                    <a:pt x="26261" y="297"/>
                  </a:lnTo>
                  <a:lnTo>
                    <a:pt x="26261" y="26141"/>
                  </a:lnTo>
                  <a:lnTo>
                    <a:pt x="417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7" name="Полилиния: фигура 446">
              <a:extLst>
                <a:ext uri="{FF2B5EF4-FFF2-40B4-BE49-F238E27FC236}">
                  <a16:creationId xmlns:a16="http://schemas.microsoft.com/office/drawing/2014/main" id="{7A7CC63E-B590-4E47-BA4D-A4DEE6EAD88E}"/>
                </a:ext>
              </a:extLst>
            </p:cNvPr>
            <p:cNvSpPr/>
            <p:nvPr/>
          </p:nvSpPr>
          <p:spPr>
            <a:xfrm>
              <a:off x="1117484" y="4768810"/>
              <a:ext cx="25843" cy="25843"/>
            </a:xfrm>
            <a:custGeom>
              <a:avLst/>
              <a:gdLst>
                <a:gd name="connsiteX0" fmla="*/ 441 w 25843"/>
                <a:gd name="connsiteY0" fmla="*/ 297 h 25843"/>
                <a:gd name="connsiteX1" fmla="*/ 26285 w 25843"/>
                <a:gd name="connsiteY1" fmla="*/ 297 h 25843"/>
                <a:gd name="connsiteX2" fmla="*/ 26285 w 25843"/>
                <a:gd name="connsiteY2" fmla="*/ 26141 h 25843"/>
                <a:gd name="connsiteX3" fmla="*/ 441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297"/>
                  </a:moveTo>
                  <a:lnTo>
                    <a:pt x="26285" y="297"/>
                  </a:lnTo>
                  <a:lnTo>
                    <a:pt x="26285" y="26141"/>
                  </a:lnTo>
                  <a:lnTo>
                    <a:pt x="441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8" name="Полилиния: фигура 447">
              <a:extLst>
                <a:ext uri="{FF2B5EF4-FFF2-40B4-BE49-F238E27FC236}">
                  <a16:creationId xmlns:a16="http://schemas.microsoft.com/office/drawing/2014/main" id="{877289F4-5BE9-4874-B266-3EEEF74B0E4F}"/>
                </a:ext>
              </a:extLst>
            </p:cNvPr>
            <p:cNvSpPr/>
            <p:nvPr/>
          </p:nvSpPr>
          <p:spPr>
            <a:xfrm>
              <a:off x="1192756" y="4768810"/>
              <a:ext cx="25843" cy="25843"/>
            </a:xfrm>
            <a:custGeom>
              <a:avLst/>
              <a:gdLst>
                <a:gd name="connsiteX0" fmla="*/ 513 w 25843"/>
                <a:gd name="connsiteY0" fmla="*/ 297 h 25843"/>
                <a:gd name="connsiteX1" fmla="*/ 26357 w 25843"/>
                <a:gd name="connsiteY1" fmla="*/ 297 h 25843"/>
                <a:gd name="connsiteX2" fmla="*/ 26357 w 25843"/>
                <a:gd name="connsiteY2" fmla="*/ 26141 h 25843"/>
                <a:gd name="connsiteX3" fmla="*/ 513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297"/>
                  </a:moveTo>
                  <a:lnTo>
                    <a:pt x="26357" y="297"/>
                  </a:lnTo>
                  <a:lnTo>
                    <a:pt x="26357" y="26141"/>
                  </a:lnTo>
                  <a:lnTo>
                    <a:pt x="513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9" name="Полилиния: фигура 448">
              <a:extLst>
                <a:ext uri="{FF2B5EF4-FFF2-40B4-BE49-F238E27FC236}">
                  <a16:creationId xmlns:a16="http://schemas.microsoft.com/office/drawing/2014/main" id="{A84370ED-3B6D-417E-8366-8F963862C0E1}"/>
                </a:ext>
              </a:extLst>
            </p:cNvPr>
            <p:cNvSpPr/>
            <p:nvPr/>
          </p:nvSpPr>
          <p:spPr>
            <a:xfrm>
              <a:off x="1268028" y="4768810"/>
              <a:ext cx="25843" cy="25843"/>
            </a:xfrm>
            <a:custGeom>
              <a:avLst/>
              <a:gdLst>
                <a:gd name="connsiteX0" fmla="*/ 585 w 25843"/>
                <a:gd name="connsiteY0" fmla="*/ 297 h 25843"/>
                <a:gd name="connsiteX1" fmla="*/ 26429 w 25843"/>
                <a:gd name="connsiteY1" fmla="*/ 297 h 25843"/>
                <a:gd name="connsiteX2" fmla="*/ 26429 w 25843"/>
                <a:gd name="connsiteY2" fmla="*/ 26141 h 25843"/>
                <a:gd name="connsiteX3" fmla="*/ 585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297"/>
                  </a:moveTo>
                  <a:lnTo>
                    <a:pt x="26429" y="297"/>
                  </a:lnTo>
                  <a:lnTo>
                    <a:pt x="26429" y="26141"/>
                  </a:lnTo>
                  <a:lnTo>
                    <a:pt x="585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0" name="Полилиния: фигура 449">
              <a:extLst>
                <a:ext uri="{FF2B5EF4-FFF2-40B4-BE49-F238E27FC236}">
                  <a16:creationId xmlns:a16="http://schemas.microsoft.com/office/drawing/2014/main" id="{B7E33000-3256-4519-8813-870028DBCB1C}"/>
                </a:ext>
              </a:extLst>
            </p:cNvPr>
            <p:cNvSpPr/>
            <p:nvPr/>
          </p:nvSpPr>
          <p:spPr>
            <a:xfrm>
              <a:off x="1368391" y="4768810"/>
              <a:ext cx="25843" cy="25843"/>
            </a:xfrm>
            <a:custGeom>
              <a:avLst/>
              <a:gdLst>
                <a:gd name="connsiteX0" fmla="*/ 681 w 25843"/>
                <a:gd name="connsiteY0" fmla="*/ 297 h 25843"/>
                <a:gd name="connsiteX1" fmla="*/ 26525 w 25843"/>
                <a:gd name="connsiteY1" fmla="*/ 297 h 25843"/>
                <a:gd name="connsiteX2" fmla="*/ 26525 w 25843"/>
                <a:gd name="connsiteY2" fmla="*/ 26141 h 25843"/>
                <a:gd name="connsiteX3" fmla="*/ 681 w 25843"/>
                <a:gd name="connsiteY3" fmla="*/ 2614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297"/>
                  </a:moveTo>
                  <a:lnTo>
                    <a:pt x="26525" y="297"/>
                  </a:lnTo>
                  <a:lnTo>
                    <a:pt x="26525" y="26141"/>
                  </a:lnTo>
                  <a:lnTo>
                    <a:pt x="681" y="2614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1" name="Полилиния: фигура 450">
              <a:extLst>
                <a:ext uri="{FF2B5EF4-FFF2-40B4-BE49-F238E27FC236}">
                  <a16:creationId xmlns:a16="http://schemas.microsoft.com/office/drawing/2014/main" id="{2E04F0C7-E6F4-46B8-8B28-9F42438EBF43}"/>
                </a:ext>
              </a:extLst>
            </p:cNvPr>
            <p:cNvSpPr/>
            <p:nvPr/>
          </p:nvSpPr>
          <p:spPr>
            <a:xfrm>
              <a:off x="716032" y="4793901"/>
              <a:ext cx="25843" cy="25843"/>
            </a:xfrm>
            <a:custGeom>
              <a:avLst/>
              <a:gdLst>
                <a:gd name="connsiteX0" fmla="*/ 57 w 25843"/>
                <a:gd name="connsiteY0" fmla="*/ 321 h 25843"/>
                <a:gd name="connsiteX1" fmla="*/ 25901 w 25843"/>
                <a:gd name="connsiteY1" fmla="*/ 321 h 25843"/>
                <a:gd name="connsiteX2" fmla="*/ 25901 w 25843"/>
                <a:gd name="connsiteY2" fmla="*/ 26165 h 25843"/>
                <a:gd name="connsiteX3" fmla="*/ 57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321"/>
                  </a:moveTo>
                  <a:lnTo>
                    <a:pt x="25901" y="321"/>
                  </a:lnTo>
                  <a:lnTo>
                    <a:pt x="25901" y="26165"/>
                  </a:lnTo>
                  <a:lnTo>
                    <a:pt x="57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2" name="Полилиния: фигура 451">
              <a:extLst>
                <a:ext uri="{FF2B5EF4-FFF2-40B4-BE49-F238E27FC236}">
                  <a16:creationId xmlns:a16="http://schemas.microsoft.com/office/drawing/2014/main" id="{0AE7C190-EA0F-4A46-BE9F-BD6E7221F11B}"/>
                </a:ext>
              </a:extLst>
            </p:cNvPr>
            <p:cNvSpPr/>
            <p:nvPr/>
          </p:nvSpPr>
          <p:spPr>
            <a:xfrm>
              <a:off x="791304" y="4793901"/>
              <a:ext cx="25843" cy="25843"/>
            </a:xfrm>
            <a:custGeom>
              <a:avLst/>
              <a:gdLst>
                <a:gd name="connsiteX0" fmla="*/ 129 w 25843"/>
                <a:gd name="connsiteY0" fmla="*/ 321 h 25843"/>
                <a:gd name="connsiteX1" fmla="*/ 25973 w 25843"/>
                <a:gd name="connsiteY1" fmla="*/ 321 h 25843"/>
                <a:gd name="connsiteX2" fmla="*/ 25973 w 25843"/>
                <a:gd name="connsiteY2" fmla="*/ 26165 h 25843"/>
                <a:gd name="connsiteX3" fmla="*/ 129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29" y="321"/>
                  </a:moveTo>
                  <a:lnTo>
                    <a:pt x="25973" y="321"/>
                  </a:lnTo>
                  <a:lnTo>
                    <a:pt x="25973" y="26165"/>
                  </a:lnTo>
                  <a:lnTo>
                    <a:pt x="129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3" name="Полилиния: фигура 452">
              <a:extLst>
                <a:ext uri="{FF2B5EF4-FFF2-40B4-BE49-F238E27FC236}">
                  <a16:creationId xmlns:a16="http://schemas.microsoft.com/office/drawing/2014/main" id="{CF997959-1AFF-44E9-85BE-45A063C7D67A}"/>
                </a:ext>
              </a:extLst>
            </p:cNvPr>
            <p:cNvSpPr/>
            <p:nvPr/>
          </p:nvSpPr>
          <p:spPr>
            <a:xfrm>
              <a:off x="816395" y="4793901"/>
              <a:ext cx="25843" cy="25843"/>
            </a:xfrm>
            <a:custGeom>
              <a:avLst/>
              <a:gdLst>
                <a:gd name="connsiteX0" fmla="*/ 153 w 25843"/>
                <a:gd name="connsiteY0" fmla="*/ 321 h 25843"/>
                <a:gd name="connsiteX1" fmla="*/ 25997 w 25843"/>
                <a:gd name="connsiteY1" fmla="*/ 321 h 25843"/>
                <a:gd name="connsiteX2" fmla="*/ 25997 w 25843"/>
                <a:gd name="connsiteY2" fmla="*/ 26165 h 25843"/>
                <a:gd name="connsiteX3" fmla="*/ 153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53" y="321"/>
                  </a:moveTo>
                  <a:lnTo>
                    <a:pt x="25997" y="321"/>
                  </a:lnTo>
                  <a:lnTo>
                    <a:pt x="25997" y="26165"/>
                  </a:lnTo>
                  <a:lnTo>
                    <a:pt x="153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4" name="Полилиния: фигура 453">
              <a:extLst>
                <a:ext uri="{FF2B5EF4-FFF2-40B4-BE49-F238E27FC236}">
                  <a16:creationId xmlns:a16="http://schemas.microsoft.com/office/drawing/2014/main" id="{6B223090-B127-4BAF-AA75-601473F0BE42}"/>
                </a:ext>
              </a:extLst>
            </p:cNvPr>
            <p:cNvSpPr/>
            <p:nvPr/>
          </p:nvSpPr>
          <p:spPr>
            <a:xfrm>
              <a:off x="891667" y="4793901"/>
              <a:ext cx="25843" cy="25843"/>
            </a:xfrm>
            <a:custGeom>
              <a:avLst/>
              <a:gdLst>
                <a:gd name="connsiteX0" fmla="*/ 225 w 25843"/>
                <a:gd name="connsiteY0" fmla="*/ 321 h 25843"/>
                <a:gd name="connsiteX1" fmla="*/ 26069 w 25843"/>
                <a:gd name="connsiteY1" fmla="*/ 321 h 25843"/>
                <a:gd name="connsiteX2" fmla="*/ 26069 w 25843"/>
                <a:gd name="connsiteY2" fmla="*/ 26165 h 25843"/>
                <a:gd name="connsiteX3" fmla="*/ 225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321"/>
                  </a:moveTo>
                  <a:lnTo>
                    <a:pt x="26069" y="321"/>
                  </a:lnTo>
                  <a:lnTo>
                    <a:pt x="26069" y="26165"/>
                  </a:lnTo>
                  <a:lnTo>
                    <a:pt x="225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5" name="Полилиния: фигура 454">
              <a:extLst>
                <a:ext uri="{FF2B5EF4-FFF2-40B4-BE49-F238E27FC236}">
                  <a16:creationId xmlns:a16="http://schemas.microsoft.com/office/drawing/2014/main" id="{BF547680-25B8-457B-B1AE-149D0FA48BF3}"/>
                </a:ext>
              </a:extLst>
            </p:cNvPr>
            <p:cNvSpPr/>
            <p:nvPr/>
          </p:nvSpPr>
          <p:spPr>
            <a:xfrm>
              <a:off x="916758" y="4793901"/>
              <a:ext cx="25843" cy="25843"/>
            </a:xfrm>
            <a:custGeom>
              <a:avLst/>
              <a:gdLst>
                <a:gd name="connsiteX0" fmla="*/ 249 w 25843"/>
                <a:gd name="connsiteY0" fmla="*/ 321 h 25843"/>
                <a:gd name="connsiteX1" fmla="*/ 26093 w 25843"/>
                <a:gd name="connsiteY1" fmla="*/ 321 h 25843"/>
                <a:gd name="connsiteX2" fmla="*/ 26093 w 25843"/>
                <a:gd name="connsiteY2" fmla="*/ 26165 h 25843"/>
                <a:gd name="connsiteX3" fmla="*/ 249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321"/>
                  </a:moveTo>
                  <a:lnTo>
                    <a:pt x="26093" y="321"/>
                  </a:lnTo>
                  <a:lnTo>
                    <a:pt x="26093" y="26165"/>
                  </a:lnTo>
                  <a:lnTo>
                    <a:pt x="249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6" name="Полилиния: фигура 455">
              <a:extLst>
                <a:ext uri="{FF2B5EF4-FFF2-40B4-BE49-F238E27FC236}">
                  <a16:creationId xmlns:a16="http://schemas.microsoft.com/office/drawing/2014/main" id="{C916303D-F6DC-43C9-B0CC-D79497FA7725}"/>
                </a:ext>
              </a:extLst>
            </p:cNvPr>
            <p:cNvSpPr/>
            <p:nvPr/>
          </p:nvSpPr>
          <p:spPr>
            <a:xfrm>
              <a:off x="941849" y="4793901"/>
              <a:ext cx="25843" cy="25843"/>
            </a:xfrm>
            <a:custGeom>
              <a:avLst/>
              <a:gdLst>
                <a:gd name="connsiteX0" fmla="*/ 273 w 25843"/>
                <a:gd name="connsiteY0" fmla="*/ 321 h 25843"/>
                <a:gd name="connsiteX1" fmla="*/ 26117 w 25843"/>
                <a:gd name="connsiteY1" fmla="*/ 321 h 25843"/>
                <a:gd name="connsiteX2" fmla="*/ 26117 w 25843"/>
                <a:gd name="connsiteY2" fmla="*/ 26165 h 25843"/>
                <a:gd name="connsiteX3" fmla="*/ 273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321"/>
                  </a:moveTo>
                  <a:lnTo>
                    <a:pt x="26117" y="321"/>
                  </a:lnTo>
                  <a:lnTo>
                    <a:pt x="26117" y="26165"/>
                  </a:lnTo>
                  <a:lnTo>
                    <a:pt x="273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7" name="Полилиния: фигура 456">
              <a:extLst>
                <a:ext uri="{FF2B5EF4-FFF2-40B4-BE49-F238E27FC236}">
                  <a16:creationId xmlns:a16="http://schemas.microsoft.com/office/drawing/2014/main" id="{8DBF5C94-C1CC-41AB-95B2-D5B4C40D12A2}"/>
                </a:ext>
              </a:extLst>
            </p:cNvPr>
            <p:cNvSpPr/>
            <p:nvPr/>
          </p:nvSpPr>
          <p:spPr>
            <a:xfrm>
              <a:off x="966939" y="4793901"/>
              <a:ext cx="25843" cy="25843"/>
            </a:xfrm>
            <a:custGeom>
              <a:avLst/>
              <a:gdLst>
                <a:gd name="connsiteX0" fmla="*/ 297 w 25843"/>
                <a:gd name="connsiteY0" fmla="*/ 321 h 25843"/>
                <a:gd name="connsiteX1" fmla="*/ 26141 w 25843"/>
                <a:gd name="connsiteY1" fmla="*/ 321 h 25843"/>
                <a:gd name="connsiteX2" fmla="*/ 26141 w 25843"/>
                <a:gd name="connsiteY2" fmla="*/ 26165 h 25843"/>
                <a:gd name="connsiteX3" fmla="*/ 297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321"/>
                  </a:moveTo>
                  <a:lnTo>
                    <a:pt x="26141" y="321"/>
                  </a:lnTo>
                  <a:lnTo>
                    <a:pt x="26141" y="26165"/>
                  </a:lnTo>
                  <a:lnTo>
                    <a:pt x="297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8" name="Полилиния: фигура 457">
              <a:extLst>
                <a:ext uri="{FF2B5EF4-FFF2-40B4-BE49-F238E27FC236}">
                  <a16:creationId xmlns:a16="http://schemas.microsoft.com/office/drawing/2014/main" id="{B221AACF-8225-425D-B8F4-5A57F31DB96C}"/>
                </a:ext>
              </a:extLst>
            </p:cNvPr>
            <p:cNvSpPr/>
            <p:nvPr/>
          </p:nvSpPr>
          <p:spPr>
            <a:xfrm>
              <a:off x="1017121" y="4793901"/>
              <a:ext cx="25843" cy="25843"/>
            </a:xfrm>
            <a:custGeom>
              <a:avLst/>
              <a:gdLst>
                <a:gd name="connsiteX0" fmla="*/ 345 w 25843"/>
                <a:gd name="connsiteY0" fmla="*/ 321 h 25843"/>
                <a:gd name="connsiteX1" fmla="*/ 26189 w 25843"/>
                <a:gd name="connsiteY1" fmla="*/ 321 h 25843"/>
                <a:gd name="connsiteX2" fmla="*/ 26189 w 25843"/>
                <a:gd name="connsiteY2" fmla="*/ 26165 h 25843"/>
                <a:gd name="connsiteX3" fmla="*/ 345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321"/>
                  </a:moveTo>
                  <a:lnTo>
                    <a:pt x="26189" y="321"/>
                  </a:lnTo>
                  <a:lnTo>
                    <a:pt x="26189" y="26165"/>
                  </a:lnTo>
                  <a:lnTo>
                    <a:pt x="345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" name="Полилиния: фигура 458">
              <a:extLst>
                <a:ext uri="{FF2B5EF4-FFF2-40B4-BE49-F238E27FC236}">
                  <a16:creationId xmlns:a16="http://schemas.microsoft.com/office/drawing/2014/main" id="{DA08EB13-EB5D-4E20-9156-B2E9789FEC43}"/>
                </a:ext>
              </a:extLst>
            </p:cNvPr>
            <p:cNvSpPr/>
            <p:nvPr/>
          </p:nvSpPr>
          <p:spPr>
            <a:xfrm>
              <a:off x="1092393" y="4793901"/>
              <a:ext cx="25843" cy="25843"/>
            </a:xfrm>
            <a:custGeom>
              <a:avLst/>
              <a:gdLst>
                <a:gd name="connsiteX0" fmla="*/ 417 w 25843"/>
                <a:gd name="connsiteY0" fmla="*/ 321 h 25843"/>
                <a:gd name="connsiteX1" fmla="*/ 26261 w 25843"/>
                <a:gd name="connsiteY1" fmla="*/ 321 h 25843"/>
                <a:gd name="connsiteX2" fmla="*/ 26261 w 25843"/>
                <a:gd name="connsiteY2" fmla="*/ 26165 h 25843"/>
                <a:gd name="connsiteX3" fmla="*/ 417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321"/>
                  </a:moveTo>
                  <a:lnTo>
                    <a:pt x="26261" y="321"/>
                  </a:lnTo>
                  <a:lnTo>
                    <a:pt x="26261" y="26165"/>
                  </a:lnTo>
                  <a:lnTo>
                    <a:pt x="417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" name="Полилиния: фигура 459">
              <a:extLst>
                <a:ext uri="{FF2B5EF4-FFF2-40B4-BE49-F238E27FC236}">
                  <a16:creationId xmlns:a16="http://schemas.microsoft.com/office/drawing/2014/main" id="{74F7D09F-5031-40EC-BC74-4953223D2DE9}"/>
                </a:ext>
              </a:extLst>
            </p:cNvPr>
            <p:cNvSpPr/>
            <p:nvPr/>
          </p:nvSpPr>
          <p:spPr>
            <a:xfrm>
              <a:off x="1117484" y="4793901"/>
              <a:ext cx="25843" cy="25843"/>
            </a:xfrm>
            <a:custGeom>
              <a:avLst/>
              <a:gdLst>
                <a:gd name="connsiteX0" fmla="*/ 441 w 25843"/>
                <a:gd name="connsiteY0" fmla="*/ 321 h 25843"/>
                <a:gd name="connsiteX1" fmla="*/ 26285 w 25843"/>
                <a:gd name="connsiteY1" fmla="*/ 321 h 25843"/>
                <a:gd name="connsiteX2" fmla="*/ 26285 w 25843"/>
                <a:gd name="connsiteY2" fmla="*/ 26165 h 25843"/>
                <a:gd name="connsiteX3" fmla="*/ 441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321"/>
                  </a:moveTo>
                  <a:lnTo>
                    <a:pt x="26285" y="321"/>
                  </a:lnTo>
                  <a:lnTo>
                    <a:pt x="26285" y="26165"/>
                  </a:lnTo>
                  <a:lnTo>
                    <a:pt x="441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" name="Полилиния: фигура 460">
              <a:extLst>
                <a:ext uri="{FF2B5EF4-FFF2-40B4-BE49-F238E27FC236}">
                  <a16:creationId xmlns:a16="http://schemas.microsoft.com/office/drawing/2014/main" id="{A9E5E46C-3046-4163-9FB1-F2B7DB5DDB2E}"/>
                </a:ext>
              </a:extLst>
            </p:cNvPr>
            <p:cNvSpPr/>
            <p:nvPr/>
          </p:nvSpPr>
          <p:spPr>
            <a:xfrm>
              <a:off x="1142574" y="4793901"/>
              <a:ext cx="25843" cy="25843"/>
            </a:xfrm>
            <a:custGeom>
              <a:avLst/>
              <a:gdLst>
                <a:gd name="connsiteX0" fmla="*/ 465 w 25843"/>
                <a:gd name="connsiteY0" fmla="*/ 321 h 25843"/>
                <a:gd name="connsiteX1" fmla="*/ 26309 w 25843"/>
                <a:gd name="connsiteY1" fmla="*/ 321 h 25843"/>
                <a:gd name="connsiteX2" fmla="*/ 26309 w 25843"/>
                <a:gd name="connsiteY2" fmla="*/ 26165 h 25843"/>
                <a:gd name="connsiteX3" fmla="*/ 465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321"/>
                  </a:moveTo>
                  <a:lnTo>
                    <a:pt x="26309" y="321"/>
                  </a:lnTo>
                  <a:lnTo>
                    <a:pt x="26309" y="26165"/>
                  </a:lnTo>
                  <a:lnTo>
                    <a:pt x="465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" name="Полилиния: фигура 461">
              <a:extLst>
                <a:ext uri="{FF2B5EF4-FFF2-40B4-BE49-F238E27FC236}">
                  <a16:creationId xmlns:a16="http://schemas.microsoft.com/office/drawing/2014/main" id="{73DDA32C-2FF7-422E-9999-2C991FEADC77}"/>
                </a:ext>
              </a:extLst>
            </p:cNvPr>
            <p:cNvSpPr/>
            <p:nvPr/>
          </p:nvSpPr>
          <p:spPr>
            <a:xfrm>
              <a:off x="1167665" y="4793901"/>
              <a:ext cx="25843" cy="25843"/>
            </a:xfrm>
            <a:custGeom>
              <a:avLst/>
              <a:gdLst>
                <a:gd name="connsiteX0" fmla="*/ 489 w 25843"/>
                <a:gd name="connsiteY0" fmla="*/ 321 h 25843"/>
                <a:gd name="connsiteX1" fmla="*/ 26333 w 25843"/>
                <a:gd name="connsiteY1" fmla="*/ 321 h 25843"/>
                <a:gd name="connsiteX2" fmla="*/ 26333 w 25843"/>
                <a:gd name="connsiteY2" fmla="*/ 26165 h 25843"/>
                <a:gd name="connsiteX3" fmla="*/ 489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321"/>
                  </a:moveTo>
                  <a:lnTo>
                    <a:pt x="26333" y="321"/>
                  </a:lnTo>
                  <a:lnTo>
                    <a:pt x="26333" y="26165"/>
                  </a:lnTo>
                  <a:lnTo>
                    <a:pt x="489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" name="Полилиния: фигура 462">
              <a:extLst>
                <a:ext uri="{FF2B5EF4-FFF2-40B4-BE49-F238E27FC236}">
                  <a16:creationId xmlns:a16="http://schemas.microsoft.com/office/drawing/2014/main" id="{4C136E76-0730-4B02-91B5-F7F05DC7006E}"/>
                </a:ext>
              </a:extLst>
            </p:cNvPr>
            <p:cNvSpPr/>
            <p:nvPr/>
          </p:nvSpPr>
          <p:spPr>
            <a:xfrm>
              <a:off x="1192756" y="4793901"/>
              <a:ext cx="25843" cy="25843"/>
            </a:xfrm>
            <a:custGeom>
              <a:avLst/>
              <a:gdLst>
                <a:gd name="connsiteX0" fmla="*/ 513 w 25843"/>
                <a:gd name="connsiteY0" fmla="*/ 321 h 25843"/>
                <a:gd name="connsiteX1" fmla="*/ 26357 w 25843"/>
                <a:gd name="connsiteY1" fmla="*/ 321 h 25843"/>
                <a:gd name="connsiteX2" fmla="*/ 26357 w 25843"/>
                <a:gd name="connsiteY2" fmla="*/ 26165 h 25843"/>
                <a:gd name="connsiteX3" fmla="*/ 513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321"/>
                  </a:moveTo>
                  <a:lnTo>
                    <a:pt x="26357" y="321"/>
                  </a:lnTo>
                  <a:lnTo>
                    <a:pt x="26357" y="26165"/>
                  </a:lnTo>
                  <a:lnTo>
                    <a:pt x="513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" name="Полилиния: фигура 463">
              <a:extLst>
                <a:ext uri="{FF2B5EF4-FFF2-40B4-BE49-F238E27FC236}">
                  <a16:creationId xmlns:a16="http://schemas.microsoft.com/office/drawing/2014/main" id="{95317C6D-E3EA-4095-BB60-50A656DC3756}"/>
                </a:ext>
              </a:extLst>
            </p:cNvPr>
            <p:cNvSpPr/>
            <p:nvPr/>
          </p:nvSpPr>
          <p:spPr>
            <a:xfrm>
              <a:off x="1217847" y="4793901"/>
              <a:ext cx="25843" cy="25843"/>
            </a:xfrm>
            <a:custGeom>
              <a:avLst/>
              <a:gdLst>
                <a:gd name="connsiteX0" fmla="*/ 537 w 25843"/>
                <a:gd name="connsiteY0" fmla="*/ 321 h 25843"/>
                <a:gd name="connsiteX1" fmla="*/ 26381 w 25843"/>
                <a:gd name="connsiteY1" fmla="*/ 321 h 25843"/>
                <a:gd name="connsiteX2" fmla="*/ 26381 w 25843"/>
                <a:gd name="connsiteY2" fmla="*/ 26165 h 25843"/>
                <a:gd name="connsiteX3" fmla="*/ 537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321"/>
                  </a:moveTo>
                  <a:lnTo>
                    <a:pt x="26381" y="321"/>
                  </a:lnTo>
                  <a:lnTo>
                    <a:pt x="26381" y="26165"/>
                  </a:lnTo>
                  <a:lnTo>
                    <a:pt x="537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5" name="Полилиния: фигура 464">
              <a:extLst>
                <a:ext uri="{FF2B5EF4-FFF2-40B4-BE49-F238E27FC236}">
                  <a16:creationId xmlns:a16="http://schemas.microsoft.com/office/drawing/2014/main" id="{D7B28170-4F32-4F31-A959-D2ECBB91517E}"/>
                </a:ext>
              </a:extLst>
            </p:cNvPr>
            <p:cNvSpPr/>
            <p:nvPr/>
          </p:nvSpPr>
          <p:spPr>
            <a:xfrm>
              <a:off x="1268028" y="4793901"/>
              <a:ext cx="25843" cy="25843"/>
            </a:xfrm>
            <a:custGeom>
              <a:avLst/>
              <a:gdLst>
                <a:gd name="connsiteX0" fmla="*/ 585 w 25843"/>
                <a:gd name="connsiteY0" fmla="*/ 321 h 25843"/>
                <a:gd name="connsiteX1" fmla="*/ 26429 w 25843"/>
                <a:gd name="connsiteY1" fmla="*/ 321 h 25843"/>
                <a:gd name="connsiteX2" fmla="*/ 26429 w 25843"/>
                <a:gd name="connsiteY2" fmla="*/ 26165 h 25843"/>
                <a:gd name="connsiteX3" fmla="*/ 585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321"/>
                  </a:moveTo>
                  <a:lnTo>
                    <a:pt x="26429" y="321"/>
                  </a:lnTo>
                  <a:lnTo>
                    <a:pt x="26429" y="26165"/>
                  </a:lnTo>
                  <a:lnTo>
                    <a:pt x="585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6" name="Полилиния: фигура 465">
              <a:extLst>
                <a:ext uri="{FF2B5EF4-FFF2-40B4-BE49-F238E27FC236}">
                  <a16:creationId xmlns:a16="http://schemas.microsoft.com/office/drawing/2014/main" id="{AF071808-6236-471C-9957-B9A5EBEB1546}"/>
                </a:ext>
              </a:extLst>
            </p:cNvPr>
            <p:cNvSpPr/>
            <p:nvPr/>
          </p:nvSpPr>
          <p:spPr>
            <a:xfrm>
              <a:off x="1293119" y="4793901"/>
              <a:ext cx="25843" cy="25843"/>
            </a:xfrm>
            <a:custGeom>
              <a:avLst/>
              <a:gdLst>
                <a:gd name="connsiteX0" fmla="*/ 609 w 25843"/>
                <a:gd name="connsiteY0" fmla="*/ 321 h 25843"/>
                <a:gd name="connsiteX1" fmla="*/ 26453 w 25843"/>
                <a:gd name="connsiteY1" fmla="*/ 321 h 25843"/>
                <a:gd name="connsiteX2" fmla="*/ 26453 w 25843"/>
                <a:gd name="connsiteY2" fmla="*/ 26165 h 25843"/>
                <a:gd name="connsiteX3" fmla="*/ 609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09" y="321"/>
                  </a:moveTo>
                  <a:lnTo>
                    <a:pt x="26453" y="321"/>
                  </a:lnTo>
                  <a:lnTo>
                    <a:pt x="26453" y="26165"/>
                  </a:lnTo>
                  <a:lnTo>
                    <a:pt x="609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7" name="Полилиния: фигура 466">
              <a:extLst>
                <a:ext uri="{FF2B5EF4-FFF2-40B4-BE49-F238E27FC236}">
                  <a16:creationId xmlns:a16="http://schemas.microsoft.com/office/drawing/2014/main" id="{A8967BD8-127D-494A-A8DF-38D8E39DFF0C}"/>
                </a:ext>
              </a:extLst>
            </p:cNvPr>
            <p:cNvSpPr/>
            <p:nvPr/>
          </p:nvSpPr>
          <p:spPr>
            <a:xfrm>
              <a:off x="1343300" y="4793901"/>
              <a:ext cx="25843" cy="25843"/>
            </a:xfrm>
            <a:custGeom>
              <a:avLst/>
              <a:gdLst>
                <a:gd name="connsiteX0" fmla="*/ 657 w 25843"/>
                <a:gd name="connsiteY0" fmla="*/ 321 h 25843"/>
                <a:gd name="connsiteX1" fmla="*/ 26501 w 25843"/>
                <a:gd name="connsiteY1" fmla="*/ 321 h 25843"/>
                <a:gd name="connsiteX2" fmla="*/ 26501 w 25843"/>
                <a:gd name="connsiteY2" fmla="*/ 26165 h 25843"/>
                <a:gd name="connsiteX3" fmla="*/ 657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321"/>
                  </a:moveTo>
                  <a:lnTo>
                    <a:pt x="26501" y="321"/>
                  </a:lnTo>
                  <a:lnTo>
                    <a:pt x="26501" y="26165"/>
                  </a:lnTo>
                  <a:lnTo>
                    <a:pt x="657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8" name="Полилиния: фигура 467">
              <a:extLst>
                <a:ext uri="{FF2B5EF4-FFF2-40B4-BE49-F238E27FC236}">
                  <a16:creationId xmlns:a16="http://schemas.microsoft.com/office/drawing/2014/main" id="{69987C55-C839-46DC-A050-7033E422862B}"/>
                </a:ext>
              </a:extLst>
            </p:cNvPr>
            <p:cNvSpPr/>
            <p:nvPr/>
          </p:nvSpPr>
          <p:spPr>
            <a:xfrm>
              <a:off x="1393482" y="4793901"/>
              <a:ext cx="25843" cy="25843"/>
            </a:xfrm>
            <a:custGeom>
              <a:avLst/>
              <a:gdLst>
                <a:gd name="connsiteX0" fmla="*/ 705 w 25843"/>
                <a:gd name="connsiteY0" fmla="*/ 321 h 25843"/>
                <a:gd name="connsiteX1" fmla="*/ 26549 w 25843"/>
                <a:gd name="connsiteY1" fmla="*/ 321 h 25843"/>
                <a:gd name="connsiteX2" fmla="*/ 26549 w 25843"/>
                <a:gd name="connsiteY2" fmla="*/ 26165 h 25843"/>
                <a:gd name="connsiteX3" fmla="*/ 705 w 25843"/>
                <a:gd name="connsiteY3" fmla="*/ 2616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321"/>
                  </a:moveTo>
                  <a:lnTo>
                    <a:pt x="26549" y="321"/>
                  </a:lnTo>
                  <a:lnTo>
                    <a:pt x="26549" y="26165"/>
                  </a:lnTo>
                  <a:lnTo>
                    <a:pt x="705" y="2616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9" name="Полилиния: фигура 468">
              <a:extLst>
                <a:ext uri="{FF2B5EF4-FFF2-40B4-BE49-F238E27FC236}">
                  <a16:creationId xmlns:a16="http://schemas.microsoft.com/office/drawing/2014/main" id="{23A57B1B-61F1-482B-9BA9-2F7E20F7A5D2}"/>
                </a:ext>
              </a:extLst>
            </p:cNvPr>
            <p:cNvSpPr/>
            <p:nvPr/>
          </p:nvSpPr>
          <p:spPr>
            <a:xfrm>
              <a:off x="766213" y="4818992"/>
              <a:ext cx="25843" cy="25843"/>
            </a:xfrm>
            <a:custGeom>
              <a:avLst/>
              <a:gdLst>
                <a:gd name="connsiteX0" fmla="*/ 105 w 25843"/>
                <a:gd name="connsiteY0" fmla="*/ 345 h 25843"/>
                <a:gd name="connsiteX1" fmla="*/ 25949 w 25843"/>
                <a:gd name="connsiteY1" fmla="*/ 345 h 25843"/>
                <a:gd name="connsiteX2" fmla="*/ 25949 w 25843"/>
                <a:gd name="connsiteY2" fmla="*/ 26189 h 25843"/>
                <a:gd name="connsiteX3" fmla="*/ 105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05" y="345"/>
                  </a:moveTo>
                  <a:lnTo>
                    <a:pt x="25949" y="345"/>
                  </a:lnTo>
                  <a:lnTo>
                    <a:pt x="25949" y="26189"/>
                  </a:lnTo>
                  <a:lnTo>
                    <a:pt x="105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0" name="Полилиния: фигура 469">
              <a:extLst>
                <a:ext uri="{FF2B5EF4-FFF2-40B4-BE49-F238E27FC236}">
                  <a16:creationId xmlns:a16="http://schemas.microsoft.com/office/drawing/2014/main" id="{D9CF9C5C-3F2D-44E9-9730-EAD790662373}"/>
                </a:ext>
              </a:extLst>
            </p:cNvPr>
            <p:cNvSpPr/>
            <p:nvPr/>
          </p:nvSpPr>
          <p:spPr>
            <a:xfrm>
              <a:off x="791304" y="4818992"/>
              <a:ext cx="25843" cy="25843"/>
            </a:xfrm>
            <a:custGeom>
              <a:avLst/>
              <a:gdLst>
                <a:gd name="connsiteX0" fmla="*/ 129 w 25843"/>
                <a:gd name="connsiteY0" fmla="*/ 345 h 25843"/>
                <a:gd name="connsiteX1" fmla="*/ 25973 w 25843"/>
                <a:gd name="connsiteY1" fmla="*/ 345 h 25843"/>
                <a:gd name="connsiteX2" fmla="*/ 25973 w 25843"/>
                <a:gd name="connsiteY2" fmla="*/ 26189 h 25843"/>
                <a:gd name="connsiteX3" fmla="*/ 129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29" y="345"/>
                  </a:moveTo>
                  <a:lnTo>
                    <a:pt x="25973" y="345"/>
                  </a:lnTo>
                  <a:lnTo>
                    <a:pt x="25973" y="26189"/>
                  </a:lnTo>
                  <a:lnTo>
                    <a:pt x="129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1" name="Полилиния: фигура 470">
              <a:extLst>
                <a:ext uri="{FF2B5EF4-FFF2-40B4-BE49-F238E27FC236}">
                  <a16:creationId xmlns:a16="http://schemas.microsoft.com/office/drawing/2014/main" id="{BFA8177B-8CAD-4849-A0D9-2AFB312536F4}"/>
                </a:ext>
              </a:extLst>
            </p:cNvPr>
            <p:cNvSpPr/>
            <p:nvPr/>
          </p:nvSpPr>
          <p:spPr>
            <a:xfrm>
              <a:off x="816395" y="4818992"/>
              <a:ext cx="25843" cy="25843"/>
            </a:xfrm>
            <a:custGeom>
              <a:avLst/>
              <a:gdLst>
                <a:gd name="connsiteX0" fmla="*/ 153 w 25843"/>
                <a:gd name="connsiteY0" fmla="*/ 345 h 25843"/>
                <a:gd name="connsiteX1" fmla="*/ 25997 w 25843"/>
                <a:gd name="connsiteY1" fmla="*/ 345 h 25843"/>
                <a:gd name="connsiteX2" fmla="*/ 25997 w 25843"/>
                <a:gd name="connsiteY2" fmla="*/ 26189 h 25843"/>
                <a:gd name="connsiteX3" fmla="*/ 153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53" y="345"/>
                  </a:moveTo>
                  <a:lnTo>
                    <a:pt x="25997" y="345"/>
                  </a:lnTo>
                  <a:lnTo>
                    <a:pt x="25997" y="26189"/>
                  </a:lnTo>
                  <a:lnTo>
                    <a:pt x="153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2" name="Полилиния: фигура 471">
              <a:extLst>
                <a:ext uri="{FF2B5EF4-FFF2-40B4-BE49-F238E27FC236}">
                  <a16:creationId xmlns:a16="http://schemas.microsoft.com/office/drawing/2014/main" id="{7F857850-E130-4FAE-ADFC-5262F3A79AF8}"/>
                </a:ext>
              </a:extLst>
            </p:cNvPr>
            <p:cNvSpPr/>
            <p:nvPr/>
          </p:nvSpPr>
          <p:spPr>
            <a:xfrm>
              <a:off x="841486" y="4818992"/>
              <a:ext cx="25843" cy="25843"/>
            </a:xfrm>
            <a:custGeom>
              <a:avLst/>
              <a:gdLst>
                <a:gd name="connsiteX0" fmla="*/ 177 w 25843"/>
                <a:gd name="connsiteY0" fmla="*/ 345 h 25843"/>
                <a:gd name="connsiteX1" fmla="*/ 26021 w 25843"/>
                <a:gd name="connsiteY1" fmla="*/ 345 h 25843"/>
                <a:gd name="connsiteX2" fmla="*/ 26021 w 25843"/>
                <a:gd name="connsiteY2" fmla="*/ 26189 h 25843"/>
                <a:gd name="connsiteX3" fmla="*/ 177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345"/>
                  </a:moveTo>
                  <a:lnTo>
                    <a:pt x="26021" y="345"/>
                  </a:lnTo>
                  <a:lnTo>
                    <a:pt x="26021" y="26189"/>
                  </a:lnTo>
                  <a:lnTo>
                    <a:pt x="177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" name="Полилиния: фигура 472">
              <a:extLst>
                <a:ext uri="{FF2B5EF4-FFF2-40B4-BE49-F238E27FC236}">
                  <a16:creationId xmlns:a16="http://schemas.microsoft.com/office/drawing/2014/main" id="{6068512C-D250-4B80-A8A3-2D5AA3A2E799}"/>
                </a:ext>
              </a:extLst>
            </p:cNvPr>
            <p:cNvSpPr/>
            <p:nvPr/>
          </p:nvSpPr>
          <p:spPr>
            <a:xfrm>
              <a:off x="866576" y="4818992"/>
              <a:ext cx="25843" cy="25843"/>
            </a:xfrm>
            <a:custGeom>
              <a:avLst/>
              <a:gdLst>
                <a:gd name="connsiteX0" fmla="*/ 201 w 25843"/>
                <a:gd name="connsiteY0" fmla="*/ 345 h 25843"/>
                <a:gd name="connsiteX1" fmla="*/ 26045 w 25843"/>
                <a:gd name="connsiteY1" fmla="*/ 345 h 25843"/>
                <a:gd name="connsiteX2" fmla="*/ 26045 w 25843"/>
                <a:gd name="connsiteY2" fmla="*/ 26189 h 25843"/>
                <a:gd name="connsiteX3" fmla="*/ 201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01" y="345"/>
                  </a:moveTo>
                  <a:lnTo>
                    <a:pt x="26045" y="345"/>
                  </a:lnTo>
                  <a:lnTo>
                    <a:pt x="26045" y="26189"/>
                  </a:lnTo>
                  <a:lnTo>
                    <a:pt x="201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" name="Полилиния: фигура 473">
              <a:extLst>
                <a:ext uri="{FF2B5EF4-FFF2-40B4-BE49-F238E27FC236}">
                  <a16:creationId xmlns:a16="http://schemas.microsoft.com/office/drawing/2014/main" id="{61AC72F7-91C5-46DC-B32C-ABEDD2B073BC}"/>
                </a:ext>
              </a:extLst>
            </p:cNvPr>
            <p:cNvSpPr/>
            <p:nvPr/>
          </p:nvSpPr>
          <p:spPr>
            <a:xfrm>
              <a:off x="992030" y="4818992"/>
              <a:ext cx="25843" cy="25843"/>
            </a:xfrm>
            <a:custGeom>
              <a:avLst/>
              <a:gdLst>
                <a:gd name="connsiteX0" fmla="*/ 321 w 25843"/>
                <a:gd name="connsiteY0" fmla="*/ 345 h 25843"/>
                <a:gd name="connsiteX1" fmla="*/ 26165 w 25843"/>
                <a:gd name="connsiteY1" fmla="*/ 345 h 25843"/>
                <a:gd name="connsiteX2" fmla="*/ 26165 w 25843"/>
                <a:gd name="connsiteY2" fmla="*/ 26189 h 25843"/>
                <a:gd name="connsiteX3" fmla="*/ 321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345"/>
                  </a:moveTo>
                  <a:lnTo>
                    <a:pt x="26165" y="345"/>
                  </a:lnTo>
                  <a:lnTo>
                    <a:pt x="26165" y="26189"/>
                  </a:lnTo>
                  <a:lnTo>
                    <a:pt x="321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" name="Полилиния: фигура 474">
              <a:extLst>
                <a:ext uri="{FF2B5EF4-FFF2-40B4-BE49-F238E27FC236}">
                  <a16:creationId xmlns:a16="http://schemas.microsoft.com/office/drawing/2014/main" id="{E19D008D-F1F4-442F-9F24-E2F0F2D24540}"/>
                </a:ext>
              </a:extLst>
            </p:cNvPr>
            <p:cNvSpPr/>
            <p:nvPr/>
          </p:nvSpPr>
          <p:spPr>
            <a:xfrm>
              <a:off x="1017121" y="4818992"/>
              <a:ext cx="25843" cy="25843"/>
            </a:xfrm>
            <a:custGeom>
              <a:avLst/>
              <a:gdLst>
                <a:gd name="connsiteX0" fmla="*/ 345 w 25843"/>
                <a:gd name="connsiteY0" fmla="*/ 345 h 25843"/>
                <a:gd name="connsiteX1" fmla="*/ 26189 w 25843"/>
                <a:gd name="connsiteY1" fmla="*/ 345 h 25843"/>
                <a:gd name="connsiteX2" fmla="*/ 26189 w 25843"/>
                <a:gd name="connsiteY2" fmla="*/ 26189 h 25843"/>
                <a:gd name="connsiteX3" fmla="*/ 345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345"/>
                  </a:moveTo>
                  <a:lnTo>
                    <a:pt x="26189" y="345"/>
                  </a:lnTo>
                  <a:lnTo>
                    <a:pt x="26189" y="26189"/>
                  </a:lnTo>
                  <a:lnTo>
                    <a:pt x="345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" name="Полилиния: фигура 475">
              <a:extLst>
                <a:ext uri="{FF2B5EF4-FFF2-40B4-BE49-F238E27FC236}">
                  <a16:creationId xmlns:a16="http://schemas.microsoft.com/office/drawing/2014/main" id="{D412C6CE-9378-4BBB-BD48-7F2D10D9FD94}"/>
                </a:ext>
              </a:extLst>
            </p:cNvPr>
            <p:cNvSpPr/>
            <p:nvPr/>
          </p:nvSpPr>
          <p:spPr>
            <a:xfrm>
              <a:off x="1042211" y="4818992"/>
              <a:ext cx="25843" cy="25843"/>
            </a:xfrm>
            <a:custGeom>
              <a:avLst/>
              <a:gdLst>
                <a:gd name="connsiteX0" fmla="*/ 369 w 25843"/>
                <a:gd name="connsiteY0" fmla="*/ 345 h 25843"/>
                <a:gd name="connsiteX1" fmla="*/ 26213 w 25843"/>
                <a:gd name="connsiteY1" fmla="*/ 345 h 25843"/>
                <a:gd name="connsiteX2" fmla="*/ 26213 w 25843"/>
                <a:gd name="connsiteY2" fmla="*/ 26189 h 25843"/>
                <a:gd name="connsiteX3" fmla="*/ 369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345"/>
                  </a:moveTo>
                  <a:lnTo>
                    <a:pt x="26213" y="345"/>
                  </a:lnTo>
                  <a:lnTo>
                    <a:pt x="26213" y="26189"/>
                  </a:lnTo>
                  <a:lnTo>
                    <a:pt x="369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" name="Полилиния: фигура 476">
              <a:extLst>
                <a:ext uri="{FF2B5EF4-FFF2-40B4-BE49-F238E27FC236}">
                  <a16:creationId xmlns:a16="http://schemas.microsoft.com/office/drawing/2014/main" id="{2B0EBE49-3F87-4968-A03B-D2616D5B5EAA}"/>
                </a:ext>
              </a:extLst>
            </p:cNvPr>
            <p:cNvSpPr/>
            <p:nvPr/>
          </p:nvSpPr>
          <p:spPr>
            <a:xfrm>
              <a:off x="1092393" y="4818992"/>
              <a:ext cx="25843" cy="25843"/>
            </a:xfrm>
            <a:custGeom>
              <a:avLst/>
              <a:gdLst>
                <a:gd name="connsiteX0" fmla="*/ 417 w 25843"/>
                <a:gd name="connsiteY0" fmla="*/ 345 h 25843"/>
                <a:gd name="connsiteX1" fmla="*/ 26261 w 25843"/>
                <a:gd name="connsiteY1" fmla="*/ 345 h 25843"/>
                <a:gd name="connsiteX2" fmla="*/ 26261 w 25843"/>
                <a:gd name="connsiteY2" fmla="*/ 26189 h 25843"/>
                <a:gd name="connsiteX3" fmla="*/ 417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345"/>
                  </a:moveTo>
                  <a:lnTo>
                    <a:pt x="26261" y="345"/>
                  </a:lnTo>
                  <a:lnTo>
                    <a:pt x="26261" y="26189"/>
                  </a:lnTo>
                  <a:lnTo>
                    <a:pt x="417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" name="Полилиния: фигура 477">
              <a:extLst>
                <a:ext uri="{FF2B5EF4-FFF2-40B4-BE49-F238E27FC236}">
                  <a16:creationId xmlns:a16="http://schemas.microsoft.com/office/drawing/2014/main" id="{8B5F79EC-8BF1-4631-9720-A31B6EADB8D2}"/>
                </a:ext>
              </a:extLst>
            </p:cNvPr>
            <p:cNvSpPr/>
            <p:nvPr/>
          </p:nvSpPr>
          <p:spPr>
            <a:xfrm>
              <a:off x="1142574" y="4818992"/>
              <a:ext cx="25843" cy="25843"/>
            </a:xfrm>
            <a:custGeom>
              <a:avLst/>
              <a:gdLst>
                <a:gd name="connsiteX0" fmla="*/ 465 w 25843"/>
                <a:gd name="connsiteY0" fmla="*/ 345 h 25843"/>
                <a:gd name="connsiteX1" fmla="*/ 26309 w 25843"/>
                <a:gd name="connsiteY1" fmla="*/ 345 h 25843"/>
                <a:gd name="connsiteX2" fmla="*/ 26309 w 25843"/>
                <a:gd name="connsiteY2" fmla="*/ 26189 h 25843"/>
                <a:gd name="connsiteX3" fmla="*/ 465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345"/>
                  </a:moveTo>
                  <a:lnTo>
                    <a:pt x="26309" y="345"/>
                  </a:lnTo>
                  <a:lnTo>
                    <a:pt x="26309" y="26189"/>
                  </a:lnTo>
                  <a:lnTo>
                    <a:pt x="465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" name="Полилиния: фигура 478">
              <a:extLst>
                <a:ext uri="{FF2B5EF4-FFF2-40B4-BE49-F238E27FC236}">
                  <a16:creationId xmlns:a16="http://schemas.microsoft.com/office/drawing/2014/main" id="{82A65869-CE0B-4D09-B3BE-F99DC1B09CE6}"/>
                </a:ext>
              </a:extLst>
            </p:cNvPr>
            <p:cNvSpPr/>
            <p:nvPr/>
          </p:nvSpPr>
          <p:spPr>
            <a:xfrm>
              <a:off x="1167665" y="4818992"/>
              <a:ext cx="25843" cy="25843"/>
            </a:xfrm>
            <a:custGeom>
              <a:avLst/>
              <a:gdLst>
                <a:gd name="connsiteX0" fmla="*/ 489 w 25843"/>
                <a:gd name="connsiteY0" fmla="*/ 345 h 25843"/>
                <a:gd name="connsiteX1" fmla="*/ 26333 w 25843"/>
                <a:gd name="connsiteY1" fmla="*/ 345 h 25843"/>
                <a:gd name="connsiteX2" fmla="*/ 26333 w 25843"/>
                <a:gd name="connsiteY2" fmla="*/ 26189 h 25843"/>
                <a:gd name="connsiteX3" fmla="*/ 489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345"/>
                  </a:moveTo>
                  <a:lnTo>
                    <a:pt x="26333" y="345"/>
                  </a:lnTo>
                  <a:lnTo>
                    <a:pt x="26333" y="26189"/>
                  </a:lnTo>
                  <a:lnTo>
                    <a:pt x="489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0" name="Полилиния: фигура 479">
              <a:extLst>
                <a:ext uri="{FF2B5EF4-FFF2-40B4-BE49-F238E27FC236}">
                  <a16:creationId xmlns:a16="http://schemas.microsoft.com/office/drawing/2014/main" id="{F3A07356-49A9-48DC-B00E-CE7EBDA3B496}"/>
                </a:ext>
              </a:extLst>
            </p:cNvPr>
            <p:cNvSpPr/>
            <p:nvPr/>
          </p:nvSpPr>
          <p:spPr>
            <a:xfrm>
              <a:off x="1192756" y="4818992"/>
              <a:ext cx="25843" cy="25843"/>
            </a:xfrm>
            <a:custGeom>
              <a:avLst/>
              <a:gdLst>
                <a:gd name="connsiteX0" fmla="*/ 513 w 25843"/>
                <a:gd name="connsiteY0" fmla="*/ 345 h 25843"/>
                <a:gd name="connsiteX1" fmla="*/ 26357 w 25843"/>
                <a:gd name="connsiteY1" fmla="*/ 345 h 25843"/>
                <a:gd name="connsiteX2" fmla="*/ 26357 w 25843"/>
                <a:gd name="connsiteY2" fmla="*/ 26189 h 25843"/>
                <a:gd name="connsiteX3" fmla="*/ 513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345"/>
                  </a:moveTo>
                  <a:lnTo>
                    <a:pt x="26357" y="345"/>
                  </a:lnTo>
                  <a:lnTo>
                    <a:pt x="26357" y="26189"/>
                  </a:lnTo>
                  <a:lnTo>
                    <a:pt x="513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1" name="Полилиния: фигура 480">
              <a:extLst>
                <a:ext uri="{FF2B5EF4-FFF2-40B4-BE49-F238E27FC236}">
                  <a16:creationId xmlns:a16="http://schemas.microsoft.com/office/drawing/2014/main" id="{705DBA44-723F-4321-B75D-D57EC31F835E}"/>
                </a:ext>
              </a:extLst>
            </p:cNvPr>
            <p:cNvSpPr/>
            <p:nvPr/>
          </p:nvSpPr>
          <p:spPr>
            <a:xfrm>
              <a:off x="1217847" y="4818992"/>
              <a:ext cx="25843" cy="25843"/>
            </a:xfrm>
            <a:custGeom>
              <a:avLst/>
              <a:gdLst>
                <a:gd name="connsiteX0" fmla="*/ 537 w 25843"/>
                <a:gd name="connsiteY0" fmla="*/ 345 h 25843"/>
                <a:gd name="connsiteX1" fmla="*/ 26381 w 25843"/>
                <a:gd name="connsiteY1" fmla="*/ 345 h 25843"/>
                <a:gd name="connsiteX2" fmla="*/ 26381 w 25843"/>
                <a:gd name="connsiteY2" fmla="*/ 26189 h 25843"/>
                <a:gd name="connsiteX3" fmla="*/ 537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345"/>
                  </a:moveTo>
                  <a:lnTo>
                    <a:pt x="26381" y="345"/>
                  </a:lnTo>
                  <a:lnTo>
                    <a:pt x="26381" y="26189"/>
                  </a:lnTo>
                  <a:lnTo>
                    <a:pt x="537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2" name="Полилиния: фигура 481">
              <a:extLst>
                <a:ext uri="{FF2B5EF4-FFF2-40B4-BE49-F238E27FC236}">
                  <a16:creationId xmlns:a16="http://schemas.microsoft.com/office/drawing/2014/main" id="{0D4D4432-0B69-4A3D-80B6-AD79C2FD7C3A}"/>
                </a:ext>
              </a:extLst>
            </p:cNvPr>
            <p:cNvSpPr/>
            <p:nvPr/>
          </p:nvSpPr>
          <p:spPr>
            <a:xfrm>
              <a:off x="1242937" y="4818992"/>
              <a:ext cx="25843" cy="25843"/>
            </a:xfrm>
            <a:custGeom>
              <a:avLst/>
              <a:gdLst>
                <a:gd name="connsiteX0" fmla="*/ 561 w 25843"/>
                <a:gd name="connsiteY0" fmla="*/ 345 h 25843"/>
                <a:gd name="connsiteX1" fmla="*/ 26405 w 25843"/>
                <a:gd name="connsiteY1" fmla="*/ 345 h 25843"/>
                <a:gd name="connsiteX2" fmla="*/ 26405 w 25843"/>
                <a:gd name="connsiteY2" fmla="*/ 26189 h 25843"/>
                <a:gd name="connsiteX3" fmla="*/ 561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345"/>
                  </a:moveTo>
                  <a:lnTo>
                    <a:pt x="26405" y="345"/>
                  </a:lnTo>
                  <a:lnTo>
                    <a:pt x="26405" y="26189"/>
                  </a:lnTo>
                  <a:lnTo>
                    <a:pt x="561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3" name="Полилиния: фигура 482">
              <a:extLst>
                <a:ext uri="{FF2B5EF4-FFF2-40B4-BE49-F238E27FC236}">
                  <a16:creationId xmlns:a16="http://schemas.microsoft.com/office/drawing/2014/main" id="{BB182E50-D604-44B1-B727-DCC2AF8D4280}"/>
                </a:ext>
              </a:extLst>
            </p:cNvPr>
            <p:cNvSpPr/>
            <p:nvPr/>
          </p:nvSpPr>
          <p:spPr>
            <a:xfrm>
              <a:off x="1343300" y="4818992"/>
              <a:ext cx="25843" cy="25843"/>
            </a:xfrm>
            <a:custGeom>
              <a:avLst/>
              <a:gdLst>
                <a:gd name="connsiteX0" fmla="*/ 657 w 25843"/>
                <a:gd name="connsiteY0" fmla="*/ 345 h 25843"/>
                <a:gd name="connsiteX1" fmla="*/ 26501 w 25843"/>
                <a:gd name="connsiteY1" fmla="*/ 345 h 25843"/>
                <a:gd name="connsiteX2" fmla="*/ 26501 w 25843"/>
                <a:gd name="connsiteY2" fmla="*/ 26189 h 25843"/>
                <a:gd name="connsiteX3" fmla="*/ 657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345"/>
                  </a:moveTo>
                  <a:lnTo>
                    <a:pt x="26501" y="345"/>
                  </a:lnTo>
                  <a:lnTo>
                    <a:pt x="26501" y="26189"/>
                  </a:lnTo>
                  <a:lnTo>
                    <a:pt x="657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4" name="Полилиния: фигура 483">
              <a:extLst>
                <a:ext uri="{FF2B5EF4-FFF2-40B4-BE49-F238E27FC236}">
                  <a16:creationId xmlns:a16="http://schemas.microsoft.com/office/drawing/2014/main" id="{B785C477-AF16-4933-8C05-0ABA4AEA10E1}"/>
                </a:ext>
              </a:extLst>
            </p:cNvPr>
            <p:cNvSpPr/>
            <p:nvPr/>
          </p:nvSpPr>
          <p:spPr>
            <a:xfrm>
              <a:off x="1368391" y="4818992"/>
              <a:ext cx="25843" cy="25843"/>
            </a:xfrm>
            <a:custGeom>
              <a:avLst/>
              <a:gdLst>
                <a:gd name="connsiteX0" fmla="*/ 681 w 25843"/>
                <a:gd name="connsiteY0" fmla="*/ 345 h 25843"/>
                <a:gd name="connsiteX1" fmla="*/ 26525 w 25843"/>
                <a:gd name="connsiteY1" fmla="*/ 345 h 25843"/>
                <a:gd name="connsiteX2" fmla="*/ 26525 w 25843"/>
                <a:gd name="connsiteY2" fmla="*/ 26189 h 25843"/>
                <a:gd name="connsiteX3" fmla="*/ 681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345"/>
                  </a:moveTo>
                  <a:lnTo>
                    <a:pt x="26525" y="345"/>
                  </a:lnTo>
                  <a:lnTo>
                    <a:pt x="26525" y="26189"/>
                  </a:lnTo>
                  <a:lnTo>
                    <a:pt x="681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5" name="Полилиния: фигура 484">
              <a:extLst>
                <a:ext uri="{FF2B5EF4-FFF2-40B4-BE49-F238E27FC236}">
                  <a16:creationId xmlns:a16="http://schemas.microsoft.com/office/drawing/2014/main" id="{9F386317-3CF3-4626-AD99-A6D26E3DF7A7}"/>
                </a:ext>
              </a:extLst>
            </p:cNvPr>
            <p:cNvSpPr/>
            <p:nvPr/>
          </p:nvSpPr>
          <p:spPr>
            <a:xfrm>
              <a:off x="1393482" y="4818992"/>
              <a:ext cx="25843" cy="25843"/>
            </a:xfrm>
            <a:custGeom>
              <a:avLst/>
              <a:gdLst>
                <a:gd name="connsiteX0" fmla="*/ 705 w 25843"/>
                <a:gd name="connsiteY0" fmla="*/ 345 h 25843"/>
                <a:gd name="connsiteX1" fmla="*/ 26549 w 25843"/>
                <a:gd name="connsiteY1" fmla="*/ 345 h 25843"/>
                <a:gd name="connsiteX2" fmla="*/ 26549 w 25843"/>
                <a:gd name="connsiteY2" fmla="*/ 26189 h 25843"/>
                <a:gd name="connsiteX3" fmla="*/ 705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345"/>
                  </a:moveTo>
                  <a:lnTo>
                    <a:pt x="26549" y="345"/>
                  </a:lnTo>
                  <a:lnTo>
                    <a:pt x="26549" y="26189"/>
                  </a:lnTo>
                  <a:lnTo>
                    <a:pt x="705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6" name="Полилиния: фигура 485">
              <a:extLst>
                <a:ext uri="{FF2B5EF4-FFF2-40B4-BE49-F238E27FC236}">
                  <a16:creationId xmlns:a16="http://schemas.microsoft.com/office/drawing/2014/main" id="{8C54BC5B-7A0C-4305-A244-BC1D5D45A759}"/>
                </a:ext>
              </a:extLst>
            </p:cNvPr>
            <p:cNvSpPr/>
            <p:nvPr/>
          </p:nvSpPr>
          <p:spPr>
            <a:xfrm>
              <a:off x="1418572" y="4818992"/>
              <a:ext cx="25843" cy="25843"/>
            </a:xfrm>
            <a:custGeom>
              <a:avLst/>
              <a:gdLst>
                <a:gd name="connsiteX0" fmla="*/ 729 w 25843"/>
                <a:gd name="connsiteY0" fmla="*/ 345 h 25843"/>
                <a:gd name="connsiteX1" fmla="*/ 26573 w 25843"/>
                <a:gd name="connsiteY1" fmla="*/ 345 h 25843"/>
                <a:gd name="connsiteX2" fmla="*/ 26573 w 25843"/>
                <a:gd name="connsiteY2" fmla="*/ 26189 h 25843"/>
                <a:gd name="connsiteX3" fmla="*/ 729 w 25843"/>
                <a:gd name="connsiteY3" fmla="*/ 2618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345"/>
                  </a:moveTo>
                  <a:lnTo>
                    <a:pt x="26573" y="345"/>
                  </a:lnTo>
                  <a:lnTo>
                    <a:pt x="26573" y="26189"/>
                  </a:lnTo>
                  <a:lnTo>
                    <a:pt x="729" y="2618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7" name="Полилиния: фигура 486">
              <a:extLst>
                <a:ext uri="{FF2B5EF4-FFF2-40B4-BE49-F238E27FC236}">
                  <a16:creationId xmlns:a16="http://schemas.microsoft.com/office/drawing/2014/main" id="{78B469A6-CEA0-4BB3-8BE8-D7DF24529BED}"/>
                </a:ext>
              </a:extLst>
            </p:cNvPr>
            <p:cNvSpPr/>
            <p:nvPr/>
          </p:nvSpPr>
          <p:spPr>
            <a:xfrm>
              <a:off x="741123" y="4844082"/>
              <a:ext cx="25843" cy="25843"/>
            </a:xfrm>
            <a:custGeom>
              <a:avLst/>
              <a:gdLst>
                <a:gd name="connsiteX0" fmla="*/ 81 w 25843"/>
                <a:gd name="connsiteY0" fmla="*/ 369 h 25843"/>
                <a:gd name="connsiteX1" fmla="*/ 25925 w 25843"/>
                <a:gd name="connsiteY1" fmla="*/ 369 h 25843"/>
                <a:gd name="connsiteX2" fmla="*/ 25925 w 25843"/>
                <a:gd name="connsiteY2" fmla="*/ 26213 h 25843"/>
                <a:gd name="connsiteX3" fmla="*/ 81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81" y="369"/>
                  </a:moveTo>
                  <a:lnTo>
                    <a:pt x="25925" y="369"/>
                  </a:lnTo>
                  <a:lnTo>
                    <a:pt x="25925" y="26213"/>
                  </a:lnTo>
                  <a:lnTo>
                    <a:pt x="81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8" name="Полилиния: фигура 487">
              <a:extLst>
                <a:ext uri="{FF2B5EF4-FFF2-40B4-BE49-F238E27FC236}">
                  <a16:creationId xmlns:a16="http://schemas.microsoft.com/office/drawing/2014/main" id="{30441A2A-DC5C-4950-A145-1D3857A25EDF}"/>
                </a:ext>
              </a:extLst>
            </p:cNvPr>
            <p:cNvSpPr/>
            <p:nvPr/>
          </p:nvSpPr>
          <p:spPr>
            <a:xfrm>
              <a:off x="766213" y="4844082"/>
              <a:ext cx="25843" cy="25843"/>
            </a:xfrm>
            <a:custGeom>
              <a:avLst/>
              <a:gdLst>
                <a:gd name="connsiteX0" fmla="*/ 105 w 25843"/>
                <a:gd name="connsiteY0" fmla="*/ 369 h 25843"/>
                <a:gd name="connsiteX1" fmla="*/ 25949 w 25843"/>
                <a:gd name="connsiteY1" fmla="*/ 369 h 25843"/>
                <a:gd name="connsiteX2" fmla="*/ 25949 w 25843"/>
                <a:gd name="connsiteY2" fmla="*/ 26213 h 25843"/>
                <a:gd name="connsiteX3" fmla="*/ 105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05" y="369"/>
                  </a:moveTo>
                  <a:lnTo>
                    <a:pt x="25949" y="369"/>
                  </a:lnTo>
                  <a:lnTo>
                    <a:pt x="25949" y="26213"/>
                  </a:lnTo>
                  <a:lnTo>
                    <a:pt x="105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9" name="Полилиния: фигура 488">
              <a:extLst>
                <a:ext uri="{FF2B5EF4-FFF2-40B4-BE49-F238E27FC236}">
                  <a16:creationId xmlns:a16="http://schemas.microsoft.com/office/drawing/2014/main" id="{8CA3C826-FF7A-489C-A637-DD44F8180F90}"/>
                </a:ext>
              </a:extLst>
            </p:cNvPr>
            <p:cNvSpPr/>
            <p:nvPr/>
          </p:nvSpPr>
          <p:spPr>
            <a:xfrm>
              <a:off x="816395" y="4844082"/>
              <a:ext cx="25843" cy="25843"/>
            </a:xfrm>
            <a:custGeom>
              <a:avLst/>
              <a:gdLst>
                <a:gd name="connsiteX0" fmla="*/ 153 w 25843"/>
                <a:gd name="connsiteY0" fmla="*/ 369 h 25843"/>
                <a:gd name="connsiteX1" fmla="*/ 25997 w 25843"/>
                <a:gd name="connsiteY1" fmla="*/ 369 h 25843"/>
                <a:gd name="connsiteX2" fmla="*/ 25997 w 25843"/>
                <a:gd name="connsiteY2" fmla="*/ 26213 h 25843"/>
                <a:gd name="connsiteX3" fmla="*/ 153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53" y="369"/>
                  </a:moveTo>
                  <a:lnTo>
                    <a:pt x="25997" y="369"/>
                  </a:lnTo>
                  <a:lnTo>
                    <a:pt x="25997" y="26213"/>
                  </a:lnTo>
                  <a:lnTo>
                    <a:pt x="153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0" name="Полилиния: фигура 489">
              <a:extLst>
                <a:ext uri="{FF2B5EF4-FFF2-40B4-BE49-F238E27FC236}">
                  <a16:creationId xmlns:a16="http://schemas.microsoft.com/office/drawing/2014/main" id="{045D4EC4-A9E9-4A34-94E9-2635EFFFADD1}"/>
                </a:ext>
              </a:extLst>
            </p:cNvPr>
            <p:cNvSpPr/>
            <p:nvPr/>
          </p:nvSpPr>
          <p:spPr>
            <a:xfrm>
              <a:off x="841486" y="4844082"/>
              <a:ext cx="25843" cy="25843"/>
            </a:xfrm>
            <a:custGeom>
              <a:avLst/>
              <a:gdLst>
                <a:gd name="connsiteX0" fmla="*/ 177 w 25843"/>
                <a:gd name="connsiteY0" fmla="*/ 369 h 25843"/>
                <a:gd name="connsiteX1" fmla="*/ 26021 w 25843"/>
                <a:gd name="connsiteY1" fmla="*/ 369 h 25843"/>
                <a:gd name="connsiteX2" fmla="*/ 26021 w 25843"/>
                <a:gd name="connsiteY2" fmla="*/ 26213 h 25843"/>
                <a:gd name="connsiteX3" fmla="*/ 177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369"/>
                  </a:moveTo>
                  <a:lnTo>
                    <a:pt x="26021" y="369"/>
                  </a:lnTo>
                  <a:lnTo>
                    <a:pt x="26021" y="26213"/>
                  </a:lnTo>
                  <a:lnTo>
                    <a:pt x="177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1" name="Полилиния: фигура 490">
              <a:extLst>
                <a:ext uri="{FF2B5EF4-FFF2-40B4-BE49-F238E27FC236}">
                  <a16:creationId xmlns:a16="http://schemas.microsoft.com/office/drawing/2014/main" id="{642D1394-23A0-4696-98F0-ECAC06A4429A}"/>
                </a:ext>
              </a:extLst>
            </p:cNvPr>
            <p:cNvSpPr/>
            <p:nvPr/>
          </p:nvSpPr>
          <p:spPr>
            <a:xfrm>
              <a:off x="891667" y="4844082"/>
              <a:ext cx="25843" cy="25843"/>
            </a:xfrm>
            <a:custGeom>
              <a:avLst/>
              <a:gdLst>
                <a:gd name="connsiteX0" fmla="*/ 225 w 25843"/>
                <a:gd name="connsiteY0" fmla="*/ 369 h 25843"/>
                <a:gd name="connsiteX1" fmla="*/ 26069 w 25843"/>
                <a:gd name="connsiteY1" fmla="*/ 369 h 25843"/>
                <a:gd name="connsiteX2" fmla="*/ 26069 w 25843"/>
                <a:gd name="connsiteY2" fmla="*/ 26213 h 25843"/>
                <a:gd name="connsiteX3" fmla="*/ 225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369"/>
                  </a:moveTo>
                  <a:lnTo>
                    <a:pt x="26069" y="369"/>
                  </a:lnTo>
                  <a:lnTo>
                    <a:pt x="26069" y="26213"/>
                  </a:lnTo>
                  <a:lnTo>
                    <a:pt x="225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2" name="Полилиния: фигура 491">
              <a:extLst>
                <a:ext uri="{FF2B5EF4-FFF2-40B4-BE49-F238E27FC236}">
                  <a16:creationId xmlns:a16="http://schemas.microsoft.com/office/drawing/2014/main" id="{37D545D1-AA03-40BC-AE08-39D68FEE2CFF}"/>
                </a:ext>
              </a:extLst>
            </p:cNvPr>
            <p:cNvSpPr/>
            <p:nvPr/>
          </p:nvSpPr>
          <p:spPr>
            <a:xfrm>
              <a:off x="916758" y="4844082"/>
              <a:ext cx="25843" cy="25843"/>
            </a:xfrm>
            <a:custGeom>
              <a:avLst/>
              <a:gdLst>
                <a:gd name="connsiteX0" fmla="*/ 249 w 25843"/>
                <a:gd name="connsiteY0" fmla="*/ 369 h 25843"/>
                <a:gd name="connsiteX1" fmla="*/ 26093 w 25843"/>
                <a:gd name="connsiteY1" fmla="*/ 369 h 25843"/>
                <a:gd name="connsiteX2" fmla="*/ 26093 w 25843"/>
                <a:gd name="connsiteY2" fmla="*/ 26213 h 25843"/>
                <a:gd name="connsiteX3" fmla="*/ 249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369"/>
                  </a:moveTo>
                  <a:lnTo>
                    <a:pt x="26093" y="369"/>
                  </a:lnTo>
                  <a:lnTo>
                    <a:pt x="26093" y="26213"/>
                  </a:lnTo>
                  <a:lnTo>
                    <a:pt x="249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3" name="Полилиния: фигура 492">
              <a:extLst>
                <a:ext uri="{FF2B5EF4-FFF2-40B4-BE49-F238E27FC236}">
                  <a16:creationId xmlns:a16="http://schemas.microsoft.com/office/drawing/2014/main" id="{96EF478C-A07A-4D6C-A844-67BFBBE6FB15}"/>
                </a:ext>
              </a:extLst>
            </p:cNvPr>
            <p:cNvSpPr/>
            <p:nvPr/>
          </p:nvSpPr>
          <p:spPr>
            <a:xfrm>
              <a:off x="966939" y="4844082"/>
              <a:ext cx="25843" cy="25843"/>
            </a:xfrm>
            <a:custGeom>
              <a:avLst/>
              <a:gdLst>
                <a:gd name="connsiteX0" fmla="*/ 297 w 25843"/>
                <a:gd name="connsiteY0" fmla="*/ 369 h 25843"/>
                <a:gd name="connsiteX1" fmla="*/ 26141 w 25843"/>
                <a:gd name="connsiteY1" fmla="*/ 369 h 25843"/>
                <a:gd name="connsiteX2" fmla="*/ 26141 w 25843"/>
                <a:gd name="connsiteY2" fmla="*/ 26213 h 25843"/>
                <a:gd name="connsiteX3" fmla="*/ 297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369"/>
                  </a:moveTo>
                  <a:lnTo>
                    <a:pt x="26141" y="369"/>
                  </a:lnTo>
                  <a:lnTo>
                    <a:pt x="26141" y="26213"/>
                  </a:lnTo>
                  <a:lnTo>
                    <a:pt x="297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4" name="Полилиния: фигура 493">
              <a:extLst>
                <a:ext uri="{FF2B5EF4-FFF2-40B4-BE49-F238E27FC236}">
                  <a16:creationId xmlns:a16="http://schemas.microsoft.com/office/drawing/2014/main" id="{0D519CE7-FBEE-48F6-B3E3-7E74EF0E532E}"/>
                </a:ext>
              </a:extLst>
            </p:cNvPr>
            <p:cNvSpPr/>
            <p:nvPr/>
          </p:nvSpPr>
          <p:spPr>
            <a:xfrm>
              <a:off x="992030" y="4844082"/>
              <a:ext cx="25843" cy="25843"/>
            </a:xfrm>
            <a:custGeom>
              <a:avLst/>
              <a:gdLst>
                <a:gd name="connsiteX0" fmla="*/ 321 w 25843"/>
                <a:gd name="connsiteY0" fmla="*/ 369 h 25843"/>
                <a:gd name="connsiteX1" fmla="*/ 26165 w 25843"/>
                <a:gd name="connsiteY1" fmla="*/ 369 h 25843"/>
                <a:gd name="connsiteX2" fmla="*/ 26165 w 25843"/>
                <a:gd name="connsiteY2" fmla="*/ 26213 h 25843"/>
                <a:gd name="connsiteX3" fmla="*/ 321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369"/>
                  </a:moveTo>
                  <a:lnTo>
                    <a:pt x="26165" y="369"/>
                  </a:lnTo>
                  <a:lnTo>
                    <a:pt x="26165" y="26213"/>
                  </a:lnTo>
                  <a:lnTo>
                    <a:pt x="321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5" name="Полилиния: фигура 494">
              <a:extLst>
                <a:ext uri="{FF2B5EF4-FFF2-40B4-BE49-F238E27FC236}">
                  <a16:creationId xmlns:a16="http://schemas.microsoft.com/office/drawing/2014/main" id="{AE12C45E-FFE5-4EE7-B83C-A740391C86FF}"/>
                </a:ext>
              </a:extLst>
            </p:cNvPr>
            <p:cNvSpPr/>
            <p:nvPr/>
          </p:nvSpPr>
          <p:spPr>
            <a:xfrm>
              <a:off x="1017121" y="4844082"/>
              <a:ext cx="25843" cy="25843"/>
            </a:xfrm>
            <a:custGeom>
              <a:avLst/>
              <a:gdLst>
                <a:gd name="connsiteX0" fmla="*/ 345 w 25843"/>
                <a:gd name="connsiteY0" fmla="*/ 369 h 25843"/>
                <a:gd name="connsiteX1" fmla="*/ 26189 w 25843"/>
                <a:gd name="connsiteY1" fmla="*/ 369 h 25843"/>
                <a:gd name="connsiteX2" fmla="*/ 26189 w 25843"/>
                <a:gd name="connsiteY2" fmla="*/ 26213 h 25843"/>
                <a:gd name="connsiteX3" fmla="*/ 345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369"/>
                  </a:moveTo>
                  <a:lnTo>
                    <a:pt x="26189" y="369"/>
                  </a:lnTo>
                  <a:lnTo>
                    <a:pt x="26189" y="26213"/>
                  </a:lnTo>
                  <a:lnTo>
                    <a:pt x="345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6" name="Полилиния: фигура 495">
              <a:extLst>
                <a:ext uri="{FF2B5EF4-FFF2-40B4-BE49-F238E27FC236}">
                  <a16:creationId xmlns:a16="http://schemas.microsoft.com/office/drawing/2014/main" id="{14E7DB85-1418-48B2-86BE-F4059F5758C6}"/>
                </a:ext>
              </a:extLst>
            </p:cNvPr>
            <p:cNvSpPr/>
            <p:nvPr/>
          </p:nvSpPr>
          <p:spPr>
            <a:xfrm>
              <a:off x="1067302" y="4844082"/>
              <a:ext cx="25843" cy="25843"/>
            </a:xfrm>
            <a:custGeom>
              <a:avLst/>
              <a:gdLst>
                <a:gd name="connsiteX0" fmla="*/ 393 w 25843"/>
                <a:gd name="connsiteY0" fmla="*/ 369 h 25843"/>
                <a:gd name="connsiteX1" fmla="*/ 26237 w 25843"/>
                <a:gd name="connsiteY1" fmla="*/ 369 h 25843"/>
                <a:gd name="connsiteX2" fmla="*/ 26237 w 25843"/>
                <a:gd name="connsiteY2" fmla="*/ 26213 h 25843"/>
                <a:gd name="connsiteX3" fmla="*/ 393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369"/>
                  </a:moveTo>
                  <a:lnTo>
                    <a:pt x="26237" y="369"/>
                  </a:lnTo>
                  <a:lnTo>
                    <a:pt x="26237" y="26213"/>
                  </a:lnTo>
                  <a:lnTo>
                    <a:pt x="393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7" name="Полилиния: фигура 496">
              <a:extLst>
                <a:ext uri="{FF2B5EF4-FFF2-40B4-BE49-F238E27FC236}">
                  <a16:creationId xmlns:a16="http://schemas.microsoft.com/office/drawing/2014/main" id="{93DF2993-74F8-426C-90D5-EB49541E83B9}"/>
                </a:ext>
              </a:extLst>
            </p:cNvPr>
            <p:cNvSpPr/>
            <p:nvPr/>
          </p:nvSpPr>
          <p:spPr>
            <a:xfrm>
              <a:off x="1092393" y="4844082"/>
              <a:ext cx="25843" cy="25843"/>
            </a:xfrm>
            <a:custGeom>
              <a:avLst/>
              <a:gdLst>
                <a:gd name="connsiteX0" fmla="*/ 417 w 25843"/>
                <a:gd name="connsiteY0" fmla="*/ 369 h 25843"/>
                <a:gd name="connsiteX1" fmla="*/ 26261 w 25843"/>
                <a:gd name="connsiteY1" fmla="*/ 369 h 25843"/>
                <a:gd name="connsiteX2" fmla="*/ 26261 w 25843"/>
                <a:gd name="connsiteY2" fmla="*/ 26213 h 25843"/>
                <a:gd name="connsiteX3" fmla="*/ 417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369"/>
                  </a:moveTo>
                  <a:lnTo>
                    <a:pt x="26261" y="369"/>
                  </a:lnTo>
                  <a:lnTo>
                    <a:pt x="26261" y="26213"/>
                  </a:lnTo>
                  <a:lnTo>
                    <a:pt x="417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8" name="Полилиния: фигура 497">
              <a:extLst>
                <a:ext uri="{FF2B5EF4-FFF2-40B4-BE49-F238E27FC236}">
                  <a16:creationId xmlns:a16="http://schemas.microsoft.com/office/drawing/2014/main" id="{D9E5C145-49BE-4259-B0FD-ACF02123E261}"/>
                </a:ext>
              </a:extLst>
            </p:cNvPr>
            <p:cNvSpPr/>
            <p:nvPr/>
          </p:nvSpPr>
          <p:spPr>
            <a:xfrm>
              <a:off x="1167665" y="4844082"/>
              <a:ext cx="25843" cy="25843"/>
            </a:xfrm>
            <a:custGeom>
              <a:avLst/>
              <a:gdLst>
                <a:gd name="connsiteX0" fmla="*/ 489 w 25843"/>
                <a:gd name="connsiteY0" fmla="*/ 369 h 25843"/>
                <a:gd name="connsiteX1" fmla="*/ 26333 w 25843"/>
                <a:gd name="connsiteY1" fmla="*/ 369 h 25843"/>
                <a:gd name="connsiteX2" fmla="*/ 26333 w 25843"/>
                <a:gd name="connsiteY2" fmla="*/ 26213 h 25843"/>
                <a:gd name="connsiteX3" fmla="*/ 489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369"/>
                  </a:moveTo>
                  <a:lnTo>
                    <a:pt x="26333" y="369"/>
                  </a:lnTo>
                  <a:lnTo>
                    <a:pt x="26333" y="26213"/>
                  </a:lnTo>
                  <a:lnTo>
                    <a:pt x="489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9" name="Полилиния: фигура 498">
              <a:extLst>
                <a:ext uri="{FF2B5EF4-FFF2-40B4-BE49-F238E27FC236}">
                  <a16:creationId xmlns:a16="http://schemas.microsoft.com/office/drawing/2014/main" id="{106C0CBF-D863-45CC-A2AF-0459C004C34B}"/>
                </a:ext>
              </a:extLst>
            </p:cNvPr>
            <p:cNvSpPr/>
            <p:nvPr/>
          </p:nvSpPr>
          <p:spPr>
            <a:xfrm>
              <a:off x="1192756" y="4844082"/>
              <a:ext cx="25843" cy="25843"/>
            </a:xfrm>
            <a:custGeom>
              <a:avLst/>
              <a:gdLst>
                <a:gd name="connsiteX0" fmla="*/ 513 w 25843"/>
                <a:gd name="connsiteY0" fmla="*/ 369 h 25843"/>
                <a:gd name="connsiteX1" fmla="*/ 26357 w 25843"/>
                <a:gd name="connsiteY1" fmla="*/ 369 h 25843"/>
                <a:gd name="connsiteX2" fmla="*/ 26357 w 25843"/>
                <a:gd name="connsiteY2" fmla="*/ 26213 h 25843"/>
                <a:gd name="connsiteX3" fmla="*/ 513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369"/>
                  </a:moveTo>
                  <a:lnTo>
                    <a:pt x="26357" y="369"/>
                  </a:lnTo>
                  <a:lnTo>
                    <a:pt x="26357" y="26213"/>
                  </a:lnTo>
                  <a:lnTo>
                    <a:pt x="513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0" name="Полилиния: фигура 499">
              <a:extLst>
                <a:ext uri="{FF2B5EF4-FFF2-40B4-BE49-F238E27FC236}">
                  <a16:creationId xmlns:a16="http://schemas.microsoft.com/office/drawing/2014/main" id="{BB57C7CC-A1B4-4AC8-A456-45DA6A11BEEF}"/>
                </a:ext>
              </a:extLst>
            </p:cNvPr>
            <p:cNvSpPr/>
            <p:nvPr/>
          </p:nvSpPr>
          <p:spPr>
            <a:xfrm>
              <a:off x="1217847" y="4844082"/>
              <a:ext cx="25843" cy="25843"/>
            </a:xfrm>
            <a:custGeom>
              <a:avLst/>
              <a:gdLst>
                <a:gd name="connsiteX0" fmla="*/ 537 w 25843"/>
                <a:gd name="connsiteY0" fmla="*/ 369 h 25843"/>
                <a:gd name="connsiteX1" fmla="*/ 26381 w 25843"/>
                <a:gd name="connsiteY1" fmla="*/ 369 h 25843"/>
                <a:gd name="connsiteX2" fmla="*/ 26381 w 25843"/>
                <a:gd name="connsiteY2" fmla="*/ 26213 h 25843"/>
                <a:gd name="connsiteX3" fmla="*/ 537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369"/>
                  </a:moveTo>
                  <a:lnTo>
                    <a:pt x="26381" y="369"/>
                  </a:lnTo>
                  <a:lnTo>
                    <a:pt x="26381" y="26213"/>
                  </a:lnTo>
                  <a:lnTo>
                    <a:pt x="537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1" name="Полилиния: фигура 500">
              <a:extLst>
                <a:ext uri="{FF2B5EF4-FFF2-40B4-BE49-F238E27FC236}">
                  <a16:creationId xmlns:a16="http://schemas.microsoft.com/office/drawing/2014/main" id="{A43ACF85-0D32-4557-AFA0-62F3DB2C2C27}"/>
                </a:ext>
              </a:extLst>
            </p:cNvPr>
            <p:cNvSpPr/>
            <p:nvPr/>
          </p:nvSpPr>
          <p:spPr>
            <a:xfrm>
              <a:off x="1242937" y="4844082"/>
              <a:ext cx="25843" cy="25843"/>
            </a:xfrm>
            <a:custGeom>
              <a:avLst/>
              <a:gdLst>
                <a:gd name="connsiteX0" fmla="*/ 561 w 25843"/>
                <a:gd name="connsiteY0" fmla="*/ 369 h 25843"/>
                <a:gd name="connsiteX1" fmla="*/ 26405 w 25843"/>
                <a:gd name="connsiteY1" fmla="*/ 369 h 25843"/>
                <a:gd name="connsiteX2" fmla="*/ 26405 w 25843"/>
                <a:gd name="connsiteY2" fmla="*/ 26213 h 25843"/>
                <a:gd name="connsiteX3" fmla="*/ 561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369"/>
                  </a:moveTo>
                  <a:lnTo>
                    <a:pt x="26405" y="369"/>
                  </a:lnTo>
                  <a:lnTo>
                    <a:pt x="26405" y="26213"/>
                  </a:lnTo>
                  <a:lnTo>
                    <a:pt x="561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2" name="Полилиния: фигура 501">
              <a:extLst>
                <a:ext uri="{FF2B5EF4-FFF2-40B4-BE49-F238E27FC236}">
                  <a16:creationId xmlns:a16="http://schemas.microsoft.com/office/drawing/2014/main" id="{45FEE757-333E-429E-A749-C94ABA2C2EA8}"/>
                </a:ext>
              </a:extLst>
            </p:cNvPr>
            <p:cNvSpPr/>
            <p:nvPr/>
          </p:nvSpPr>
          <p:spPr>
            <a:xfrm>
              <a:off x="1268028" y="4844082"/>
              <a:ext cx="25843" cy="25843"/>
            </a:xfrm>
            <a:custGeom>
              <a:avLst/>
              <a:gdLst>
                <a:gd name="connsiteX0" fmla="*/ 585 w 25843"/>
                <a:gd name="connsiteY0" fmla="*/ 369 h 25843"/>
                <a:gd name="connsiteX1" fmla="*/ 26429 w 25843"/>
                <a:gd name="connsiteY1" fmla="*/ 369 h 25843"/>
                <a:gd name="connsiteX2" fmla="*/ 26429 w 25843"/>
                <a:gd name="connsiteY2" fmla="*/ 26213 h 25843"/>
                <a:gd name="connsiteX3" fmla="*/ 585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369"/>
                  </a:moveTo>
                  <a:lnTo>
                    <a:pt x="26429" y="369"/>
                  </a:lnTo>
                  <a:lnTo>
                    <a:pt x="26429" y="26213"/>
                  </a:lnTo>
                  <a:lnTo>
                    <a:pt x="585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3" name="Полилиния: фигура 502">
              <a:extLst>
                <a:ext uri="{FF2B5EF4-FFF2-40B4-BE49-F238E27FC236}">
                  <a16:creationId xmlns:a16="http://schemas.microsoft.com/office/drawing/2014/main" id="{DEC30B3F-7AFE-4637-8D37-D9CAC225F615}"/>
                </a:ext>
              </a:extLst>
            </p:cNvPr>
            <p:cNvSpPr/>
            <p:nvPr/>
          </p:nvSpPr>
          <p:spPr>
            <a:xfrm>
              <a:off x="1318209" y="4844082"/>
              <a:ext cx="25843" cy="25843"/>
            </a:xfrm>
            <a:custGeom>
              <a:avLst/>
              <a:gdLst>
                <a:gd name="connsiteX0" fmla="*/ 633 w 25843"/>
                <a:gd name="connsiteY0" fmla="*/ 369 h 25843"/>
                <a:gd name="connsiteX1" fmla="*/ 26477 w 25843"/>
                <a:gd name="connsiteY1" fmla="*/ 369 h 25843"/>
                <a:gd name="connsiteX2" fmla="*/ 26477 w 25843"/>
                <a:gd name="connsiteY2" fmla="*/ 26213 h 25843"/>
                <a:gd name="connsiteX3" fmla="*/ 633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369"/>
                  </a:moveTo>
                  <a:lnTo>
                    <a:pt x="26477" y="369"/>
                  </a:lnTo>
                  <a:lnTo>
                    <a:pt x="26477" y="26213"/>
                  </a:lnTo>
                  <a:lnTo>
                    <a:pt x="633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4" name="Полилиния: фигура 503">
              <a:extLst>
                <a:ext uri="{FF2B5EF4-FFF2-40B4-BE49-F238E27FC236}">
                  <a16:creationId xmlns:a16="http://schemas.microsoft.com/office/drawing/2014/main" id="{04DC5084-B776-4256-89AD-AF43313D6BD2}"/>
                </a:ext>
              </a:extLst>
            </p:cNvPr>
            <p:cNvSpPr/>
            <p:nvPr/>
          </p:nvSpPr>
          <p:spPr>
            <a:xfrm>
              <a:off x="1343300" y="4844082"/>
              <a:ext cx="25843" cy="25843"/>
            </a:xfrm>
            <a:custGeom>
              <a:avLst/>
              <a:gdLst>
                <a:gd name="connsiteX0" fmla="*/ 657 w 25843"/>
                <a:gd name="connsiteY0" fmla="*/ 369 h 25843"/>
                <a:gd name="connsiteX1" fmla="*/ 26501 w 25843"/>
                <a:gd name="connsiteY1" fmla="*/ 369 h 25843"/>
                <a:gd name="connsiteX2" fmla="*/ 26501 w 25843"/>
                <a:gd name="connsiteY2" fmla="*/ 26213 h 25843"/>
                <a:gd name="connsiteX3" fmla="*/ 657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369"/>
                  </a:moveTo>
                  <a:lnTo>
                    <a:pt x="26501" y="369"/>
                  </a:lnTo>
                  <a:lnTo>
                    <a:pt x="26501" y="26213"/>
                  </a:lnTo>
                  <a:lnTo>
                    <a:pt x="657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5" name="Полилиния: фигура 504">
              <a:extLst>
                <a:ext uri="{FF2B5EF4-FFF2-40B4-BE49-F238E27FC236}">
                  <a16:creationId xmlns:a16="http://schemas.microsoft.com/office/drawing/2014/main" id="{B86C3362-BAF4-41C7-A455-A5C07B1493C6}"/>
                </a:ext>
              </a:extLst>
            </p:cNvPr>
            <p:cNvSpPr/>
            <p:nvPr/>
          </p:nvSpPr>
          <p:spPr>
            <a:xfrm>
              <a:off x="1393482" y="4844082"/>
              <a:ext cx="25843" cy="25843"/>
            </a:xfrm>
            <a:custGeom>
              <a:avLst/>
              <a:gdLst>
                <a:gd name="connsiteX0" fmla="*/ 705 w 25843"/>
                <a:gd name="connsiteY0" fmla="*/ 369 h 25843"/>
                <a:gd name="connsiteX1" fmla="*/ 26549 w 25843"/>
                <a:gd name="connsiteY1" fmla="*/ 369 h 25843"/>
                <a:gd name="connsiteX2" fmla="*/ 26549 w 25843"/>
                <a:gd name="connsiteY2" fmla="*/ 26213 h 25843"/>
                <a:gd name="connsiteX3" fmla="*/ 705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369"/>
                  </a:moveTo>
                  <a:lnTo>
                    <a:pt x="26549" y="369"/>
                  </a:lnTo>
                  <a:lnTo>
                    <a:pt x="26549" y="26213"/>
                  </a:lnTo>
                  <a:lnTo>
                    <a:pt x="705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6" name="Полилиния: фигура 505">
              <a:extLst>
                <a:ext uri="{FF2B5EF4-FFF2-40B4-BE49-F238E27FC236}">
                  <a16:creationId xmlns:a16="http://schemas.microsoft.com/office/drawing/2014/main" id="{948F034C-F19C-43F8-86EB-B58AB7935F08}"/>
                </a:ext>
              </a:extLst>
            </p:cNvPr>
            <p:cNvSpPr/>
            <p:nvPr/>
          </p:nvSpPr>
          <p:spPr>
            <a:xfrm>
              <a:off x="1418572" y="4844082"/>
              <a:ext cx="25843" cy="25843"/>
            </a:xfrm>
            <a:custGeom>
              <a:avLst/>
              <a:gdLst>
                <a:gd name="connsiteX0" fmla="*/ 729 w 25843"/>
                <a:gd name="connsiteY0" fmla="*/ 369 h 25843"/>
                <a:gd name="connsiteX1" fmla="*/ 26573 w 25843"/>
                <a:gd name="connsiteY1" fmla="*/ 369 h 25843"/>
                <a:gd name="connsiteX2" fmla="*/ 26573 w 25843"/>
                <a:gd name="connsiteY2" fmla="*/ 26213 h 25843"/>
                <a:gd name="connsiteX3" fmla="*/ 729 w 25843"/>
                <a:gd name="connsiteY3" fmla="*/ 2621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369"/>
                  </a:moveTo>
                  <a:lnTo>
                    <a:pt x="26573" y="369"/>
                  </a:lnTo>
                  <a:lnTo>
                    <a:pt x="26573" y="26213"/>
                  </a:lnTo>
                  <a:lnTo>
                    <a:pt x="729" y="2621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7" name="Полилиния: фигура 506">
              <a:extLst>
                <a:ext uri="{FF2B5EF4-FFF2-40B4-BE49-F238E27FC236}">
                  <a16:creationId xmlns:a16="http://schemas.microsoft.com/office/drawing/2014/main" id="{0855B5EA-63A6-4C3D-B1C5-181BF8E5304A}"/>
                </a:ext>
              </a:extLst>
            </p:cNvPr>
            <p:cNvSpPr/>
            <p:nvPr/>
          </p:nvSpPr>
          <p:spPr>
            <a:xfrm>
              <a:off x="716032" y="4869173"/>
              <a:ext cx="25843" cy="25843"/>
            </a:xfrm>
            <a:custGeom>
              <a:avLst/>
              <a:gdLst>
                <a:gd name="connsiteX0" fmla="*/ 57 w 25843"/>
                <a:gd name="connsiteY0" fmla="*/ 393 h 25843"/>
                <a:gd name="connsiteX1" fmla="*/ 25901 w 25843"/>
                <a:gd name="connsiteY1" fmla="*/ 393 h 25843"/>
                <a:gd name="connsiteX2" fmla="*/ 25901 w 25843"/>
                <a:gd name="connsiteY2" fmla="*/ 26237 h 25843"/>
                <a:gd name="connsiteX3" fmla="*/ 57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393"/>
                  </a:moveTo>
                  <a:lnTo>
                    <a:pt x="25901" y="393"/>
                  </a:lnTo>
                  <a:lnTo>
                    <a:pt x="25901" y="26237"/>
                  </a:lnTo>
                  <a:lnTo>
                    <a:pt x="57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8" name="Полилиния: фигура 507">
              <a:extLst>
                <a:ext uri="{FF2B5EF4-FFF2-40B4-BE49-F238E27FC236}">
                  <a16:creationId xmlns:a16="http://schemas.microsoft.com/office/drawing/2014/main" id="{E1EAC3F2-DAFC-4C0B-AF71-F840709D49B7}"/>
                </a:ext>
              </a:extLst>
            </p:cNvPr>
            <p:cNvSpPr/>
            <p:nvPr/>
          </p:nvSpPr>
          <p:spPr>
            <a:xfrm>
              <a:off x="841486" y="4869173"/>
              <a:ext cx="25843" cy="25843"/>
            </a:xfrm>
            <a:custGeom>
              <a:avLst/>
              <a:gdLst>
                <a:gd name="connsiteX0" fmla="*/ 177 w 25843"/>
                <a:gd name="connsiteY0" fmla="*/ 393 h 25843"/>
                <a:gd name="connsiteX1" fmla="*/ 26021 w 25843"/>
                <a:gd name="connsiteY1" fmla="*/ 393 h 25843"/>
                <a:gd name="connsiteX2" fmla="*/ 26021 w 25843"/>
                <a:gd name="connsiteY2" fmla="*/ 26237 h 25843"/>
                <a:gd name="connsiteX3" fmla="*/ 177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393"/>
                  </a:moveTo>
                  <a:lnTo>
                    <a:pt x="26021" y="393"/>
                  </a:lnTo>
                  <a:lnTo>
                    <a:pt x="26021" y="26237"/>
                  </a:lnTo>
                  <a:lnTo>
                    <a:pt x="177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9" name="Полилиния: фигура 508">
              <a:extLst>
                <a:ext uri="{FF2B5EF4-FFF2-40B4-BE49-F238E27FC236}">
                  <a16:creationId xmlns:a16="http://schemas.microsoft.com/office/drawing/2014/main" id="{955DFF93-5D62-4AD8-8E9A-A4A8AF368416}"/>
                </a:ext>
              </a:extLst>
            </p:cNvPr>
            <p:cNvSpPr/>
            <p:nvPr/>
          </p:nvSpPr>
          <p:spPr>
            <a:xfrm>
              <a:off x="866576" y="4869173"/>
              <a:ext cx="25843" cy="25843"/>
            </a:xfrm>
            <a:custGeom>
              <a:avLst/>
              <a:gdLst>
                <a:gd name="connsiteX0" fmla="*/ 201 w 25843"/>
                <a:gd name="connsiteY0" fmla="*/ 393 h 25843"/>
                <a:gd name="connsiteX1" fmla="*/ 26045 w 25843"/>
                <a:gd name="connsiteY1" fmla="*/ 393 h 25843"/>
                <a:gd name="connsiteX2" fmla="*/ 26045 w 25843"/>
                <a:gd name="connsiteY2" fmla="*/ 26237 h 25843"/>
                <a:gd name="connsiteX3" fmla="*/ 201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01" y="393"/>
                  </a:moveTo>
                  <a:lnTo>
                    <a:pt x="26045" y="393"/>
                  </a:lnTo>
                  <a:lnTo>
                    <a:pt x="26045" y="26237"/>
                  </a:lnTo>
                  <a:lnTo>
                    <a:pt x="201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0" name="Полилиния: фигура 509">
              <a:extLst>
                <a:ext uri="{FF2B5EF4-FFF2-40B4-BE49-F238E27FC236}">
                  <a16:creationId xmlns:a16="http://schemas.microsoft.com/office/drawing/2014/main" id="{214D8ED0-AFD3-4A6C-A51A-CC42840BC47D}"/>
                </a:ext>
              </a:extLst>
            </p:cNvPr>
            <p:cNvSpPr/>
            <p:nvPr/>
          </p:nvSpPr>
          <p:spPr>
            <a:xfrm>
              <a:off x="891667" y="4869173"/>
              <a:ext cx="25843" cy="25843"/>
            </a:xfrm>
            <a:custGeom>
              <a:avLst/>
              <a:gdLst>
                <a:gd name="connsiteX0" fmla="*/ 225 w 25843"/>
                <a:gd name="connsiteY0" fmla="*/ 393 h 25843"/>
                <a:gd name="connsiteX1" fmla="*/ 26069 w 25843"/>
                <a:gd name="connsiteY1" fmla="*/ 393 h 25843"/>
                <a:gd name="connsiteX2" fmla="*/ 26069 w 25843"/>
                <a:gd name="connsiteY2" fmla="*/ 26237 h 25843"/>
                <a:gd name="connsiteX3" fmla="*/ 225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393"/>
                  </a:moveTo>
                  <a:lnTo>
                    <a:pt x="26069" y="393"/>
                  </a:lnTo>
                  <a:lnTo>
                    <a:pt x="26069" y="26237"/>
                  </a:lnTo>
                  <a:lnTo>
                    <a:pt x="225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1" name="Полилиния: фигура 510">
              <a:extLst>
                <a:ext uri="{FF2B5EF4-FFF2-40B4-BE49-F238E27FC236}">
                  <a16:creationId xmlns:a16="http://schemas.microsoft.com/office/drawing/2014/main" id="{E646A953-8B4A-4E8C-B9D6-66CA69D5E0FE}"/>
                </a:ext>
              </a:extLst>
            </p:cNvPr>
            <p:cNvSpPr/>
            <p:nvPr/>
          </p:nvSpPr>
          <p:spPr>
            <a:xfrm>
              <a:off x="941849" y="4869173"/>
              <a:ext cx="25843" cy="25843"/>
            </a:xfrm>
            <a:custGeom>
              <a:avLst/>
              <a:gdLst>
                <a:gd name="connsiteX0" fmla="*/ 273 w 25843"/>
                <a:gd name="connsiteY0" fmla="*/ 393 h 25843"/>
                <a:gd name="connsiteX1" fmla="*/ 26117 w 25843"/>
                <a:gd name="connsiteY1" fmla="*/ 393 h 25843"/>
                <a:gd name="connsiteX2" fmla="*/ 26117 w 25843"/>
                <a:gd name="connsiteY2" fmla="*/ 26237 h 25843"/>
                <a:gd name="connsiteX3" fmla="*/ 273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393"/>
                  </a:moveTo>
                  <a:lnTo>
                    <a:pt x="26117" y="393"/>
                  </a:lnTo>
                  <a:lnTo>
                    <a:pt x="26117" y="26237"/>
                  </a:lnTo>
                  <a:lnTo>
                    <a:pt x="273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2" name="Полилиния: фигура 511">
              <a:extLst>
                <a:ext uri="{FF2B5EF4-FFF2-40B4-BE49-F238E27FC236}">
                  <a16:creationId xmlns:a16="http://schemas.microsoft.com/office/drawing/2014/main" id="{C99F8C2E-D36A-4B96-A2BD-69FDC86C235F}"/>
                </a:ext>
              </a:extLst>
            </p:cNvPr>
            <p:cNvSpPr/>
            <p:nvPr/>
          </p:nvSpPr>
          <p:spPr>
            <a:xfrm>
              <a:off x="966939" y="4869173"/>
              <a:ext cx="25843" cy="25843"/>
            </a:xfrm>
            <a:custGeom>
              <a:avLst/>
              <a:gdLst>
                <a:gd name="connsiteX0" fmla="*/ 297 w 25843"/>
                <a:gd name="connsiteY0" fmla="*/ 393 h 25843"/>
                <a:gd name="connsiteX1" fmla="*/ 26141 w 25843"/>
                <a:gd name="connsiteY1" fmla="*/ 393 h 25843"/>
                <a:gd name="connsiteX2" fmla="*/ 26141 w 25843"/>
                <a:gd name="connsiteY2" fmla="*/ 26237 h 25843"/>
                <a:gd name="connsiteX3" fmla="*/ 297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393"/>
                  </a:moveTo>
                  <a:lnTo>
                    <a:pt x="26141" y="393"/>
                  </a:lnTo>
                  <a:lnTo>
                    <a:pt x="26141" y="26237"/>
                  </a:lnTo>
                  <a:lnTo>
                    <a:pt x="297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3" name="Полилиния: фигура 512">
              <a:extLst>
                <a:ext uri="{FF2B5EF4-FFF2-40B4-BE49-F238E27FC236}">
                  <a16:creationId xmlns:a16="http://schemas.microsoft.com/office/drawing/2014/main" id="{D4462E7D-A1F9-4DB7-9AD2-1C8FB6C135D7}"/>
                </a:ext>
              </a:extLst>
            </p:cNvPr>
            <p:cNvSpPr/>
            <p:nvPr/>
          </p:nvSpPr>
          <p:spPr>
            <a:xfrm>
              <a:off x="1017121" y="4869173"/>
              <a:ext cx="25843" cy="25843"/>
            </a:xfrm>
            <a:custGeom>
              <a:avLst/>
              <a:gdLst>
                <a:gd name="connsiteX0" fmla="*/ 345 w 25843"/>
                <a:gd name="connsiteY0" fmla="*/ 393 h 25843"/>
                <a:gd name="connsiteX1" fmla="*/ 26189 w 25843"/>
                <a:gd name="connsiteY1" fmla="*/ 393 h 25843"/>
                <a:gd name="connsiteX2" fmla="*/ 26189 w 25843"/>
                <a:gd name="connsiteY2" fmla="*/ 26237 h 25843"/>
                <a:gd name="connsiteX3" fmla="*/ 345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393"/>
                  </a:moveTo>
                  <a:lnTo>
                    <a:pt x="26189" y="393"/>
                  </a:lnTo>
                  <a:lnTo>
                    <a:pt x="26189" y="26237"/>
                  </a:lnTo>
                  <a:lnTo>
                    <a:pt x="345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4" name="Полилиния: фигура 513">
              <a:extLst>
                <a:ext uri="{FF2B5EF4-FFF2-40B4-BE49-F238E27FC236}">
                  <a16:creationId xmlns:a16="http://schemas.microsoft.com/office/drawing/2014/main" id="{735FC148-C874-4170-AEE1-8340161452D1}"/>
                </a:ext>
              </a:extLst>
            </p:cNvPr>
            <p:cNvSpPr/>
            <p:nvPr/>
          </p:nvSpPr>
          <p:spPr>
            <a:xfrm>
              <a:off x="1042211" y="4869173"/>
              <a:ext cx="25843" cy="25843"/>
            </a:xfrm>
            <a:custGeom>
              <a:avLst/>
              <a:gdLst>
                <a:gd name="connsiteX0" fmla="*/ 369 w 25843"/>
                <a:gd name="connsiteY0" fmla="*/ 393 h 25843"/>
                <a:gd name="connsiteX1" fmla="*/ 26213 w 25843"/>
                <a:gd name="connsiteY1" fmla="*/ 393 h 25843"/>
                <a:gd name="connsiteX2" fmla="*/ 26213 w 25843"/>
                <a:gd name="connsiteY2" fmla="*/ 26237 h 25843"/>
                <a:gd name="connsiteX3" fmla="*/ 369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393"/>
                  </a:moveTo>
                  <a:lnTo>
                    <a:pt x="26213" y="393"/>
                  </a:lnTo>
                  <a:lnTo>
                    <a:pt x="26213" y="26237"/>
                  </a:lnTo>
                  <a:lnTo>
                    <a:pt x="369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5" name="Полилиния: фигура 514">
              <a:extLst>
                <a:ext uri="{FF2B5EF4-FFF2-40B4-BE49-F238E27FC236}">
                  <a16:creationId xmlns:a16="http://schemas.microsoft.com/office/drawing/2014/main" id="{2BD14451-2114-4669-9929-10DA63C01C20}"/>
                </a:ext>
              </a:extLst>
            </p:cNvPr>
            <p:cNvSpPr/>
            <p:nvPr/>
          </p:nvSpPr>
          <p:spPr>
            <a:xfrm>
              <a:off x="1067302" y="4869173"/>
              <a:ext cx="25843" cy="25843"/>
            </a:xfrm>
            <a:custGeom>
              <a:avLst/>
              <a:gdLst>
                <a:gd name="connsiteX0" fmla="*/ 393 w 25843"/>
                <a:gd name="connsiteY0" fmla="*/ 393 h 25843"/>
                <a:gd name="connsiteX1" fmla="*/ 26237 w 25843"/>
                <a:gd name="connsiteY1" fmla="*/ 393 h 25843"/>
                <a:gd name="connsiteX2" fmla="*/ 26237 w 25843"/>
                <a:gd name="connsiteY2" fmla="*/ 26237 h 25843"/>
                <a:gd name="connsiteX3" fmla="*/ 393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393"/>
                  </a:moveTo>
                  <a:lnTo>
                    <a:pt x="26237" y="393"/>
                  </a:lnTo>
                  <a:lnTo>
                    <a:pt x="26237" y="26237"/>
                  </a:lnTo>
                  <a:lnTo>
                    <a:pt x="393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6" name="Полилиния: фигура 515">
              <a:extLst>
                <a:ext uri="{FF2B5EF4-FFF2-40B4-BE49-F238E27FC236}">
                  <a16:creationId xmlns:a16="http://schemas.microsoft.com/office/drawing/2014/main" id="{15765B25-DE5A-4109-A26F-79F778C19311}"/>
                </a:ext>
              </a:extLst>
            </p:cNvPr>
            <p:cNvSpPr/>
            <p:nvPr/>
          </p:nvSpPr>
          <p:spPr>
            <a:xfrm>
              <a:off x="1092393" y="4869173"/>
              <a:ext cx="25843" cy="25843"/>
            </a:xfrm>
            <a:custGeom>
              <a:avLst/>
              <a:gdLst>
                <a:gd name="connsiteX0" fmla="*/ 417 w 25843"/>
                <a:gd name="connsiteY0" fmla="*/ 393 h 25843"/>
                <a:gd name="connsiteX1" fmla="*/ 26261 w 25843"/>
                <a:gd name="connsiteY1" fmla="*/ 393 h 25843"/>
                <a:gd name="connsiteX2" fmla="*/ 26261 w 25843"/>
                <a:gd name="connsiteY2" fmla="*/ 26237 h 25843"/>
                <a:gd name="connsiteX3" fmla="*/ 417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393"/>
                  </a:moveTo>
                  <a:lnTo>
                    <a:pt x="26261" y="393"/>
                  </a:lnTo>
                  <a:lnTo>
                    <a:pt x="26261" y="26237"/>
                  </a:lnTo>
                  <a:lnTo>
                    <a:pt x="417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7" name="Полилиния: фигура 516">
              <a:extLst>
                <a:ext uri="{FF2B5EF4-FFF2-40B4-BE49-F238E27FC236}">
                  <a16:creationId xmlns:a16="http://schemas.microsoft.com/office/drawing/2014/main" id="{AFF75C92-DAE2-4690-8AD4-970B7F791196}"/>
                </a:ext>
              </a:extLst>
            </p:cNvPr>
            <p:cNvSpPr/>
            <p:nvPr/>
          </p:nvSpPr>
          <p:spPr>
            <a:xfrm>
              <a:off x="1117484" y="4869173"/>
              <a:ext cx="25843" cy="25843"/>
            </a:xfrm>
            <a:custGeom>
              <a:avLst/>
              <a:gdLst>
                <a:gd name="connsiteX0" fmla="*/ 441 w 25843"/>
                <a:gd name="connsiteY0" fmla="*/ 393 h 25843"/>
                <a:gd name="connsiteX1" fmla="*/ 26285 w 25843"/>
                <a:gd name="connsiteY1" fmla="*/ 393 h 25843"/>
                <a:gd name="connsiteX2" fmla="*/ 26285 w 25843"/>
                <a:gd name="connsiteY2" fmla="*/ 26237 h 25843"/>
                <a:gd name="connsiteX3" fmla="*/ 441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393"/>
                  </a:moveTo>
                  <a:lnTo>
                    <a:pt x="26285" y="393"/>
                  </a:lnTo>
                  <a:lnTo>
                    <a:pt x="26285" y="26237"/>
                  </a:lnTo>
                  <a:lnTo>
                    <a:pt x="441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8" name="Полилиния: фигура 517">
              <a:extLst>
                <a:ext uri="{FF2B5EF4-FFF2-40B4-BE49-F238E27FC236}">
                  <a16:creationId xmlns:a16="http://schemas.microsoft.com/office/drawing/2014/main" id="{30FA868A-E525-4D2F-8FC0-ADDBA26DEE68}"/>
                </a:ext>
              </a:extLst>
            </p:cNvPr>
            <p:cNvSpPr/>
            <p:nvPr/>
          </p:nvSpPr>
          <p:spPr>
            <a:xfrm>
              <a:off x="1142574" y="4869173"/>
              <a:ext cx="25843" cy="25843"/>
            </a:xfrm>
            <a:custGeom>
              <a:avLst/>
              <a:gdLst>
                <a:gd name="connsiteX0" fmla="*/ 465 w 25843"/>
                <a:gd name="connsiteY0" fmla="*/ 393 h 25843"/>
                <a:gd name="connsiteX1" fmla="*/ 26309 w 25843"/>
                <a:gd name="connsiteY1" fmla="*/ 393 h 25843"/>
                <a:gd name="connsiteX2" fmla="*/ 26309 w 25843"/>
                <a:gd name="connsiteY2" fmla="*/ 26237 h 25843"/>
                <a:gd name="connsiteX3" fmla="*/ 465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393"/>
                  </a:moveTo>
                  <a:lnTo>
                    <a:pt x="26309" y="393"/>
                  </a:lnTo>
                  <a:lnTo>
                    <a:pt x="26309" y="26237"/>
                  </a:lnTo>
                  <a:lnTo>
                    <a:pt x="465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9" name="Полилиния: фигура 518">
              <a:extLst>
                <a:ext uri="{FF2B5EF4-FFF2-40B4-BE49-F238E27FC236}">
                  <a16:creationId xmlns:a16="http://schemas.microsoft.com/office/drawing/2014/main" id="{16102F07-82E3-4AA5-B8E2-64949DBAF517}"/>
                </a:ext>
              </a:extLst>
            </p:cNvPr>
            <p:cNvSpPr/>
            <p:nvPr/>
          </p:nvSpPr>
          <p:spPr>
            <a:xfrm>
              <a:off x="1217847" y="4869173"/>
              <a:ext cx="25843" cy="25843"/>
            </a:xfrm>
            <a:custGeom>
              <a:avLst/>
              <a:gdLst>
                <a:gd name="connsiteX0" fmla="*/ 537 w 25843"/>
                <a:gd name="connsiteY0" fmla="*/ 393 h 25843"/>
                <a:gd name="connsiteX1" fmla="*/ 26381 w 25843"/>
                <a:gd name="connsiteY1" fmla="*/ 393 h 25843"/>
                <a:gd name="connsiteX2" fmla="*/ 26381 w 25843"/>
                <a:gd name="connsiteY2" fmla="*/ 26237 h 25843"/>
                <a:gd name="connsiteX3" fmla="*/ 537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393"/>
                  </a:moveTo>
                  <a:lnTo>
                    <a:pt x="26381" y="393"/>
                  </a:lnTo>
                  <a:lnTo>
                    <a:pt x="26381" y="26237"/>
                  </a:lnTo>
                  <a:lnTo>
                    <a:pt x="537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0" name="Полилиния: фигура 519">
              <a:extLst>
                <a:ext uri="{FF2B5EF4-FFF2-40B4-BE49-F238E27FC236}">
                  <a16:creationId xmlns:a16="http://schemas.microsoft.com/office/drawing/2014/main" id="{C09112BD-BE63-49AB-8EDB-10AD58168EE7}"/>
                </a:ext>
              </a:extLst>
            </p:cNvPr>
            <p:cNvSpPr/>
            <p:nvPr/>
          </p:nvSpPr>
          <p:spPr>
            <a:xfrm>
              <a:off x="1242937" y="4869173"/>
              <a:ext cx="25843" cy="25843"/>
            </a:xfrm>
            <a:custGeom>
              <a:avLst/>
              <a:gdLst>
                <a:gd name="connsiteX0" fmla="*/ 561 w 25843"/>
                <a:gd name="connsiteY0" fmla="*/ 393 h 25843"/>
                <a:gd name="connsiteX1" fmla="*/ 26405 w 25843"/>
                <a:gd name="connsiteY1" fmla="*/ 393 h 25843"/>
                <a:gd name="connsiteX2" fmla="*/ 26405 w 25843"/>
                <a:gd name="connsiteY2" fmla="*/ 26237 h 25843"/>
                <a:gd name="connsiteX3" fmla="*/ 561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393"/>
                  </a:moveTo>
                  <a:lnTo>
                    <a:pt x="26405" y="393"/>
                  </a:lnTo>
                  <a:lnTo>
                    <a:pt x="26405" y="26237"/>
                  </a:lnTo>
                  <a:lnTo>
                    <a:pt x="561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1" name="Полилиния: фигура 520">
              <a:extLst>
                <a:ext uri="{FF2B5EF4-FFF2-40B4-BE49-F238E27FC236}">
                  <a16:creationId xmlns:a16="http://schemas.microsoft.com/office/drawing/2014/main" id="{2F6D3C21-C34F-477F-BEB4-5F17AF011AA6}"/>
                </a:ext>
              </a:extLst>
            </p:cNvPr>
            <p:cNvSpPr/>
            <p:nvPr/>
          </p:nvSpPr>
          <p:spPr>
            <a:xfrm>
              <a:off x="1393482" y="4869173"/>
              <a:ext cx="25843" cy="25843"/>
            </a:xfrm>
            <a:custGeom>
              <a:avLst/>
              <a:gdLst>
                <a:gd name="connsiteX0" fmla="*/ 705 w 25843"/>
                <a:gd name="connsiteY0" fmla="*/ 393 h 25843"/>
                <a:gd name="connsiteX1" fmla="*/ 26549 w 25843"/>
                <a:gd name="connsiteY1" fmla="*/ 393 h 25843"/>
                <a:gd name="connsiteX2" fmla="*/ 26549 w 25843"/>
                <a:gd name="connsiteY2" fmla="*/ 26237 h 25843"/>
                <a:gd name="connsiteX3" fmla="*/ 705 w 25843"/>
                <a:gd name="connsiteY3" fmla="*/ 2623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393"/>
                  </a:moveTo>
                  <a:lnTo>
                    <a:pt x="26549" y="393"/>
                  </a:lnTo>
                  <a:lnTo>
                    <a:pt x="26549" y="26237"/>
                  </a:lnTo>
                  <a:lnTo>
                    <a:pt x="705" y="2623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2" name="Полилиния: фигура 521">
              <a:extLst>
                <a:ext uri="{FF2B5EF4-FFF2-40B4-BE49-F238E27FC236}">
                  <a16:creationId xmlns:a16="http://schemas.microsoft.com/office/drawing/2014/main" id="{212EFF9F-45EC-4DFC-8AF4-55FFD1545530}"/>
                </a:ext>
              </a:extLst>
            </p:cNvPr>
            <p:cNvSpPr/>
            <p:nvPr/>
          </p:nvSpPr>
          <p:spPr>
            <a:xfrm>
              <a:off x="716032" y="4894264"/>
              <a:ext cx="25843" cy="25843"/>
            </a:xfrm>
            <a:custGeom>
              <a:avLst/>
              <a:gdLst>
                <a:gd name="connsiteX0" fmla="*/ 57 w 25843"/>
                <a:gd name="connsiteY0" fmla="*/ 417 h 25843"/>
                <a:gd name="connsiteX1" fmla="*/ 25901 w 25843"/>
                <a:gd name="connsiteY1" fmla="*/ 417 h 25843"/>
                <a:gd name="connsiteX2" fmla="*/ 25901 w 25843"/>
                <a:gd name="connsiteY2" fmla="*/ 26261 h 25843"/>
                <a:gd name="connsiteX3" fmla="*/ 57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417"/>
                  </a:moveTo>
                  <a:lnTo>
                    <a:pt x="25901" y="417"/>
                  </a:lnTo>
                  <a:lnTo>
                    <a:pt x="25901" y="26261"/>
                  </a:lnTo>
                  <a:lnTo>
                    <a:pt x="57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3" name="Полилиния: фигура 522">
              <a:extLst>
                <a:ext uri="{FF2B5EF4-FFF2-40B4-BE49-F238E27FC236}">
                  <a16:creationId xmlns:a16="http://schemas.microsoft.com/office/drawing/2014/main" id="{B0551A42-C830-460D-B886-1FADFAC2A87E}"/>
                </a:ext>
              </a:extLst>
            </p:cNvPr>
            <p:cNvSpPr/>
            <p:nvPr/>
          </p:nvSpPr>
          <p:spPr>
            <a:xfrm>
              <a:off x="741123" y="4894264"/>
              <a:ext cx="25843" cy="25843"/>
            </a:xfrm>
            <a:custGeom>
              <a:avLst/>
              <a:gdLst>
                <a:gd name="connsiteX0" fmla="*/ 81 w 25843"/>
                <a:gd name="connsiteY0" fmla="*/ 417 h 25843"/>
                <a:gd name="connsiteX1" fmla="*/ 25925 w 25843"/>
                <a:gd name="connsiteY1" fmla="*/ 417 h 25843"/>
                <a:gd name="connsiteX2" fmla="*/ 25925 w 25843"/>
                <a:gd name="connsiteY2" fmla="*/ 26261 h 25843"/>
                <a:gd name="connsiteX3" fmla="*/ 81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81" y="417"/>
                  </a:moveTo>
                  <a:lnTo>
                    <a:pt x="25925" y="417"/>
                  </a:lnTo>
                  <a:lnTo>
                    <a:pt x="25925" y="26261"/>
                  </a:lnTo>
                  <a:lnTo>
                    <a:pt x="81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4" name="Полилиния: фигура 523">
              <a:extLst>
                <a:ext uri="{FF2B5EF4-FFF2-40B4-BE49-F238E27FC236}">
                  <a16:creationId xmlns:a16="http://schemas.microsoft.com/office/drawing/2014/main" id="{CCE02F6D-4CE0-4049-A6A1-32D32D2DCD96}"/>
                </a:ext>
              </a:extLst>
            </p:cNvPr>
            <p:cNvSpPr/>
            <p:nvPr/>
          </p:nvSpPr>
          <p:spPr>
            <a:xfrm>
              <a:off x="791304" y="4894264"/>
              <a:ext cx="25843" cy="25843"/>
            </a:xfrm>
            <a:custGeom>
              <a:avLst/>
              <a:gdLst>
                <a:gd name="connsiteX0" fmla="*/ 129 w 25843"/>
                <a:gd name="connsiteY0" fmla="*/ 417 h 25843"/>
                <a:gd name="connsiteX1" fmla="*/ 25973 w 25843"/>
                <a:gd name="connsiteY1" fmla="*/ 417 h 25843"/>
                <a:gd name="connsiteX2" fmla="*/ 25973 w 25843"/>
                <a:gd name="connsiteY2" fmla="*/ 26261 h 25843"/>
                <a:gd name="connsiteX3" fmla="*/ 129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29" y="417"/>
                  </a:moveTo>
                  <a:lnTo>
                    <a:pt x="25973" y="417"/>
                  </a:lnTo>
                  <a:lnTo>
                    <a:pt x="25973" y="26261"/>
                  </a:lnTo>
                  <a:lnTo>
                    <a:pt x="129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5" name="Полилиния: фигура 524">
              <a:extLst>
                <a:ext uri="{FF2B5EF4-FFF2-40B4-BE49-F238E27FC236}">
                  <a16:creationId xmlns:a16="http://schemas.microsoft.com/office/drawing/2014/main" id="{D0278FBF-893E-4B9C-93C8-D4BCA58E6DDE}"/>
                </a:ext>
              </a:extLst>
            </p:cNvPr>
            <p:cNvSpPr/>
            <p:nvPr/>
          </p:nvSpPr>
          <p:spPr>
            <a:xfrm>
              <a:off x="816395" y="4894264"/>
              <a:ext cx="25843" cy="25843"/>
            </a:xfrm>
            <a:custGeom>
              <a:avLst/>
              <a:gdLst>
                <a:gd name="connsiteX0" fmla="*/ 153 w 25843"/>
                <a:gd name="connsiteY0" fmla="*/ 417 h 25843"/>
                <a:gd name="connsiteX1" fmla="*/ 25997 w 25843"/>
                <a:gd name="connsiteY1" fmla="*/ 417 h 25843"/>
                <a:gd name="connsiteX2" fmla="*/ 25997 w 25843"/>
                <a:gd name="connsiteY2" fmla="*/ 26261 h 25843"/>
                <a:gd name="connsiteX3" fmla="*/ 153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53" y="417"/>
                  </a:moveTo>
                  <a:lnTo>
                    <a:pt x="25997" y="417"/>
                  </a:lnTo>
                  <a:lnTo>
                    <a:pt x="25997" y="26261"/>
                  </a:lnTo>
                  <a:lnTo>
                    <a:pt x="153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6" name="Полилиния: фигура 525">
              <a:extLst>
                <a:ext uri="{FF2B5EF4-FFF2-40B4-BE49-F238E27FC236}">
                  <a16:creationId xmlns:a16="http://schemas.microsoft.com/office/drawing/2014/main" id="{BD0AD609-F46A-4B4C-8C3D-841FC60A414C}"/>
                </a:ext>
              </a:extLst>
            </p:cNvPr>
            <p:cNvSpPr/>
            <p:nvPr/>
          </p:nvSpPr>
          <p:spPr>
            <a:xfrm>
              <a:off x="841486" y="4894264"/>
              <a:ext cx="25843" cy="25843"/>
            </a:xfrm>
            <a:custGeom>
              <a:avLst/>
              <a:gdLst>
                <a:gd name="connsiteX0" fmla="*/ 177 w 25843"/>
                <a:gd name="connsiteY0" fmla="*/ 417 h 25843"/>
                <a:gd name="connsiteX1" fmla="*/ 26021 w 25843"/>
                <a:gd name="connsiteY1" fmla="*/ 417 h 25843"/>
                <a:gd name="connsiteX2" fmla="*/ 26021 w 25843"/>
                <a:gd name="connsiteY2" fmla="*/ 26261 h 25843"/>
                <a:gd name="connsiteX3" fmla="*/ 177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417"/>
                  </a:moveTo>
                  <a:lnTo>
                    <a:pt x="26021" y="417"/>
                  </a:lnTo>
                  <a:lnTo>
                    <a:pt x="26021" y="26261"/>
                  </a:lnTo>
                  <a:lnTo>
                    <a:pt x="177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7" name="Полилиния: фигура 526">
              <a:extLst>
                <a:ext uri="{FF2B5EF4-FFF2-40B4-BE49-F238E27FC236}">
                  <a16:creationId xmlns:a16="http://schemas.microsoft.com/office/drawing/2014/main" id="{151140A2-AE5A-4683-A97F-46549D669057}"/>
                </a:ext>
              </a:extLst>
            </p:cNvPr>
            <p:cNvSpPr/>
            <p:nvPr/>
          </p:nvSpPr>
          <p:spPr>
            <a:xfrm>
              <a:off x="891667" y="4894264"/>
              <a:ext cx="25843" cy="25843"/>
            </a:xfrm>
            <a:custGeom>
              <a:avLst/>
              <a:gdLst>
                <a:gd name="connsiteX0" fmla="*/ 225 w 25843"/>
                <a:gd name="connsiteY0" fmla="*/ 417 h 25843"/>
                <a:gd name="connsiteX1" fmla="*/ 26069 w 25843"/>
                <a:gd name="connsiteY1" fmla="*/ 417 h 25843"/>
                <a:gd name="connsiteX2" fmla="*/ 26069 w 25843"/>
                <a:gd name="connsiteY2" fmla="*/ 26261 h 25843"/>
                <a:gd name="connsiteX3" fmla="*/ 225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417"/>
                  </a:moveTo>
                  <a:lnTo>
                    <a:pt x="26069" y="417"/>
                  </a:lnTo>
                  <a:lnTo>
                    <a:pt x="26069" y="26261"/>
                  </a:lnTo>
                  <a:lnTo>
                    <a:pt x="225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8" name="Полилиния: фигура 527">
              <a:extLst>
                <a:ext uri="{FF2B5EF4-FFF2-40B4-BE49-F238E27FC236}">
                  <a16:creationId xmlns:a16="http://schemas.microsoft.com/office/drawing/2014/main" id="{19A06B01-E1A1-4912-A3DB-794CF56857E8}"/>
                </a:ext>
              </a:extLst>
            </p:cNvPr>
            <p:cNvSpPr/>
            <p:nvPr/>
          </p:nvSpPr>
          <p:spPr>
            <a:xfrm>
              <a:off x="992030" y="4894264"/>
              <a:ext cx="25843" cy="25843"/>
            </a:xfrm>
            <a:custGeom>
              <a:avLst/>
              <a:gdLst>
                <a:gd name="connsiteX0" fmla="*/ 321 w 25843"/>
                <a:gd name="connsiteY0" fmla="*/ 417 h 25843"/>
                <a:gd name="connsiteX1" fmla="*/ 26165 w 25843"/>
                <a:gd name="connsiteY1" fmla="*/ 417 h 25843"/>
                <a:gd name="connsiteX2" fmla="*/ 26165 w 25843"/>
                <a:gd name="connsiteY2" fmla="*/ 26261 h 25843"/>
                <a:gd name="connsiteX3" fmla="*/ 321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417"/>
                  </a:moveTo>
                  <a:lnTo>
                    <a:pt x="26165" y="417"/>
                  </a:lnTo>
                  <a:lnTo>
                    <a:pt x="26165" y="26261"/>
                  </a:lnTo>
                  <a:lnTo>
                    <a:pt x="321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9" name="Полилиния: фигура 528">
              <a:extLst>
                <a:ext uri="{FF2B5EF4-FFF2-40B4-BE49-F238E27FC236}">
                  <a16:creationId xmlns:a16="http://schemas.microsoft.com/office/drawing/2014/main" id="{271B4371-2B88-4358-8CB8-3325ACC7F0A0}"/>
                </a:ext>
              </a:extLst>
            </p:cNvPr>
            <p:cNvSpPr/>
            <p:nvPr/>
          </p:nvSpPr>
          <p:spPr>
            <a:xfrm>
              <a:off x="1017121" y="4894264"/>
              <a:ext cx="25843" cy="25843"/>
            </a:xfrm>
            <a:custGeom>
              <a:avLst/>
              <a:gdLst>
                <a:gd name="connsiteX0" fmla="*/ 345 w 25843"/>
                <a:gd name="connsiteY0" fmla="*/ 417 h 25843"/>
                <a:gd name="connsiteX1" fmla="*/ 26189 w 25843"/>
                <a:gd name="connsiteY1" fmla="*/ 417 h 25843"/>
                <a:gd name="connsiteX2" fmla="*/ 26189 w 25843"/>
                <a:gd name="connsiteY2" fmla="*/ 26261 h 25843"/>
                <a:gd name="connsiteX3" fmla="*/ 345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417"/>
                  </a:moveTo>
                  <a:lnTo>
                    <a:pt x="26189" y="417"/>
                  </a:lnTo>
                  <a:lnTo>
                    <a:pt x="26189" y="26261"/>
                  </a:lnTo>
                  <a:lnTo>
                    <a:pt x="345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0" name="Полилиния: фигура 529">
              <a:extLst>
                <a:ext uri="{FF2B5EF4-FFF2-40B4-BE49-F238E27FC236}">
                  <a16:creationId xmlns:a16="http://schemas.microsoft.com/office/drawing/2014/main" id="{501979A2-5967-4A5D-8030-F1921170D6B3}"/>
                </a:ext>
              </a:extLst>
            </p:cNvPr>
            <p:cNvSpPr/>
            <p:nvPr/>
          </p:nvSpPr>
          <p:spPr>
            <a:xfrm>
              <a:off x="1042211" y="4894264"/>
              <a:ext cx="25843" cy="25843"/>
            </a:xfrm>
            <a:custGeom>
              <a:avLst/>
              <a:gdLst>
                <a:gd name="connsiteX0" fmla="*/ 369 w 25843"/>
                <a:gd name="connsiteY0" fmla="*/ 417 h 25843"/>
                <a:gd name="connsiteX1" fmla="*/ 26213 w 25843"/>
                <a:gd name="connsiteY1" fmla="*/ 417 h 25843"/>
                <a:gd name="connsiteX2" fmla="*/ 26213 w 25843"/>
                <a:gd name="connsiteY2" fmla="*/ 26261 h 25843"/>
                <a:gd name="connsiteX3" fmla="*/ 369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417"/>
                  </a:moveTo>
                  <a:lnTo>
                    <a:pt x="26213" y="417"/>
                  </a:lnTo>
                  <a:lnTo>
                    <a:pt x="26213" y="26261"/>
                  </a:lnTo>
                  <a:lnTo>
                    <a:pt x="369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1" name="Полилиния: фигура 530">
              <a:extLst>
                <a:ext uri="{FF2B5EF4-FFF2-40B4-BE49-F238E27FC236}">
                  <a16:creationId xmlns:a16="http://schemas.microsoft.com/office/drawing/2014/main" id="{30859812-DBAD-437D-AAAD-60578558741F}"/>
                </a:ext>
              </a:extLst>
            </p:cNvPr>
            <p:cNvSpPr/>
            <p:nvPr/>
          </p:nvSpPr>
          <p:spPr>
            <a:xfrm>
              <a:off x="1067302" y="4894264"/>
              <a:ext cx="25843" cy="25843"/>
            </a:xfrm>
            <a:custGeom>
              <a:avLst/>
              <a:gdLst>
                <a:gd name="connsiteX0" fmla="*/ 393 w 25843"/>
                <a:gd name="connsiteY0" fmla="*/ 417 h 25843"/>
                <a:gd name="connsiteX1" fmla="*/ 26237 w 25843"/>
                <a:gd name="connsiteY1" fmla="*/ 417 h 25843"/>
                <a:gd name="connsiteX2" fmla="*/ 26237 w 25843"/>
                <a:gd name="connsiteY2" fmla="*/ 26261 h 25843"/>
                <a:gd name="connsiteX3" fmla="*/ 393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417"/>
                  </a:moveTo>
                  <a:lnTo>
                    <a:pt x="26237" y="417"/>
                  </a:lnTo>
                  <a:lnTo>
                    <a:pt x="26237" y="26261"/>
                  </a:lnTo>
                  <a:lnTo>
                    <a:pt x="393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2" name="Полилиния: фигура 531">
              <a:extLst>
                <a:ext uri="{FF2B5EF4-FFF2-40B4-BE49-F238E27FC236}">
                  <a16:creationId xmlns:a16="http://schemas.microsoft.com/office/drawing/2014/main" id="{ED0995C3-055B-4BA6-BABC-6D53749F4E2C}"/>
                </a:ext>
              </a:extLst>
            </p:cNvPr>
            <p:cNvSpPr/>
            <p:nvPr/>
          </p:nvSpPr>
          <p:spPr>
            <a:xfrm>
              <a:off x="1092393" y="4894264"/>
              <a:ext cx="25843" cy="25843"/>
            </a:xfrm>
            <a:custGeom>
              <a:avLst/>
              <a:gdLst>
                <a:gd name="connsiteX0" fmla="*/ 417 w 25843"/>
                <a:gd name="connsiteY0" fmla="*/ 417 h 25843"/>
                <a:gd name="connsiteX1" fmla="*/ 26261 w 25843"/>
                <a:gd name="connsiteY1" fmla="*/ 417 h 25843"/>
                <a:gd name="connsiteX2" fmla="*/ 26261 w 25843"/>
                <a:gd name="connsiteY2" fmla="*/ 26261 h 25843"/>
                <a:gd name="connsiteX3" fmla="*/ 417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417"/>
                  </a:moveTo>
                  <a:lnTo>
                    <a:pt x="26261" y="417"/>
                  </a:lnTo>
                  <a:lnTo>
                    <a:pt x="26261" y="26261"/>
                  </a:lnTo>
                  <a:lnTo>
                    <a:pt x="417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3" name="Полилиния: фигура 532">
              <a:extLst>
                <a:ext uri="{FF2B5EF4-FFF2-40B4-BE49-F238E27FC236}">
                  <a16:creationId xmlns:a16="http://schemas.microsoft.com/office/drawing/2014/main" id="{0039E729-C824-4017-ACEA-B310E790C50B}"/>
                </a:ext>
              </a:extLst>
            </p:cNvPr>
            <p:cNvSpPr/>
            <p:nvPr/>
          </p:nvSpPr>
          <p:spPr>
            <a:xfrm>
              <a:off x="1167665" y="4894264"/>
              <a:ext cx="25843" cy="25843"/>
            </a:xfrm>
            <a:custGeom>
              <a:avLst/>
              <a:gdLst>
                <a:gd name="connsiteX0" fmla="*/ 489 w 25843"/>
                <a:gd name="connsiteY0" fmla="*/ 417 h 25843"/>
                <a:gd name="connsiteX1" fmla="*/ 26333 w 25843"/>
                <a:gd name="connsiteY1" fmla="*/ 417 h 25843"/>
                <a:gd name="connsiteX2" fmla="*/ 26333 w 25843"/>
                <a:gd name="connsiteY2" fmla="*/ 26261 h 25843"/>
                <a:gd name="connsiteX3" fmla="*/ 489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417"/>
                  </a:moveTo>
                  <a:lnTo>
                    <a:pt x="26333" y="417"/>
                  </a:lnTo>
                  <a:lnTo>
                    <a:pt x="26333" y="26261"/>
                  </a:lnTo>
                  <a:lnTo>
                    <a:pt x="489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4" name="Полилиния: фигура 533">
              <a:extLst>
                <a:ext uri="{FF2B5EF4-FFF2-40B4-BE49-F238E27FC236}">
                  <a16:creationId xmlns:a16="http://schemas.microsoft.com/office/drawing/2014/main" id="{E5122349-B61D-402C-9E7C-387DD6F55097}"/>
                </a:ext>
              </a:extLst>
            </p:cNvPr>
            <p:cNvSpPr/>
            <p:nvPr/>
          </p:nvSpPr>
          <p:spPr>
            <a:xfrm>
              <a:off x="1192756" y="4894264"/>
              <a:ext cx="25843" cy="25843"/>
            </a:xfrm>
            <a:custGeom>
              <a:avLst/>
              <a:gdLst>
                <a:gd name="connsiteX0" fmla="*/ 513 w 25843"/>
                <a:gd name="connsiteY0" fmla="*/ 417 h 25843"/>
                <a:gd name="connsiteX1" fmla="*/ 26357 w 25843"/>
                <a:gd name="connsiteY1" fmla="*/ 417 h 25843"/>
                <a:gd name="connsiteX2" fmla="*/ 26357 w 25843"/>
                <a:gd name="connsiteY2" fmla="*/ 26261 h 25843"/>
                <a:gd name="connsiteX3" fmla="*/ 513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417"/>
                  </a:moveTo>
                  <a:lnTo>
                    <a:pt x="26357" y="417"/>
                  </a:lnTo>
                  <a:lnTo>
                    <a:pt x="26357" y="26261"/>
                  </a:lnTo>
                  <a:lnTo>
                    <a:pt x="513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5" name="Полилиния: фигура 534">
              <a:extLst>
                <a:ext uri="{FF2B5EF4-FFF2-40B4-BE49-F238E27FC236}">
                  <a16:creationId xmlns:a16="http://schemas.microsoft.com/office/drawing/2014/main" id="{590A930C-359D-4CF6-90BD-D0DA472A223D}"/>
                </a:ext>
              </a:extLst>
            </p:cNvPr>
            <p:cNvSpPr/>
            <p:nvPr/>
          </p:nvSpPr>
          <p:spPr>
            <a:xfrm>
              <a:off x="1217847" y="4894264"/>
              <a:ext cx="25843" cy="25843"/>
            </a:xfrm>
            <a:custGeom>
              <a:avLst/>
              <a:gdLst>
                <a:gd name="connsiteX0" fmla="*/ 537 w 25843"/>
                <a:gd name="connsiteY0" fmla="*/ 417 h 25843"/>
                <a:gd name="connsiteX1" fmla="*/ 26381 w 25843"/>
                <a:gd name="connsiteY1" fmla="*/ 417 h 25843"/>
                <a:gd name="connsiteX2" fmla="*/ 26381 w 25843"/>
                <a:gd name="connsiteY2" fmla="*/ 26261 h 25843"/>
                <a:gd name="connsiteX3" fmla="*/ 537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417"/>
                  </a:moveTo>
                  <a:lnTo>
                    <a:pt x="26381" y="417"/>
                  </a:lnTo>
                  <a:lnTo>
                    <a:pt x="26381" y="26261"/>
                  </a:lnTo>
                  <a:lnTo>
                    <a:pt x="537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6" name="Полилиния: фигура 535">
              <a:extLst>
                <a:ext uri="{FF2B5EF4-FFF2-40B4-BE49-F238E27FC236}">
                  <a16:creationId xmlns:a16="http://schemas.microsoft.com/office/drawing/2014/main" id="{F218B7A4-FD2F-42BA-BAEE-85DD2CCA3075}"/>
                </a:ext>
              </a:extLst>
            </p:cNvPr>
            <p:cNvSpPr/>
            <p:nvPr/>
          </p:nvSpPr>
          <p:spPr>
            <a:xfrm>
              <a:off x="1343300" y="4894264"/>
              <a:ext cx="25843" cy="25843"/>
            </a:xfrm>
            <a:custGeom>
              <a:avLst/>
              <a:gdLst>
                <a:gd name="connsiteX0" fmla="*/ 657 w 25843"/>
                <a:gd name="connsiteY0" fmla="*/ 417 h 25843"/>
                <a:gd name="connsiteX1" fmla="*/ 26501 w 25843"/>
                <a:gd name="connsiteY1" fmla="*/ 417 h 25843"/>
                <a:gd name="connsiteX2" fmla="*/ 26501 w 25843"/>
                <a:gd name="connsiteY2" fmla="*/ 26261 h 25843"/>
                <a:gd name="connsiteX3" fmla="*/ 657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417"/>
                  </a:moveTo>
                  <a:lnTo>
                    <a:pt x="26501" y="417"/>
                  </a:lnTo>
                  <a:lnTo>
                    <a:pt x="26501" y="26261"/>
                  </a:lnTo>
                  <a:lnTo>
                    <a:pt x="657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7" name="Полилиния: фигура 536">
              <a:extLst>
                <a:ext uri="{FF2B5EF4-FFF2-40B4-BE49-F238E27FC236}">
                  <a16:creationId xmlns:a16="http://schemas.microsoft.com/office/drawing/2014/main" id="{EB51DA20-22C7-4BBB-8D3B-53E560BA8E37}"/>
                </a:ext>
              </a:extLst>
            </p:cNvPr>
            <p:cNvSpPr/>
            <p:nvPr/>
          </p:nvSpPr>
          <p:spPr>
            <a:xfrm>
              <a:off x="1393482" y="4894264"/>
              <a:ext cx="25843" cy="25843"/>
            </a:xfrm>
            <a:custGeom>
              <a:avLst/>
              <a:gdLst>
                <a:gd name="connsiteX0" fmla="*/ 705 w 25843"/>
                <a:gd name="connsiteY0" fmla="*/ 417 h 25843"/>
                <a:gd name="connsiteX1" fmla="*/ 26549 w 25843"/>
                <a:gd name="connsiteY1" fmla="*/ 417 h 25843"/>
                <a:gd name="connsiteX2" fmla="*/ 26549 w 25843"/>
                <a:gd name="connsiteY2" fmla="*/ 26261 h 25843"/>
                <a:gd name="connsiteX3" fmla="*/ 705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417"/>
                  </a:moveTo>
                  <a:lnTo>
                    <a:pt x="26549" y="417"/>
                  </a:lnTo>
                  <a:lnTo>
                    <a:pt x="26549" y="26261"/>
                  </a:lnTo>
                  <a:lnTo>
                    <a:pt x="705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8" name="Полилиния: фигура 537">
              <a:extLst>
                <a:ext uri="{FF2B5EF4-FFF2-40B4-BE49-F238E27FC236}">
                  <a16:creationId xmlns:a16="http://schemas.microsoft.com/office/drawing/2014/main" id="{3FDA6187-3CE9-4B4A-BAC6-C45A4ED80553}"/>
                </a:ext>
              </a:extLst>
            </p:cNvPr>
            <p:cNvSpPr/>
            <p:nvPr/>
          </p:nvSpPr>
          <p:spPr>
            <a:xfrm>
              <a:off x="1418572" y="4894264"/>
              <a:ext cx="25843" cy="25843"/>
            </a:xfrm>
            <a:custGeom>
              <a:avLst/>
              <a:gdLst>
                <a:gd name="connsiteX0" fmla="*/ 729 w 25843"/>
                <a:gd name="connsiteY0" fmla="*/ 417 h 25843"/>
                <a:gd name="connsiteX1" fmla="*/ 26573 w 25843"/>
                <a:gd name="connsiteY1" fmla="*/ 417 h 25843"/>
                <a:gd name="connsiteX2" fmla="*/ 26573 w 25843"/>
                <a:gd name="connsiteY2" fmla="*/ 26261 h 25843"/>
                <a:gd name="connsiteX3" fmla="*/ 729 w 25843"/>
                <a:gd name="connsiteY3" fmla="*/ 2626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417"/>
                  </a:moveTo>
                  <a:lnTo>
                    <a:pt x="26573" y="417"/>
                  </a:lnTo>
                  <a:lnTo>
                    <a:pt x="26573" y="26261"/>
                  </a:lnTo>
                  <a:lnTo>
                    <a:pt x="729" y="2626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9" name="Полилиния: фигура 538">
              <a:extLst>
                <a:ext uri="{FF2B5EF4-FFF2-40B4-BE49-F238E27FC236}">
                  <a16:creationId xmlns:a16="http://schemas.microsoft.com/office/drawing/2014/main" id="{808DED98-716A-428E-84C1-665DA4BD7584}"/>
                </a:ext>
              </a:extLst>
            </p:cNvPr>
            <p:cNvSpPr/>
            <p:nvPr/>
          </p:nvSpPr>
          <p:spPr>
            <a:xfrm>
              <a:off x="716032" y="4919355"/>
              <a:ext cx="25843" cy="25843"/>
            </a:xfrm>
            <a:custGeom>
              <a:avLst/>
              <a:gdLst>
                <a:gd name="connsiteX0" fmla="*/ 57 w 25843"/>
                <a:gd name="connsiteY0" fmla="*/ 441 h 25843"/>
                <a:gd name="connsiteX1" fmla="*/ 25901 w 25843"/>
                <a:gd name="connsiteY1" fmla="*/ 441 h 25843"/>
                <a:gd name="connsiteX2" fmla="*/ 25901 w 25843"/>
                <a:gd name="connsiteY2" fmla="*/ 26285 h 25843"/>
                <a:gd name="connsiteX3" fmla="*/ 57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441"/>
                  </a:moveTo>
                  <a:lnTo>
                    <a:pt x="25901" y="441"/>
                  </a:lnTo>
                  <a:lnTo>
                    <a:pt x="25901" y="26285"/>
                  </a:lnTo>
                  <a:lnTo>
                    <a:pt x="57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0" name="Полилиния: фигура 539">
              <a:extLst>
                <a:ext uri="{FF2B5EF4-FFF2-40B4-BE49-F238E27FC236}">
                  <a16:creationId xmlns:a16="http://schemas.microsoft.com/office/drawing/2014/main" id="{9B502BBE-1B70-4944-B996-A54581D73260}"/>
                </a:ext>
              </a:extLst>
            </p:cNvPr>
            <p:cNvSpPr/>
            <p:nvPr/>
          </p:nvSpPr>
          <p:spPr>
            <a:xfrm>
              <a:off x="741123" y="4919355"/>
              <a:ext cx="25843" cy="25843"/>
            </a:xfrm>
            <a:custGeom>
              <a:avLst/>
              <a:gdLst>
                <a:gd name="connsiteX0" fmla="*/ 81 w 25843"/>
                <a:gd name="connsiteY0" fmla="*/ 441 h 25843"/>
                <a:gd name="connsiteX1" fmla="*/ 25925 w 25843"/>
                <a:gd name="connsiteY1" fmla="*/ 441 h 25843"/>
                <a:gd name="connsiteX2" fmla="*/ 25925 w 25843"/>
                <a:gd name="connsiteY2" fmla="*/ 26285 h 25843"/>
                <a:gd name="connsiteX3" fmla="*/ 81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81" y="441"/>
                  </a:moveTo>
                  <a:lnTo>
                    <a:pt x="25925" y="441"/>
                  </a:lnTo>
                  <a:lnTo>
                    <a:pt x="25925" y="26285"/>
                  </a:lnTo>
                  <a:lnTo>
                    <a:pt x="81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1" name="Полилиния: фигура 540">
              <a:extLst>
                <a:ext uri="{FF2B5EF4-FFF2-40B4-BE49-F238E27FC236}">
                  <a16:creationId xmlns:a16="http://schemas.microsoft.com/office/drawing/2014/main" id="{67AF04B3-02B2-479B-A1B8-3F3AC8B6832D}"/>
                </a:ext>
              </a:extLst>
            </p:cNvPr>
            <p:cNvSpPr/>
            <p:nvPr/>
          </p:nvSpPr>
          <p:spPr>
            <a:xfrm>
              <a:off x="766213" y="4919355"/>
              <a:ext cx="25843" cy="25843"/>
            </a:xfrm>
            <a:custGeom>
              <a:avLst/>
              <a:gdLst>
                <a:gd name="connsiteX0" fmla="*/ 105 w 25843"/>
                <a:gd name="connsiteY0" fmla="*/ 441 h 25843"/>
                <a:gd name="connsiteX1" fmla="*/ 25949 w 25843"/>
                <a:gd name="connsiteY1" fmla="*/ 441 h 25843"/>
                <a:gd name="connsiteX2" fmla="*/ 25949 w 25843"/>
                <a:gd name="connsiteY2" fmla="*/ 26285 h 25843"/>
                <a:gd name="connsiteX3" fmla="*/ 105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05" y="441"/>
                  </a:moveTo>
                  <a:lnTo>
                    <a:pt x="25949" y="441"/>
                  </a:lnTo>
                  <a:lnTo>
                    <a:pt x="25949" y="26285"/>
                  </a:lnTo>
                  <a:lnTo>
                    <a:pt x="105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2" name="Полилиния: фигура 541">
              <a:extLst>
                <a:ext uri="{FF2B5EF4-FFF2-40B4-BE49-F238E27FC236}">
                  <a16:creationId xmlns:a16="http://schemas.microsoft.com/office/drawing/2014/main" id="{84FFB31E-0C45-4CBB-9899-A31B7C68FF36}"/>
                </a:ext>
              </a:extLst>
            </p:cNvPr>
            <p:cNvSpPr/>
            <p:nvPr/>
          </p:nvSpPr>
          <p:spPr>
            <a:xfrm>
              <a:off x="791304" y="4919355"/>
              <a:ext cx="25843" cy="25843"/>
            </a:xfrm>
            <a:custGeom>
              <a:avLst/>
              <a:gdLst>
                <a:gd name="connsiteX0" fmla="*/ 129 w 25843"/>
                <a:gd name="connsiteY0" fmla="*/ 441 h 25843"/>
                <a:gd name="connsiteX1" fmla="*/ 25973 w 25843"/>
                <a:gd name="connsiteY1" fmla="*/ 441 h 25843"/>
                <a:gd name="connsiteX2" fmla="*/ 25973 w 25843"/>
                <a:gd name="connsiteY2" fmla="*/ 26285 h 25843"/>
                <a:gd name="connsiteX3" fmla="*/ 129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29" y="441"/>
                  </a:moveTo>
                  <a:lnTo>
                    <a:pt x="25973" y="441"/>
                  </a:lnTo>
                  <a:lnTo>
                    <a:pt x="25973" y="26285"/>
                  </a:lnTo>
                  <a:lnTo>
                    <a:pt x="129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3" name="Полилиния: фигура 542">
              <a:extLst>
                <a:ext uri="{FF2B5EF4-FFF2-40B4-BE49-F238E27FC236}">
                  <a16:creationId xmlns:a16="http://schemas.microsoft.com/office/drawing/2014/main" id="{5157A425-E636-4BA3-8448-1D9A1692776B}"/>
                </a:ext>
              </a:extLst>
            </p:cNvPr>
            <p:cNvSpPr/>
            <p:nvPr/>
          </p:nvSpPr>
          <p:spPr>
            <a:xfrm>
              <a:off x="866576" y="4919355"/>
              <a:ext cx="25843" cy="25843"/>
            </a:xfrm>
            <a:custGeom>
              <a:avLst/>
              <a:gdLst>
                <a:gd name="connsiteX0" fmla="*/ 201 w 25843"/>
                <a:gd name="connsiteY0" fmla="*/ 441 h 25843"/>
                <a:gd name="connsiteX1" fmla="*/ 26045 w 25843"/>
                <a:gd name="connsiteY1" fmla="*/ 441 h 25843"/>
                <a:gd name="connsiteX2" fmla="*/ 26045 w 25843"/>
                <a:gd name="connsiteY2" fmla="*/ 26285 h 25843"/>
                <a:gd name="connsiteX3" fmla="*/ 201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01" y="441"/>
                  </a:moveTo>
                  <a:lnTo>
                    <a:pt x="26045" y="441"/>
                  </a:lnTo>
                  <a:lnTo>
                    <a:pt x="26045" y="26285"/>
                  </a:lnTo>
                  <a:lnTo>
                    <a:pt x="201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4" name="Полилиния: фигура 543">
              <a:extLst>
                <a:ext uri="{FF2B5EF4-FFF2-40B4-BE49-F238E27FC236}">
                  <a16:creationId xmlns:a16="http://schemas.microsoft.com/office/drawing/2014/main" id="{AEE378AC-D865-4B94-85BC-516ED6832E17}"/>
                </a:ext>
              </a:extLst>
            </p:cNvPr>
            <p:cNvSpPr/>
            <p:nvPr/>
          </p:nvSpPr>
          <p:spPr>
            <a:xfrm>
              <a:off x="891667" y="4919355"/>
              <a:ext cx="25843" cy="25843"/>
            </a:xfrm>
            <a:custGeom>
              <a:avLst/>
              <a:gdLst>
                <a:gd name="connsiteX0" fmla="*/ 225 w 25843"/>
                <a:gd name="connsiteY0" fmla="*/ 441 h 25843"/>
                <a:gd name="connsiteX1" fmla="*/ 26069 w 25843"/>
                <a:gd name="connsiteY1" fmla="*/ 441 h 25843"/>
                <a:gd name="connsiteX2" fmla="*/ 26069 w 25843"/>
                <a:gd name="connsiteY2" fmla="*/ 26285 h 25843"/>
                <a:gd name="connsiteX3" fmla="*/ 225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441"/>
                  </a:moveTo>
                  <a:lnTo>
                    <a:pt x="26069" y="441"/>
                  </a:lnTo>
                  <a:lnTo>
                    <a:pt x="26069" y="26285"/>
                  </a:lnTo>
                  <a:lnTo>
                    <a:pt x="225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5" name="Полилиния: фигура 544">
              <a:extLst>
                <a:ext uri="{FF2B5EF4-FFF2-40B4-BE49-F238E27FC236}">
                  <a16:creationId xmlns:a16="http://schemas.microsoft.com/office/drawing/2014/main" id="{EFE643B1-79DD-437F-9949-D1320B969512}"/>
                </a:ext>
              </a:extLst>
            </p:cNvPr>
            <p:cNvSpPr/>
            <p:nvPr/>
          </p:nvSpPr>
          <p:spPr>
            <a:xfrm>
              <a:off x="992030" y="4919355"/>
              <a:ext cx="25843" cy="25843"/>
            </a:xfrm>
            <a:custGeom>
              <a:avLst/>
              <a:gdLst>
                <a:gd name="connsiteX0" fmla="*/ 321 w 25843"/>
                <a:gd name="connsiteY0" fmla="*/ 441 h 25843"/>
                <a:gd name="connsiteX1" fmla="*/ 26165 w 25843"/>
                <a:gd name="connsiteY1" fmla="*/ 441 h 25843"/>
                <a:gd name="connsiteX2" fmla="*/ 26165 w 25843"/>
                <a:gd name="connsiteY2" fmla="*/ 26285 h 25843"/>
                <a:gd name="connsiteX3" fmla="*/ 321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441"/>
                  </a:moveTo>
                  <a:lnTo>
                    <a:pt x="26165" y="441"/>
                  </a:lnTo>
                  <a:lnTo>
                    <a:pt x="26165" y="26285"/>
                  </a:lnTo>
                  <a:lnTo>
                    <a:pt x="321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6" name="Полилиния: фигура 545">
              <a:extLst>
                <a:ext uri="{FF2B5EF4-FFF2-40B4-BE49-F238E27FC236}">
                  <a16:creationId xmlns:a16="http://schemas.microsoft.com/office/drawing/2014/main" id="{AE0B8291-E3BF-4DDA-AD5B-CD51C5F0F31F}"/>
                </a:ext>
              </a:extLst>
            </p:cNvPr>
            <p:cNvSpPr/>
            <p:nvPr/>
          </p:nvSpPr>
          <p:spPr>
            <a:xfrm>
              <a:off x="1067302" y="4919355"/>
              <a:ext cx="25843" cy="25843"/>
            </a:xfrm>
            <a:custGeom>
              <a:avLst/>
              <a:gdLst>
                <a:gd name="connsiteX0" fmla="*/ 393 w 25843"/>
                <a:gd name="connsiteY0" fmla="*/ 441 h 25843"/>
                <a:gd name="connsiteX1" fmla="*/ 26237 w 25843"/>
                <a:gd name="connsiteY1" fmla="*/ 441 h 25843"/>
                <a:gd name="connsiteX2" fmla="*/ 26237 w 25843"/>
                <a:gd name="connsiteY2" fmla="*/ 26285 h 25843"/>
                <a:gd name="connsiteX3" fmla="*/ 393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441"/>
                  </a:moveTo>
                  <a:lnTo>
                    <a:pt x="26237" y="441"/>
                  </a:lnTo>
                  <a:lnTo>
                    <a:pt x="26237" y="26285"/>
                  </a:lnTo>
                  <a:lnTo>
                    <a:pt x="393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7" name="Полилиния: фигура 546">
              <a:extLst>
                <a:ext uri="{FF2B5EF4-FFF2-40B4-BE49-F238E27FC236}">
                  <a16:creationId xmlns:a16="http://schemas.microsoft.com/office/drawing/2014/main" id="{F13D53DD-F562-4FAF-885F-75C2334E0357}"/>
                </a:ext>
              </a:extLst>
            </p:cNvPr>
            <p:cNvSpPr/>
            <p:nvPr/>
          </p:nvSpPr>
          <p:spPr>
            <a:xfrm>
              <a:off x="1092393" y="4919355"/>
              <a:ext cx="25843" cy="25843"/>
            </a:xfrm>
            <a:custGeom>
              <a:avLst/>
              <a:gdLst>
                <a:gd name="connsiteX0" fmla="*/ 417 w 25843"/>
                <a:gd name="connsiteY0" fmla="*/ 441 h 25843"/>
                <a:gd name="connsiteX1" fmla="*/ 26261 w 25843"/>
                <a:gd name="connsiteY1" fmla="*/ 441 h 25843"/>
                <a:gd name="connsiteX2" fmla="*/ 26261 w 25843"/>
                <a:gd name="connsiteY2" fmla="*/ 26285 h 25843"/>
                <a:gd name="connsiteX3" fmla="*/ 417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441"/>
                  </a:moveTo>
                  <a:lnTo>
                    <a:pt x="26261" y="441"/>
                  </a:lnTo>
                  <a:lnTo>
                    <a:pt x="26261" y="26285"/>
                  </a:lnTo>
                  <a:lnTo>
                    <a:pt x="417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8" name="Полилиния: фигура 547">
              <a:extLst>
                <a:ext uri="{FF2B5EF4-FFF2-40B4-BE49-F238E27FC236}">
                  <a16:creationId xmlns:a16="http://schemas.microsoft.com/office/drawing/2014/main" id="{F07A4D22-E7F0-46D1-BF3F-C19FA6FAEDFE}"/>
                </a:ext>
              </a:extLst>
            </p:cNvPr>
            <p:cNvSpPr/>
            <p:nvPr/>
          </p:nvSpPr>
          <p:spPr>
            <a:xfrm>
              <a:off x="1117484" y="4919355"/>
              <a:ext cx="25843" cy="25843"/>
            </a:xfrm>
            <a:custGeom>
              <a:avLst/>
              <a:gdLst>
                <a:gd name="connsiteX0" fmla="*/ 441 w 25843"/>
                <a:gd name="connsiteY0" fmla="*/ 441 h 25843"/>
                <a:gd name="connsiteX1" fmla="*/ 26285 w 25843"/>
                <a:gd name="connsiteY1" fmla="*/ 441 h 25843"/>
                <a:gd name="connsiteX2" fmla="*/ 26285 w 25843"/>
                <a:gd name="connsiteY2" fmla="*/ 26285 h 25843"/>
                <a:gd name="connsiteX3" fmla="*/ 441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441"/>
                  </a:moveTo>
                  <a:lnTo>
                    <a:pt x="26285" y="441"/>
                  </a:lnTo>
                  <a:lnTo>
                    <a:pt x="26285" y="26285"/>
                  </a:lnTo>
                  <a:lnTo>
                    <a:pt x="441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9" name="Полилиния: фигура 548">
              <a:extLst>
                <a:ext uri="{FF2B5EF4-FFF2-40B4-BE49-F238E27FC236}">
                  <a16:creationId xmlns:a16="http://schemas.microsoft.com/office/drawing/2014/main" id="{7D075321-F830-4591-8771-858ADBD7DAEE}"/>
                </a:ext>
              </a:extLst>
            </p:cNvPr>
            <p:cNvSpPr/>
            <p:nvPr/>
          </p:nvSpPr>
          <p:spPr>
            <a:xfrm>
              <a:off x="1142574" y="4919355"/>
              <a:ext cx="25843" cy="25843"/>
            </a:xfrm>
            <a:custGeom>
              <a:avLst/>
              <a:gdLst>
                <a:gd name="connsiteX0" fmla="*/ 465 w 25843"/>
                <a:gd name="connsiteY0" fmla="*/ 441 h 25843"/>
                <a:gd name="connsiteX1" fmla="*/ 26309 w 25843"/>
                <a:gd name="connsiteY1" fmla="*/ 441 h 25843"/>
                <a:gd name="connsiteX2" fmla="*/ 26309 w 25843"/>
                <a:gd name="connsiteY2" fmla="*/ 26285 h 25843"/>
                <a:gd name="connsiteX3" fmla="*/ 465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441"/>
                  </a:moveTo>
                  <a:lnTo>
                    <a:pt x="26309" y="441"/>
                  </a:lnTo>
                  <a:lnTo>
                    <a:pt x="26309" y="26285"/>
                  </a:lnTo>
                  <a:lnTo>
                    <a:pt x="465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0" name="Полилиния: фигура 549">
              <a:extLst>
                <a:ext uri="{FF2B5EF4-FFF2-40B4-BE49-F238E27FC236}">
                  <a16:creationId xmlns:a16="http://schemas.microsoft.com/office/drawing/2014/main" id="{F9D58D1D-06C6-479E-862C-F06EA9095F61}"/>
                </a:ext>
              </a:extLst>
            </p:cNvPr>
            <p:cNvSpPr/>
            <p:nvPr/>
          </p:nvSpPr>
          <p:spPr>
            <a:xfrm>
              <a:off x="1217847" y="4919355"/>
              <a:ext cx="25843" cy="25843"/>
            </a:xfrm>
            <a:custGeom>
              <a:avLst/>
              <a:gdLst>
                <a:gd name="connsiteX0" fmla="*/ 537 w 25843"/>
                <a:gd name="connsiteY0" fmla="*/ 441 h 25843"/>
                <a:gd name="connsiteX1" fmla="*/ 26381 w 25843"/>
                <a:gd name="connsiteY1" fmla="*/ 441 h 25843"/>
                <a:gd name="connsiteX2" fmla="*/ 26381 w 25843"/>
                <a:gd name="connsiteY2" fmla="*/ 26285 h 25843"/>
                <a:gd name="connsiteX3" fmla="*/ 537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441"/>
                  </a:moveTo>
                  <a:lnTo>
                    <a:pt x="26381" y="441"/>
                  </a:lnTo>
                  <a:lnTo>
                    <a:pt x="26381" y="26285"/>
                  </a:lnTo>
                  <a:lnTo>
                    <a:pt x="537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1" name="Полилиния: фигура 550">
              <a:extLst>
                <a:ext uri="{FF2B5EF4-FFF2-40B4-BE49-F238E27FC236}">
                  <a16:creationId xmlns:a16="http://schemas.microsoft.com/office/drawing/2014/main" id="{096B1E37-7BD3-4427-83DA-569289BDD9E8}"/>
                </a:ext>
              </a:extLst>
            </p:cNvPr>
            <p:cNvSpPr/>
            <p:nvPr/>
          </p:nvSpPr>
          <p:spPr>
            <a:xfrm>
              <a:off x="1242937" y="4919355"/>
              <a:ext cx="25843" cy="25843"/>
            </a:xfrm>
            <a:custGeom>
              <a:avLst/>
              <a:gdLst>
                <a:gd name="connsiteX0" fmla="*/ 561 w 25843"/>
                <a:gd name="connsiteY0" fmla="*/ 441 h 25843"/>
                <a:gd name="connsiteX1" fmla="*/ 26405 w 25843"/>
                <a:gd name="connsiteY1" fmla="*/ 441 h 25843"/>
                <a:gd name="connsiteX2" fmla="*/ 26405 w 25843"/>
                <a:gd name="connsiteY2" fmla="*/ 26285 h 25843"/>
                <a:gd name="connsiteX3" fmla="*/ 561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441"/>
                  </a:moveTo>
                  <a:lnTo>
                    <a:pt x="26405" y="441"/>
                  </a:lnTo>
                  <a:lnTo>
                    <a:pt x="26405" y="26285"/>
                  </a:lnTo>
                  <a:lnTo>
                    <a:pt x="561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2" name="Полилиния: фигура 551">
              <a:extLst>
                <a:ext uri="{FF2B5EF4-FFF2-40B4-BE49-F238E27FC236}">
                  <a16:creationId xmlns:a16="http://schemas.microsoft.com/office/drawing/2014/main" id="{F6B14A0A-51A0-42A6-9B09-0F7F7D76E27C}"/>
                </a:ext>
              </a:extLst>
            </p:cNvPr>
            <p:cNvSpPr/>
            <p:nvPr/>
          </p:nvSpPr>
          <p:spPr>
            <a:xfrm>
              <a:off x="1318209" y="4919355"/>
              <a:ext cx="25843" cy="25843"/>
            </a:xfrm>
            <a:custGeom>
              <a:avLst/>
              <a:gdLst>
                <a:gd name="connsiteX0" fmla="*/ 633 w 25843"/>
                <a:gd name="connsiteY0" fmla="*/ 441 h 25843"/>
                <a:gd name="connsiteX1" fmla="*/ 26477 w 25843"/>
                <a:gd name="connsiteY1" fmla="*/ 441 h 25843"/>
                <a:gd name="connsiteX2" fmla="*/ 26477 w 25843"/>
                <a:gd name="connsiteY2" fmla="*/ 26285 h 25843"/>
                <a:gd name="connsiteX3" fmla="*/ 633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441"/>
                  </a:moveTo>
                  <a:lnTo>
                    <a:pt x="26477" y="441"/>
                  </a:lnTo>
                  <a:lnTo>
                    <a:pt x="26477" y="26285"/>
                  </a:lnTo>
                  <a:lnTo>
                    <a:pt x="633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3" name="Полилиния: фигура 552">
              <a:extLst>
                <a:ext uri="{FF2B5EF4-FFF2-40B4-BE49-F238E27FC236}">
                  <a16:creationId xmlns:a16="http://schemas.microsoft.com/office/drawing/2014/main" id="{CCD43EA4-C6B0-4846-B146-3361B488E71A}"/>
                </a:ext>
              </a:extLst>
            </p:cNvPr>
            <p:cNvSpPr/>
            <p:nvPr/>
          </p:nvSpPr>
          <p:spPr>
            <a:xfrm>
              <a:off x="1343300" y="4919355"/>
              <a:ext cx="25843" cy="25843"/>
            </a:xfrm>
            <a:custGeom>
              <a:avLst/>
              <a:gdLst>
                <a:gd name="connsiteX0" fmla="*/ 657 w 25843"/>
                <a:gd name="connsiteY0" fmla="*/ 441 h 25843"/>
                <a:gd name="connsiteX1" fmla="*/ 26501 w 25843"/>
                <a:gd name="connsiteY1" fmla="*/ 441 h 25843"/>
                <a:gd name="connsiteX2" fmla="*/ 26501 w 25843"/>
                <a:gd name="connsiteY2" fmla="*/ 26285 h 25843"/>
                <a:gd name="connsiteX3" fmla="*/ 657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441"/>
                  </a:moveTo>
                  <a:lnTo>
                    <a:pt x="26501" y="441"/>
                  </a:lnTo>
                  <a:lnTo>
                    <a:pt x="26501" y="26285"/>
                  </a:lnTo>
                  <a:lnTo>
                    <a:pt x="657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4" name="Полилиния: фигура 553">
              <a:extLst>
                <a:ext uri="{FF2B5EF4-FFF2-40B4-BE49-F238E27FC236}">
                  <a16:creationId xmlns:a16="http://schemas.microsoft.com/office/drawing/2014/main" id="{1F5259F8-48F8-4B8A-8EBF-AA14B2C3F89A}"/>
                </a:ext>
              </a:extLst>
            </p:cNvPr>
            <p:cNvSpPr/>
            <p:nvPr/>
          </p:nvSpPr>
          <p:spPr>
            <a:xfrm>
              <a:off x="1368391" y="4919355"/>
              <a:ext cx="25843" cy="25843"/>
            </a:xfrm>
            <a:custGeom>
              <a:avLst/>
              <a:gdLst>
                <a:gd name="connsiteX0" fmla="*/ 681 w 25843"/>
                <a:gd name="connsiteY0" fmla="*/ 441 h 25843"/>
                <a:gd name="connsiteX1" fmla="*/ 26525 w 25843"/>
                <a:gd name="connsiteY1" fmla="*/ 441 h 25843"/>
                <a:gd name="connsiteX2" fmla="*/ 26525 w 25843"/>
                <a:gd name="connsiteY2" fmla="*/ 26285 h 25843"/>
                <a:gd name="connsiteX3" fmla="*/ 681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441"/>
                  </a:moveTo>
                  <a:lnTo>
                    <a:pt x="26525" y="441"/>
                  </a:lnTo>
                  <a:lnTo>
                    <a:pt x="26525" y="26285"/>
                  </a:lnTo>
                  <a:lnTo>
                    <a:pt x="681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5" name="Полилиния: фигура 554">
              <a:extLst>
                <a:ext uri="{FF2B5EF4-FFF2-40B4-BE49-F238E27FC236}">
                  <a16:creationId xmlns:a16="http://schemas.microsoft.com/office/drawing/2014/main" id="{4D8FF208-8F18-4EDD-A3D6-DA0DF092756C}"/>
                </a:ext>
              </a:extLst>
            </p:cNvPr>
            <p:cNvSpPr/>
            <p:nvPr/>
          </p:nvSpPr>
          <p:spPr>
            <a:xfrm>
              <a:off x="1418572" y="4919355"/>
              <a:ext cx="25843" cy="25843"/>
            </a:xfrm>
            <a:custGeom>
              <a:avLst/>
              <a:gdLst>
                <a:gd name="connsiteX0" fmla="*/ 729 w 25843"/>
                <a:gd name="connsiteY0" fmla="*/ 441 h 25843"/>
                <a:gd name="connsiteX1" fmla="*/ 26573 w 25843"/>
                <a:gd name="connsiteY1" fmla="*/ 441 h 25843"/>
                <a:gd name="connsiteX2" fmla="*/ 26573 w 25843"/>
                <a:gd name="connsiteY2" fmla="*/ 26285 h 25843"/>
                <a:gd name="connsiteX3" fmla="*/ 729 w 25843"/>
                <a:gd name="connsiteY3" fmla="*/ 2628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441"/>
                  </a:moveTo>
                  <a:lnTo>
                    <a:pt x="26573" y="441"/>
                  </a:lnTo>
                  <a:lnTo>
                    <a:pt x="26573" y="26285"/>
                  </a:lnTo>
                  <a:lnTo>
                    <a:pt x="729" y="2628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6" name="Полилиния: фигура 555">
              <a:extLst>
                <a:ext uri="{FF2B5EF4-FFF2-40B4-BE49-F238E27FC236}">
                  <a16:creationId xmlns:a16="http://schemas.microsoft.com/office/drawing/2014/main" id="{96FF766E-24B9-450C-9A59-543818D01B39}"/>
                </a:ext>
              </a:extLst>
            </p:cNvPr>
            <p:cNvSpPr/>
            <p:nvPr/>
          </p:nvSpPr>
          <p:spPr>
            <a:xfrm>
              <a:off x="716032" y="4944445"/>
              <a:ext cx="25843" cy="25843"/>
            </a:xfrm>
            <a:custGeom>
              <a:avLst/>
              <a:gdLst>
                <a:gd name="connsiteX0" fmla="*/ 57 w 25843"/>
                <a:gd name="connsiteY0" fmla="*/ 465 h 25843"/>
                <a:gd name="connsiteX1" fmla="*/ 25901 w 25843"/>
                <a:gd name="connsiteY1" fmla="*/ 465 h 25843"/>
                <a:gd name="connsiteX2" fmla="*/ 25901 w 25843"/>
                <a:gd name="connsiteY2" fmla="*/ 26309 h 25843"/>
                <a:gd name="connsiteX3" fmla="*/ 57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465"/>
                  </a:moveTo>
                  <a:lnTo>
                    <a:pt x="25901" y="465"/>
                  </a:lnTo>
                  <a:lnTo>
                    <a:pt x="25901" y="26309"/>
                  </a:lnTo>
                  <a:lnTo>
                    <a:pt x="57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7" name="Полилиния: фигура 556">
              <a:extLst>
                <a:ext uri="{FF2B5EF4-FFF2-40B4-BE49-F238E27FC236}">
                  <a16:creationId xmlns:a16="http://schemas.microsoft.com/office/drawing/2014/main" id="{F919B1BA-5679-41E4-A948-C3A7DEA3CB21}"/>
                </a:ext>
              </a:extLst>
            </p:cNvPr>
            <p:cNvSpPr/>
            <p:nvPr/>
          </p:nvSpPr>
          <p:spPr>
            <a:xfrm>
              <a:off x="841486" y="4944445"/>
              <a:ext cx="25843" cy="25843"/>
            </a:xfrm>
            <a:custGeom>
              <a:avLst/>
              <a:gdLst>
                <a:gd name="connsiteX0" fmla="*/ 177 w 25843"/>
                <a:gd name="connsiteY0" fmla="*/ 465 h 25843"/>
                <a:gd name="connsiteX1" fmla="*/ 26021 w 25843"/>
                <a:gd name="connsiteY1" fmla="*/ 465 h 25843"/>
                <a:gd name="connsiteX2" fmla="*/ 26021 w 25843"/>
                <a:gd name="connsiteY2" fmla="*/ 26309 h 25843"/>
                <a:gd name="connsiteX3" fmla="*/ 177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465"/>
                  </a:moveTo>
                  <a:lnTo>
                    <a:pt x="26021" y="465"/>
                  </a:lnTo>
                  <a:lnTo>
                    <a:pt x="26021" y="26309"/>
                  </a:lnTo>
                  <a:lnTo>
                    <a:pt x="177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8" name="Полилиния: фигура 557">
              <a:extLst>
                <a:ext uri="{FF2B5EF4-FFF2-40B4-BE49-F238E27FC236}">
                  <a16:creationId xmlns:a16="http://schemas.microsoft.com/office/drawing/2014/main" id="{00C06B99-788E-4346-B311-52A08DE623F7}"/>
                </a:ext>
              </a:extLst>
            </p:cNvPr>
            <p:cNvSpPr/>
            <p:nvPr/>
          </p:nvSpPr>
          <p:spPr>
            <a:xfrm>
              <a:off x="966939" y="4944445"/>
              <a:ext cx="25843" cy="25843"/>
            </a:xfrm>
            <a:custGeom>
              <a:avLst/>
              <a:gdLst>
                <a:gd name="connsiteX0" fmla="*/ 297 w 25843"/>
                <a:gd name="connsiteY0" fmla="*/ 465 h 25843"/>
                <a:gd name="connsiteX1" fmla="*/ 26141 w 25843"/>
                <a:gd name="connsiteY1" fmla="*/ 465 h 25843"/>
                <a:gd name="connsiteX2" fmla="*/ 26141 w 25843"/>
                <a:gd name="connsiteY2" fmla="*/ 26309 h 25843"/>
                <a:gd name="connsiteX3" fmla="*/ 297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465"/>
                  </a:moveTo>
                  <a:lnTo>
                    <a:pt x="26141" y="465"/>
                  </a:lnTo>
                  <a:lnTo>
                    <a:pt x="26141" y="26309"/>
                  </a:lnTo>
                  <a:lnTo>
                    <a:pt x="297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9" name="Полилиния: фигура 558">
              <a:extLst>
                <a:ext uri="{FF2B5EF4-FFF2-40B4-BE49-F238E27FC236}">
                  <a16:creationId xmlns:a16="http://schemas.microsoft.com/office/drawing/2014/main" id="{194EA29F-8B07-47AF-9237-3491FD53E823}"/>
                </a:ext>
              </a:extLst>
            </p:cNvPr>
            <p:cNvSpPr/>
            <p:nvPr/>
          </p:nvSpPr>
          <p:spPr>
            <a:xfrm>
              <a:off x="992030" y="4944445"/>
              <a:ext cx="25843" cy="25843"/>
            </a:xfrm>
            <a:custGeom>
              <a:avLst/>
              <a:gdLst>
                <a:gd name="connsiteX0" fmla="*/ 321 w 25843"/>
                <a:gd name="connsiteY0" fmla="*/ 465 h 25843"/>
                <a:gd name="connsiteX1" fmla="*/ 26165 w 25843"/>
                <a:gd name="connsiteY1" fmla="*/ 465 h 25843"/>
                <a:gd name="connsiteX2" fmla="*/ 26165 w 25843"/>
                <a:gd name="connsiteY2" fmla="*/ 26309 h 25843"/>
                <a:gd name="connsiteX3" fmla="*/ 321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465"/>
                  </a:moveTo>
                  <a:lnTo>
                    <a:pt x="26165" y="465"/>
                  </a:lnTo>
                  <a:lnTo>
                    <a:pt x="26165" y="26309"/>
                  </a:lnTo>
                  <a:lnTo>
                    <a:pt x="321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0" name="Полилиния: фигура 559">
              <a:extLst>
                <a:ext uri="{FF2B5EF4-FFF2-40B4-BE49-F238E27FC236}">
                  <a16:creationId xmlns:a16="http://schemas.microsoft.com/office/drawing/2014/main" id="{9BC21EB6-D1CE-4CE0-93A4-192C077CC463}"/>
                </a:ext>
              </a:extLst>
            </p:cNvPr>
            <p:cNvSpPr/>
            <p:nvPr/>
          </p:nvSpPr>
          <p:spPr>
            <a:xfrm>
              <a:off x="1017121" y="4944445"/>
              <a:ext cx="25843" cy="25843"/>
            </a:xfrm>
            <a:custGeom>
              <a:avLst/>
              <a:gdLst>
                <a:gd name="connsiteX0" fmla="*/ 345 w 25843"/>
                <a:gd name="connsiteY0" fmla="*/ 465 h 25843"/>
                <a:gd name="connsiteX1" fmla="*/ 26189 w 25843"/>
                <a:gd name="connsiteY1" fmla="*/ 465 h 25843"/>
                <a:gd name="connsiteX2" fmla="*/ 26189 w 25843"/>
                <a:gd name="connsiteY2" fmla="*/ 26309 h 25843"/>
                <a:gd name="connsiteX3" fmla="*/ 345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465"/>
                  </a:moveTo>
                  <a:lnTo>
                    <a:pt x="26189" y="465"/>
                  </a:lnTo>
                  <a:lnTo>
                    <a:pt x="26189" y="26309"/>
                  </a:lnTo>
                  <a:lnTo>
                    <a:pt x="345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1" name="Полилиния: фигура 560">
              <a:extLst>
                <a:ext uri="{FF2B5EF4-FFF2-40B4-BE49-F238E27FC236}">
                  <a16:creationId xmlns:a16="http://schemas.microsoft.com/office/drawing/2014/main" id="{3B89B5AC-A723-46FF-9FF1-D009346405FC}"/>
                </a:ext>
              </a:extLst>
            </p:cNvPr>
            <p:cNvSpPr/>
            <p:nvPr/>
          </p:nvSpPr>
          <p:spPr>
            <a:xfrm>
              <a:off x="1042211" y="4944445"/>
              <a:ext cx="25843" cy="25843"/>
            </a:xfrm>
            <a:custGeom>
              <a:avLst/>
              <a:gdLst>
                <a:gd name="connsiteX0" fmla="*/ 369 w 25843"/>
                <a:gd name="connsiteY0" fmla="*/ 465 h 25843"/>
                <a:gd name="connsiteX1" fmla="*/ 26213 w 25843"/>
                <a:gd name="connsiteY1" fmla="*/ 465 h 25843"/>
                <a:gd name="connsiteX2" fmla="*/ 26213 w 25843"/>
                <a:gd name="connsiteY2" fmla="*/ 26309 h 25843"/>
                <a:gd name="connsiteX3" fmla="*/ 369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465"/>
                  </a:moveTo>
                  <a:lnTo>
                    <a:pt x="26213" y="465"/>
                  </a:lnTo>
                  <a:lnTo>
                    <a:pt x="26213" y="26309"/>
                  </a:lnTo>
                  <a:lnTo>
                    <a:pt x="369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2" name="Полилиния: фигура 561">
              <a:extLst>
                <a:ext uri="{FF2B5EF4-FFF2-40B4-BE49-F238E27FC236}">
                  <a16:creationId xmlns:a16="http://schemas.microsoft.com/office/drawing/2014/main" id="{CD6E7F86-7930-48D3-9D8E-CDD10399A67C}"/>
                </a:ext>
              </a:extLst>
            </p:cNvPr>
            <p:cNvSpPr/>
            <p:nvPr/>
          </p:nvSpPr>
          <p:spPr>
            <a:xfrm>
              <a:off x="1067302" y="4944445"/>
              <a:ext cx="25843" cy="25843"/>
            </a:xfrm>
            <a:custGeom>
              <a:avLst/>
              <a:gdLst>
                <a:gd name="connsiteX0" fmla="*/ 393 w 25843"/>
                <a:gd name="connsiteY0" fmla="*/ 465 h 25843"/>
                <a:gd name="connsiteX1" fmla="*/ 26237 w 25843"/>
                <a:gd name="connsiteY1" fmla="*/ 465 h 25843"/>
                <a:gd name="connsiteX2" fmla="*/ 26237 w 25843"/>
                <a:gd name="connsiteY2" fmla="*/ 26309 h 25843"/>
                <a:gd name="connsiteX3" fmla="*/ 393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465"/>
                  </a:moveTo>
                  <a:lnTo>
                    <a:pt x="26237" y="465"/>
                  </a:lnTo>
                  <a:lnTo>
                    <a:pt x="26237" y="26309"/>
                  </a:lnTo>
                  <a:lnTo>
                    <a:pt x="393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3" name="Полилиния: фигура 562">
              <a:extLst>
                <a:ext uri="{FF2B5EF4-FFF2-40B4-BE49-F238E27FC236}">
                  <a16:creationId xmlns:a16="http://schemas.microsoft.com/office/drawing/2014/main" id="{C16A59D2-C9B2-4637-B2CD-FCDA6892FEC3}"/>
                </a:ext>
              </a:extLst>
            </p:cNvPr>
            <p:cNvSpPr/>
            <p:nvPr/>
          </p:nvSpPr>
          <p:spPr>
            <a:xfrm>
              <a:off x="1117484" y="4944445"/>
              <a:ext cx="25843" cy="25843"/>
            </a:xfrm>
            <a:custGeom>
              <a:avLst/>
              <a:gdLst>
                <a:gd name="connsiteX0" fmla="*/ 441 w 25843"/>
                <a:gd name="connsiteY0" fmla="*/ 465 h 25843"/>
                <a:gd name="connsiteX1" fmla="*/ 26285 w 25843"/>
                <a:gd name="connsiteY1" fmla="*/ 465 h 25843"/>
                <a:gd name="connsiteX2" fmla="*/ 26285 w 25843"/>
                <a:gd name="connsiteY2" fmla="*/ 26309 h 25843"/>
                <a:gd name="connsiteX3" fmla="*/ 441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465"/>
                  </a:moveTo>
                  <a:lnTo>
                    <a:pt x="26285" y="465"/>
                  </a:lnTo>
                  <a:lnTo>
                    <a:pt x="26285" y="26309"/>
                  </a:lnTo>
                  <a:lnTo>
                    <a:pt x="441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4" name="Полилиния: фигура 563">
              <a:extLst>
                <a:ext uri="{FF2B5EF4-FFF2-40B4-BE49-F238E27FC236}">
                  <a16:creationId xmlns:a16="http://schemas.microsoft.com/office/drawing/2014/main" id="{719D3C44-D045-4FDB-B4B0-0811AFC012D3}"/>
                </a:ext>
              </a:extLst>
            </p:cNvPr>
            <p:cNvSpPr/>
            <p:nvPr/>
          </p:nvSpPr>
          <p:spPr>
            <a:xfrm>
              <a:off x="1318209" y="4944445"/>
              <a:ext cx="25843" cy="25843"/>
            </a:xfrm>
            <a:custGeom>
              <a:avLst/>
              <a:gdLst>
                <a:gd name="connsiteX0" fmla="*/ 633 w 25843"/>
                <a:gd name="connsiteY0" fmla="*/ 465 h 25843"/>
                <a:gd name="connsiteX1" fmla="*/ 26477 w 25843"/>
                <a:gd name="connsiteY1" fmla="*/ 465 h 25843"/>
                <a:gd name="connsiteX2" fmla="*/ 26477 w 25843"/>
                <a:gd name="connsiteY2" fmla="*/ 26309 h 25843"/>
                <a:gd name="connsiteX3" fmla="*/ 633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465"/>
                  </a:moveTo>
                  <a:lnTo>
                    <a:pt x="26477" y="465"/>
                  </a:lnTo>
                  <a:lnTo>
                    <a:pt x="26477" y="26309"/>
                  </a:lnTo>
                  <a:lnTo>
                    <a:pt x="633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5" name="Полилиния: фигура 564">
              <a:extLst>
                <a:ext uri="{FF2B5EF4-FFF2-40B4-BE49-F238E27FC236}">
                  <a16:creationId xmlns:a16="http://schemas.microsoft.com/office/drawing/2014/main" id="{A6FF61AE-83CD-4296-A0AE-9423F6F8648F}"/>
                </a:ext>
              </a:extLst>
            </p:cNvPr>
            <p:cNvSpPr/>
            <p:nvPr/>
          </p:nvSpPr>
          <p:spPr>
            <a:xfrm>
              <a:off x="1393482" y="4944445"/>
              <a:ext cx="25843" cy="25843"/>
            </a:xfrm>
            <a:custGeom>
              <a:avLst/>
              <a:gdLst>
                <a:gd name="connsiteX0" fmla="*/ 705 w 25843"/>
                <a:gd name="connsiteY0" fmla="*/ 465 h 25843"/>
                <a:gd name="connsiteX1" fmla="*/ 26549 w 25843"/>
                <a:gd name="connsiteY1" fmla="*/ 465 h 25843"/>
                <a:gd name="connsiteX2" fmla="*/ 26549 w 25843"/>
                <a:gd name="connsiteY2" fmla="*/ 26309 h 25843"/>
                <a:gd name="connsiteX3" fmla="*/ 705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465"/>
                  </a:moveTo>
                  <a:lnTo>
                    <a:pt x="26549" y="465"/>
                  </a:lnTo>
                  <a:lnTo>
                    <a:pt x="26549" y="26309"/>
                  </a:lnTo>
                  <a:lnTo>
                    <a:pt x="705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6" name="Полилиния: фигура 565">
              <a:extLst>
                <a:ext uri="{FF2B5EF4-FFF2-40B4-BE49-F238E27FC236}">
                  <a16:creationId xmlns:a16="http://schemas.microsoft.com/office/drawing/2014/main" id="{B83B4B55-504B-4733-89FF-7FF1B670B7D4}"/>
                </a:ext>
              </a:extLst>
            </p:cNvPr>
            <p:cNvSpPr/>
            <p:nvPr/>
          </p:nvSpPr>
          <p:spPr>
            <a:xfrm>
              <a:off x="1418572" y="4944445"/>
              <a:ext cx="25843" cy="25843"/>
            </a:xfrm>
            <a:custGeom>
              <a:avLst/>
              <a:gdLst>
                <a:gd name="connsiteX0" fmla="*/ 729 w 25843"/>
                <a:gd name="connsiteY0" fmla="*/ 465 h 25843"/>
                <a:gd name="connsiteX1" fmla="*/ 26573 w 25843"/>
                <a:gd name="connsiteY1" fmla="*/ 465 h 25843"/>
                <a:gd name="connsiteX2" fmla="*/ 26573 w 25843"/>
                <a:gd name="connsiteY2" fmla="*/ 26309 h 25843"/>
                <a:gd name="connsiteX3" fmla="*/ 729 w 25843"/>
                <a:gd name="connsiteY3" fmla="*/ 2630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465"/>
                  </a:moveTo>
                  <a:lnTo>
                    <a:pt x="26573" y="465"/>
                  </a:lnTo>
                  <a:lnTo>
                    <a:pt x="26573" y="26309"/>
                  </a:lnTo>
                  <a:lnTo>
                    <a:pt x="729" y="2630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7" name="Полилиния: фигура 566">
              <a:extLst>
                <a:ext uri="{FF2B5EF4-FFF2-40B4-BE49-F238E27FC236}">
                  <a16:creationId xmlns:a16="http://schemas.microsoft.com/office/drawing/2014/main" id="{8D3FF038-8C3A-46DA-905E-BB66D2736155}"/>
                </a:ext>
              </a:extLst>
            </p:cNvPr>
            <p:cNvSpPr/>
            <p:nvPr/>
          </p:nvSpPr>
          <p:spPr>
            <a:xfrm>
              <a:off x="716032" y="4969536"/>
              <a:ext cx="25843" cy="25843"/>
            </a:xfrm>
            <a:custGeom>
              <a:avLst/>
              <a:gdLst>
                <a:gd name="connsiteX0" fmla="*/ 57 w 25843"/>
                <a:gd name="connsiteY0" fmla="*/ 489 h 25843"/>
                <a:gd name="connsiteX1" fmla="*/ 25901 w 25843"/>
                <a:gd name="connsiteY1" fmla="*/ 489 h 25843"/>
                <a:gd name="connsiteX2" fmla="*/ 25901 w 25843"/>
                <a:gd name="connsiteY2" fmla="*/ 26333 h 25843"/>
                <a:gd name="connsiteX3" fmla="*/ 57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489"/>
                  </a:moveTo>
                  <a:lnTo>
                    <a:pt x="25901" y="489"/>
                  </a:lnTo>
                  <a:lnTo>
                    <a:pt x="25901" y="26333"/>
                  </a:lnTo>
                  <a:lnTo>
                    <a:pt x="57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8" name="Полилиния: фигура 567">
              <a:extLst>
                <a:ext uri="{FF2B5EF4-FFF2-40B4-BE49-F238E27FC236}">
                  <a16:creationId xmlns:a16="http://schemas.microsoft.com/office/drawing/2014/main" id="{582F5972-2247-4134-89D5-476708191F0F}"/>
                </a:ext>
              </a:extLst>
            </p:cNvPr>
            <p:cNvSpPr/>
            <p:nvPr/>
          </p:nvSpPr>
          <p:spPr>
            <a:xfrm>
              <a:off x="766213" y="4969536"/>
              <a:ext cx="25843" cy="25843"/>
            </a:xfrm>
            <a:custGeom>
              <a:avLst/>
              <a:gdLst>
                <a:gd name="connsiteX0" fmla="*/ 105 w 25843"/>
                <a:gd name="connsiteY0" fmla="*/ 489 h 25843"/>
                <a:gd name="connsiteX1" fmla="*/ 25949 w 25843"/>
                <a:gd name="connsiteY1" fmla="*/ 489 h 25843"/>
                <a:gd name="connsiteX2" fmla="*/ 25949 w 25843"/>
                <a:gd name="connsiteY2" fmla="*/ 26333 h 25843"/>
                <a:gd name="connsiteX3" fmla="*/ 105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05" y="489"/>
                  </a:moveTo>
                  <a:lnTo>
                    <a:pt x="25949" y="489"/>
                  </a:lnTo>
                  <a:lnTo>
                    <a:pt x="25949" y="26333"/>
                  </a:lnTo>
                  <a:lnTo>
                    <a:pt x="105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9" name="Полилиния: фигура 568">
              <a:extLst>
                <a:ext uri="{FF2B5EF4-FFF2-40B4-BE49-F238E27FC236}">
                  <a16:creationId xmlns:a16="http://schemas.microsoft.com/office/drawing/2014/main" id="{E33B3088-DEE1-417E-969B-C7A46BB3930F}"/>
                </a:ext>
              </a:extLst>
            </p:cNvPr>
            <p:cNvSpPr/>
            <p:nvPr/>
          </p:nvSpPr>
          <p:spPr>
            <a:xfrm>
              <a:off x="816395" y="4969536"/>
              <a:ext cx="25843" cy="25843"/>
            </a:xfrm>
            <a:custGeom>
              <a:avLst/>
              <a:gdLst>
                <a:gd name="connsiteX0" fmla="*/ 153 w 25843"/>
                <a:gd name="connsiteY0" fmla="*/ 489 h 25843"/>
                <a:gd name="connsiteX1" fmla="*/ 25997 w 25843"/>
                <a:gd name="connsiteY1" fmla="*/ 489 h 25843"/>
                <a:gd name="connsiteX2" fmla="*/ 25997 w 25843"/>
                <a:gd name="connsiteY2" fmla="*/ 26333 h 25843"/>
                <a:gd name="connsiteX3" fmla="*/ 153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53" y="489"/>
                  </a:moveTo>
                  <a:lnTo>
                    <a:pt x="25997" y="489"/>
                  </a:lnTo>
                  <a:lnTo>
                    <a:pt x="25997" y="26333"/>
                  </a:lnTo>
                  <a:lnTo>
                    <a:pt x="153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0" name="Полилиния: фигура 569">
              <a:extLst>
                <a:ext uri="{FF2B5EF4-FFF2-40B4-BE49-F238E27FC236}">
                  <a16:creationId xmlns:a16="http://schemas.microsoft.com/office/drawing/2014/main" id="{FF1D6B27-871F-4458-9FEE-07B7762580A8}"/>
                </a:ext>
              </a:extLst>
            </p:cNvPr>
            <p:cNvSpPr/>
            <p:nvPr/>
          </p:nvSpPr>
          <p:spPr>
            <a:xfrm>
              <a:off x="841486" y="4969536"/>
              <a:ext cx="25843" cy="25843"/>
            </a:xfrm>
            <a:custGeom>
              <a:avLst/>
              <a:gdLst>
                <a:gd name="connsiteX0" fmla="*/ 177 w 25843"/>
                <a:gd name="connsiteY0" fmla="*/ 489 h 25843"/>
                <a:gd name="connsiteX1" fmla="*/ 26021 w 25843"/>
                <a:gd name="connsiteY1" fmla="*/ 489 h 25843"/>
                <a:gd name="connsiteX2" fmla="*/ 26021 w 25843"/>
                <a:gd name="connsiteY2" fmla="*/ 26333 h 25843"/>
                <a:gd name="connsiteX3" fmla="*/ 177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489"/>
                  </a:moveTo>
                  <a:lnTo>
                    <a:pt x="26021" y="489"/>
                  </a:lnTo>
                  <a:lnTo>
                    <a:pt x="26021" y="26333"/>
                  </a:lnTo>
                  <a:lnTo>
                    <a:pt x="177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1" name="Полилиния: фигура 570">
              <a:extLst>
                <a:ext uri="{FF2B5EF4-FFF2-40B4-BE49-F238E27FC236}">
                  <a16:creationId xmlns:a16="http://schemas.microsoft.com/office/drawing/2014/main" id="{4537E2AE-76F5-4EF6-9164-D3B9E963C479}"/>
                </a:ext>
              </a:extLst>
            </p:cNvPr>
            <p:cNvSpPr/>
            <p:nvPr/>
          </p:nvSpPr>
          <p:spPr>
            <a:xfrm>
              <a:off x="866576" y="4969536"/>
              <a:ext cx="25843" cy="25843"/>
            </a:xfrm>
            <a:custGeom>
              <a:avLst/>
              <a:gdLst>
                <a:gd name="connsiteX0" fmla="*/ 201 w 25843"/>
                <a:gd name="connsiteY0" fmla="*/ 489 h 25843"/>
                <a:gd name="connsiteX1" fmla="*/ 26045 w 25843"/>
                <a:gd name="connsiteY1" fmla="*/ 489 h 25843"/>
                <a:gd name="connsiteX2" fmla="*/ 26045 w 25843"/>
                <a:gd name="connsiteY2" fmla="*/ 26333 h 25843"/>
                <a:gd name="connsiteX3" fmla="*/ 201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01" y="489"/>
                  </a:moveTo>
                  <a:lnTo>
                    <a:pt x="26045" y="489"/>
                  </a:lnTo>
                  <a:lnTo>
                    <a:pt x="26045" y="26333"/>
                  </a:lnTo>
                  <a:lnTo>
                    <a:pt x="201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2" name="Полилиния: фигура 571">
              <a:extLst>
                <a:ext uri="{FF2B5EF4-FFF2-40B4-BE49-F238E27FC236}">
                  <a16:creationId xmlns:a16="http://schemas.microsoft.com/office/drawing/2014/main" id="{88D251F8-CECC-47A4-870C-BD9DD29FD67E}"/>
                </a:ext>
              </a:extLst>
            </p:cNvPr>
            <p:cNvSpPr/>
            <p:nvPr/>
          </p:nvSpPr>
          <p:spPr>
            <a:xfrm>
              <a:off x="891667" y="4969536"/>
              <a:ext cx="25843" cy="25843"/>
            </a:xfrm>
            <a:custGeom>
              <a:avLst/>
              <a:gdLst>
                <a:gd name="connsiteX0" fmla="*/ 225 w 25843"/>
                <a:gd name="connsiteY0" fmla="*/ 489 h 25843"/>
                <a:gd name="connsiteX1" fmla="*/ 26069 w 25843"/>
                <a:gd name="connsiteY1" fmla="*/ 489 h 25843"/>
                <a:gd name="connsiteX2" fmla="*/ 26069 w 25843"/>
                <a:gd name="connsiteY2" fmla="*/ 26333 h 25843"/>
                <a:gd name="connsiteX3" fmla="*/ 225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489"/>
                  </a:moveTo>
                  <a:lnTo>
                    <a:pt x="26069" y="489"/>
                  </a:lnTo>
                  <a:lnTo>
                    <a:pt x="26069" y="26333"/>
                  </a:lnTo>
                  <a:lnTo>
                    <a:pt x="225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3" name="Полилиния: фигура 572">
              <a:extLst>
                <a:ext uri="{FF2B5EF4-FFF2-40B4-BE49-F238E27FC236}">
                  <a16:creationId xmlns:a16="http://schemas.microsoft.com/office/drawing/2014/main" id="{390D02DE-05A1-4D59-ADA1-177842584956}"/>
                </a:ext>
              </a:extLst>
            </p:cNvPr>
            <p:cNvSpPr/>
            <p:nvPr/>
          </p:nvSpPr>
          <p:spPr>
            <a:xfrm>
              <a:off x="916758" y="4969536"/>
              <a:ext cx="25843" cy="25843"/>
            </a:xfrm>
            <a:custGeom>
              <a:avLst/>
              <a:gdLst>
                <a:gd name="connsiteX0" fmla="*/ 249 w 25843"/>
                <a:gd name="connsiteY0" fmla="*/ 489 h 25843"/>
                <a:gd name="connsiteX1" fmla="*/ 26093 w 25843"/>
                <a:gd name="connsiteY1" fmla="*/ 489 h 25843"/>
                <a:gd name="connsiteX2" fmla="*/ 26093 w 25843"/>
                <a:gd name="connsiteY2" fmla="*/ 26333 h 25843"/>
                <a:gd name="connsiteX3" fmla="*/ 249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489"/>
                  </a:moveTo>
                  <a:lnTo>
                    <a:pt x="26093" y="489"/>
                  </a:lnTo>
                  <a:lnTo>
                    <a:pt x="26093" y="26333"/>
                  </a:lnTo>
                  <a:lnTo>
                    <a:pt x="249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4" name="Полилиния: фигура 573">
              <a:extLst>
                <a:ext uri="{FF2B5EF4-FFF2-40B4-BE49-F238E27FC236}">
                  <a16:creationId xmlns:a16="http://schemas.microsoft.com/office/drawing/2014/main" id="{74574C48-0F02-42FB-A018-F4338C4EBBFE}"/>
                </a:ext>
              </a:extLst>
            </p:cNvPr>
            <p:cNvSpPr/>
            <p:nvPr/>
          </p:nvSpPr>
          <p:spPr>
            <a:xfrm>
              <a:off x="1017121" y="4969536"/>
              <a:ext cx="25843" cy="25843"/>
            </a:xfrm>
            <a:custGeom>
              <a:avLst/>
              <a:gdLst>
                <a:gd name="connsiteX0" fmla="*/ 345 w 25843"/>
                <a:gd name="connsiteY0" fmla="*/ 489 h 25843"/>
                <a:gd name="connsiteX1" fmla="*/ 26189 w 25843"/>
                <a:gd name="connsiteY1" fmla="*/ 489 h 25843"/>
                <a:gd name="connsiteX2" fmla="*/ 26189 w 25843"/>
                <a:gd name="connsiteY2" fmla="*/ 26333 h 25843"/>
                <a:gd name="connsiteX3" fmla="*/ 345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489"/>
                  </a:moveTo>
                  <a:lnTo>
                    <a:pt x="26189" y="489"/>
                  </a:lnTo>
                  <a:lnTo>
                    <a:pt x="26189" y="26333"/>
                  </a:lnTo>
                  <a:lnTo>
                    <a:pt x="345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5" name="Полилиния: фигура 574">
              <a:extLst>
                <a:ext uri="{FF2B5EF4-FFF2-40B4-BE49-F238E27FC236}">
                  <a16:creationId xmlns:a16="http://schemas.microsoft.com/office/drawing/2014/main" id="{1ED576F7-79AD-4395-B0F7-26E5C37D1E39}"/>
                </a:ext>
              </a:extLst>
            </p:cNvPr>
            <p:cNvSpPr/>
            <p:nvPr/>
          </p:nvSpPr>
          <p:spPr>
            <a:xfrm>
              <a:off x="1067302" y="4969536"/>
              <a:ext cx="25843" cy="25843"/>
            </a:xfrm>
            <a:custGeom>
              <a:avLst/>
              <a:gdLst>
                <a:gd name="connsiteX0" fmla="*/ 393 w 25843"/>
                <a:gd name="connsiteY0" fmla="*/ 489 h 25843"/>
                <a:gd name="connsiteX1" fmla="*/ 26237 w 25843"/>
                <a:gd name="connsiteY1" fmla="*/ 489 h 25843"/>
                <a:gd name="connsiteX2" fmla="*/ 26237 w 25843"/>
                <a:gd name="connsiteY2" fmla="*/ 26333 h 25843"/>
                <a:gd name="connsiteX3" fmla="*/ 393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489"/>
                  </a:moveTo>
                  <a:lnTo>
                    <a:pt x="26237" y="489"/>
                  </a:lnTo>
                  <a:lnTo>
                    <a:pt x="26237" y="26333"/>
                  </a:lnTo>
                  <a:lnTo>
                    <a:pt x="393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6" name="Полилиния: фигура 575">
              <a:extLst>
                <a:ext uri="{FF2B5EF4-FFF2-40B4-BE49-F238E27FC236}">
                  <a16:creationId xmlns:a16="http://schemas.microsoft.com/office/drawing/2014/main" id="{608EC089-19AE-46F7-9611-1B9AB2620804}"/>
                </a:ext>
              </a:extLst>
            </p:cNvPr>
            <p:cNvSpPr/>
            <p:nvPr/>
          </p:nvSpPr>
          <p:spPr>
            <a:xfrm>
              <a:off x="1142574" y="4969536"/>
              <a:ext cx="25843" cy="25843"/>
            </a:xfrm>
            <a:custGeom>
              <a:avLst/>
              <a:gdLst>
                <a:gd name="connsiteX0" fmla="*/ 465 w 25843"/>
                <a:gd name="connsiteY0" fmla="*/ 489 h 25843"/>
                <a:gd name="connsiteX1" fmla="*/ 26309 w 25843"/>
                <a:gd name="connsiteY1" fmla="*/ 489 h 25843"/>
                <a:gd name="connsiteX2" fmla="*/ 26309 w 25843"/>
                <a:gd name="connsiteY2" fmla="*/ 26333 h 25843"/>
                <a:gd name="connsiteX3" fmla="*/ 465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489"/>
                  </a:moveTo>
                  <a:lnTo>
                    <a:pt x="26309" y="489"/>
                  </a:lnTo>
                  <a:lnTo>
                    <a:pt x="26309" y="26333"/>
                  </a:lnTo>
                  <a:lnTo>
                    <a:pt x="465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7" name="Полилиния: фигура 576">
              <a:extLst>
                <a:ext uri="{FF2B5EF4-FFF2-40B4-BE49-F238E27FC236}">
                  <a16:creationId xmlns:a16="http://schemas.microsoft.com/office/drawing/2014/main" id="{E0A86452-DAA5-44A2-B392-D049A4A84C87}"/>
                </a:ext>
              </a:extLst>
            </p:cNvPr>
            <p:cNvSpPr/>
            <p:nvPr/>
          </p:nvSpPr>
          <p:spPr>
            <a:xfrm>
              <a:off x="1217847" y="4969536"/>
              <a:ext cx="25843" cy="25843"/>
            </a:xfrm>
            <a:custGeom>
              <a:avLst/>
              <a:gdLst>
                <a:gd name="connsiteX0" fmla="*/ 537 w 25843"/>
                <a:gd name="connsiteY0" fmla="*/ 489 h 25843"/>
                <a:gd name="connsiteX1" fmla="*/ 26381 w 25843"/>
                <a:gd name="connsiteY1" fmla="*/ 489 h 25843"/>
                <a:gd name="connsiteX2" fmla="*/ 26381 w 25843"/>
                <a:gd name="connsiteY2" fmla="*/ 26333 h 25843"/>
                <a:gd name="connsiteX3" fmla="*/ 537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489"/>
                  </a:moveTo>
                  <a:lnTo>
                    <a:pt x="26381" y="489"/>
                  </a:lnTo>
                  <a:lnTo>
                    <a:pt x="26381" y="26333"/>
                  </a:lnTo>
                  <a:lnTo>
                    <a:pt x="537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8" name="Полилиния: фигура 577">
              <a:extLst>
                <a:ext uri="{FF2B5EF4-FFF2-40B4-BE49-F238E27FC236}">
                  <a16:creationId xmlns:a16="http://schemas.microsoft.com/office/drawing/2014/main" id="{DFCDBC33-FEE5-491E-8369-B7B8CAB24630}"/>
                </a:ext>
              </a:extLst>
            </p:cNvPr>
            <p:cNvSpPr/>
            <p:nvPr/>
          </p:nvSpPr>
          <p:spPr>
            <a:xfrm>
              <a:off x="1268028" y="4969536"/>
              <a:ext cx="25843" cy="25843"/>
            </a:xfrm>
            <a:custGeom>
              <a:avLst/>
              <a:gdLst>
                <a:gd name="connsiteX0" fmla="*/ 585 w 25843"/>
                <a:gd name="connsiteY0" fmla="*/ 489 h 25843"/>
                <a:gd name="connsiteX1" fmla="*/ 26429 w 25843"/>
                <a:gd name="connsiteY1" fmla="*/ 489 h 25843"/>
                <a:gd name="connsiteX2" fmla="*/ 26429 w 25843"/>
                <a:gd name="connsiteY2" fmla="*/ 26333 h 25843"/>
                <a:gd name="connsiteX3" fmla="*/ 585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489"/>
                  </a:moveTo>
                  <a:lnTo>
                    <a:pt x="26429" y="489"/>
                  </a:lnTo>
                  <a:lnTo>
                    <a:pt x="26429" y="26333"/>
                  </a:lnTo>
                  <a:lnTo>
                    <a:pt x="585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9" name="Полилиния: фигура 578">
              <a:extLst>
                <a:ext uri="{FF2B5EF4-FFF2-40B4-BE49-F238E27FC236}">
                  <a16:creationId xmlns:a16="http://schemas.microsoft.com/office/drawing/2014/main" id="{5E9DF55F-B6F4-4784-AFB1-5CD3F2BBB623}"/>
                </a:ext>
              </a:extLst>
            </p:cNvPr>
            <p:cNvSpPr/>
            <p:nvPr/>
          </p:nvSpPr>
          <p:spPr>
            <a:xfrm>
              <a:off x="1318209" y="4969536"/>
              <a:ext cx="25843" cy="25843"/>
            </a:xfrm>
            <a:custGeom>
              <a:avLst/>
              <a:gdLst>
                <a:gd name="connsiteX0" fmla="*/ 633 w 25843"/>
                <a:gd name="connsiteY0" fmla="*/ 489 h 25843"/>
                <a:gd name="connsiteX1" fmla="*/ 26477 w 25843"/>
                <a:gd name="connsiteY1" fmla="*/ 489 h 25843"/>
                <a:gd name="connsiteX2" fmla="*/ 26477 w 25843"/>
                <a:gd name="connsiteY2" fmla="*/ 26333 h 25843"/>
                <a:gd name="connsiteX3" fmla="*/ 633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489"/>
                  </a:moveTo>
                  <a:lnTo>
                    <a:pt x="26477" y="489"/>
                  </a:lnTo>
                  <a:lnTo>
                    <a:pt x="26477" y="26333"/>
                  </a:lnTo>
                  <a:lnTo>
                    <a:pt x="633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0" name="Полилиния: фигура 579">
              <a:extLst>
                <a:ext uri="{FF2B5EF4-FFF2-40B4-BE49-F238E27FC236}">
                  <a16:creationId xmlns:a16="http://schemas.microsoft.com/office/drawing/2014/main" id="{695ACB05-B593-4124-BE3A-49E4EC566B5F}"/>
                </a:ext>
              </a:extLst>
            </p:cNvPr>
            <p:cNvSpPr/>
            <p:nvPr/>
          </p:nvSpPr>
          <p:spPr>
            <a:xfrm>
              <a:off x="1368391" y="4969536"/>
              <a:ext cx="25843" cy="25843"/>
            </a:xfrm>
            <a:custGeom>
              <a:avLst/>
              <a:gdLst>
                <a:gd name="connsiteX0" fmla="*/ 681 w 25843"/>
                <a:gd name="connsiteY0" fmla="*/ 489 h 25843"/>
                <a:gd name="connsiteX1" fmla="*/ 26525 w 25843"/>
                <a:gd name="connsiteY1" fmla="*/ 489 h 25843"/>
                <a:gd name="connsiteX2" fmla="*/ 26525 w 25843"/>
                <a:gd name="connsiteY2" fmla="*/ 26333 h 25843"/>
                <a:gd name="connsiteX3" fmla="*/ 681 w 25843"/>
                <a:gd name="connsiteY3" fmla="*/ 2633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489"/>
                  </a:moveTo>
                  <a:lnTo>
                    <a:pt x="26525" y="489"/>
                  </a:lnTo>
                  <a:lnTo>
                    <a:pt x="26525" y="26333"/>
                  </a:lnTo>
                  <a:lnTo>
                    <a:pt x="681" y="2633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1" name="Полилиния: фигура 580">
              <a:extLst>
                <a:ext uri="{FF2B5EF4-FFF2-40B4-BE49-F238E27FC236}">
                  <a16:creationId xmlns:a16="http://schemas.microsoft.com/office/drawing/2014/main" id="{77FA1AB1-0B8E-4A7A-8EDB-9A3D274447D0}"/>
                </a:ext>
              </a:extLst>
            </p:cNvPr>
            <p:cNvSpPr/>
            <p:nvPr/>
          </p:nvSpPr>
          <p:spPr>
            <a:xfrm>
              <a:off x="716032" y="4994627"/>
              <a:ext cx="25843" cy="25843"/>
            </a:xfrm>
            <a:custGeom>
              <a:avLst/>
              <a:gdLst>
                <a:gd name="connsiteX0" fmla="*/ 57 w 25843"/>
                <a:gd name="connsiteY0" fmla="*/ 513 h 25843"/>
                <a:gd name="connsiteX1" fmla="*/ 25901 w 25843"/>
                <a:gd name="connsiteY1" fmla="*/ 513 h 25843"/>
                <a:gd name="connsiteX2" fmla="*/ 25901 w 25843"/>
                <a:gd name="connsiteY2" fmla="*/ 26357 h 25843"/>
                <a:gd name="connsiteX3" fmla="*/ 57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513"/>
                  </a:moveTo>
                  <a:lnTo>
                    <a:pt x="25901" y="513"/>
                  </a:lnTo>
                  <a:lnTo>
                    <a:pt x="25901" y="26357"/>
                  </a:lnTo>
                  <a:lnTo>
                    <a:pt x="57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2" name="Полилиния: фигура 581">
              <a:extLst>
                <a:ext uri="{FF2B5EF4-FFF2-40B4-BE49-F238E27FC236}">
                  <a16:creationId xmlns:a16="http://schemas.microsoft.com/office/drawing/2014/main" id="{C4AAE579-B18A-41D8-9380-A13EB6A369C6}"/>
                </a:ext>
              </a:extLst>
            </p:cNvPr>
            <p:cNvSpPr/>
            <p:nvPr/>
          </p:nvSpPr>
          <p:spPr>
            <a:xfrm>
              <a:off x="791304" y="4994627"/>
              <a:ext cx="25843" cy="25843"/>
            </a:xfrm>
            <a:custGeom>
              <a:avLst/>
              <a:gdLst>
                <a:gd name="connsiteX0" fmla="*/ 129 w 25843"/>
                <a:gd name="connsiteY0" fmla="*/ 513 h 25843"/>
                <a:gd name="connsiteX1" fmla="*/ 25973 w 25843"/>
                <a:gd name="connsiteY1" fmla="*/ 513 h 25843"/>
                <a:gd name="connsiteX2" fmla="*/ 25973 w 25843"/>
                <a:gd name="connsiteY2" fmla="*/ 26357 h 25843"/>
                <a:gd name="connsiteX3" fmla="*/ 129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29" y="513"/>
                  </a:moveTo>
                  <a:lnTo>
                    <a:pt x="25973" y="513"/>
                  </a:lnTo>
                  <a:lnTo>
                    <a:pt x="25973" y="26357"/>
                  </a:lnTo>
                  <a:lnTo>
                    <a:pt x="129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3" name="Полилиния: фигура 582">
              <a:extLst>
                <a:ext uri="{FF2B5EF4-FFF2-40B4-BE49-F238E27FC236}">
                  <a16:creationId xmlns:a16="http://schemas.microsoft.com/office/drawing/2014/main" id="{1A014CE1-B293-4792-8ADB-48B4158098DA}"/>
                </a:ext>
              </a:extLst>
            </p:cNvPr>
            <p:cNvSpPr/>
            <p:nvPr/>
          </p:nvSpPr>
          <p:spPr>
            <a:xfrm>
              <a:off x="816395" y="4994627"/>
              <a:ext cx="25843" cy="25843"/>
            </a:xfrm>
            <a:custGeom>
              <a:avLst/>
              <a:gdLst>
                <a:gd name="connsiteX0" fmla="*/ 153 w 25843"/>
                <a:gd name="connsiteY0" fmla="*/ 513 h 25843"/>
                <a:gd name="connsiteX1" fmla="*/ 25997 w 25843"/>
                <a:gd name="connsiteY1" fmla="*/ 513 h 25843"/>
                <a:gd name="connsiteX2" fmla="*/ 25997 w 25843"/>
                <a:gd name="connsiteY2" fmla="*/ 26357 h 25843"/>
                <a:gd name="connsiteX3" fmla="*/ 153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53" y="513"/>
                  </a:moveTo>
                  <a:lnTo>
                    <a:pt x="25997" y="513"/>
                  </a:lnTo>
                  <a:lnTo>
                    <a:pt x="25997" y="26357"/>
                  </a:lnTo>
                  <a:lnTo>
                    <a:pt x="153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4" name="Полилиния: фигура 583">
              <a:extLst>
                <a:ext uri="{FF2B5EF4-FFF2-40B4-BE49-F238E27FC236}">
                  <a16:creationId xmlns:a16="http://schemas.microsoft.com/office/drawing/2014/main" id="{B1216793-1435-4C6E-A00A-AEBBD8AB25C1}"/>
                </a:ext>
              </a:extLst>
            </p:cNvPr>
            <p:cNvSpPr/>
            <p:nvPr/>
          </p:nvSpPr>
          <p:spPr>
            <a:xfrm>
              <a:off x="841486" y="4994627"/>
              <a:ext cx="25843" cy="25843"/>
            </a:xfrm>
            <a:custGeom>
              <a:avLst/>
              <a:gdLst>
                <a:gd name="connsiteX0" fmla="*/ 177 w 25843"/>
                <a:gd name="connsiteY0" fmla="*/ 513 h 25843"/>
                <a:gd name="connsiteX1" fmla="*/ 26021 w 25843"/>
                <a:gd name="connsiteY1" fmla="*/ 513 h 25843"/>
                <a:gd name="connsiteX2" fmla="*/ 26021 w 25843"/>
                <a:gd name="connsiteY2" fmla="*/ 26357 h 25843"/>
                <a:gd name="connsiteX3" fmla="*/ 177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513"/>
                  </a:moveTo>
                  <a:lnTo>
                    <a:pt x="26021" y="513"/>
                  </a:lnTo>
                  <a:lnTo>
                    <a:pt x="26021" y="26357"/>
                  </a:lnTo>
                  <a:lnTo>
                    <a:pt x="177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5" name="Полилиния: фигура 584">
              <a:extLst>
                <a:ext uri="{FF2B5EF4-FFF2-40B4-BE49-F238E27FC236}">
                  <a16:creationId xmlns:a16="http://schemas.microsoft.com/office/drawing/2014/main" id="{5901DE54-3734-48A9-B96D-9B78CFB7C1A3}"/>
                </a:ext>
              </a:extLst>
            </p:cNvPr>
            <p:cNvSpPr/>
            <p:nvPr/>
          </p:nvSpPr>
          <p:spPr>
            <a:xfrm>
              <a:off x="891667" y="4994627"/>
              <a:ext cx="25843" cy="25843"/>
            </a:xfrm>
            <a:custGeom>
              <a:avLst/>
              <a:gdLst>
                <a:gd name="connsiteX0" fmla="*/ 225 w 25843"/>
                <a:gd name="connsiteY0" fmla="*/ 513 h 25843"/>
                <a:gd name="connsiteX1" fmla="*/ 26069 w 25843"/>
                <a:gd name="connsiteY1" fmla="*/ 513 h 25843"/>
                <a:gd name="connsiteX2" fmla="*/ 26069 w 25843"/>
                <a:gd name="connsiteY2" fmla="*/ 26357 h 25843"/>
                <a:gd name="connsiteX3" fmla="*/ 225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25" y="513"/>
                  </a:moveTo>
                  <a:lnTo>
                    <a:pt x="26069" y="513"/>
                  </a:lnTo>
                  <a:lnTo>
                    <a:pt x="26069" y="26357"/>
                  </a:lnTo>
                  <a:lnTo>
                    <a:pt x="225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6" name="Полилиния: фигура 585">
              <a:extLst>
                <a:ext uri="{FF2B5EF4-FFF2-40B4-BE49-F238E27FC236}">
                  <a16:creationId xmlns:a16="http://schemas.microsoft.com/office/drawing/2014/main" id="{EC35EDCF-C317-45E8-B481-310A49973CC5}"/>
                </a:ext>
              </a:extLst>
            </p:cNvPr>
            <p:cNvSpPr/>
            <p:nvPr/>
          </p:nvSpPr>
          <p:spPr>
            <a:xfrm>
              <a:off x="916758" y="4994627"/>
              <a:ext cx="25843" cy="25843"/>
            </a:xfrm>
            <a:custGeom>
              <a:avLst/>
              <a:gdLst>
                <a:gd name="connsiteX0" fmla="*/ 249 w 25843"/>
                <a:gd name="connsiteY0" fmla="*/ 513 h 25843"/>
                <a:gd name="connsiteX1" fmla="*/ 26093 w 25843"/>
                <a:gd name="connsiteY1" fmla="*/ 513 h 25843"/>
                <a:gd name="connsiteX2" fmla="*/ 26093 w 25843"/>
                <a:gd name="connsiteY2" fmla="*/ 26357 h 25843"/>
                <a:gd name="connsiteX3" fmla="*/ 249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513"/>
                  </a:moveTo>
                  <a:lnTo>
                    <a:pt x="26093" y="513"/>
                  </a:lnTo>
                  <a:lnTo>
                    <a:pt x="26093" y="26357"/>
                  </a:lnTo>
                  <a:lnTo>
                    <a:pt x="249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7" name="Полилиния: фигура 586">
              <a:extLst>
                <a:ext uri="{FF2B5EF4-FFF2-40B4-BE49-F238E27FC236}">
                  <a16:creationId xmlns:a16="http://schemas.microsoft.com/office/drawing/2014/main" id="{88BBDDCA-BD48-40E5-8B4C-608088ED2941}"/>
                </a:ext>
              </a:extLst>
            </p:cNvPr>
            <p:cNvSpPr/>
            <p:nvPr/>
          </p:nvSpPr>
          <p:spPr>
            <a:xfrm>
              <a:off x="966939" y="4994627"/>
              <a:ext cx="25843" cy="25843"/>
            </a:xfrm>
            <a:custGeom>
              <a:avLst/>
              <a:gdLst>
                <a:gd name="connsiteX0" fmla="*/ 297 w 25843"/>
                <a:gd name="connsiteY0" fmla="*/ 513 h 25843"/>
                <a:gd name="connsiteX1" fmla="*/ 26141 w 25843"/>
                <a:gd name="connsiteY1" fmla="*/ 513 h 25843"/>
                <a:gd name="connsiteX2" fmla="*/ 26141 w 25843"/>
                <a:gd name="connsiteY2" fmla="*/ 26357 h 25843"/>
                <a:gd name="connsiteX3" fmla="*/ 297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513"/>
                  </a:moveTo>
                  <a:lnTo>
                    <a:pt x="26141" y="513"/>
                  </a:lnTo>
                  <a:lnTo>
                    <a:pt x="26141" y="26357"/>
                  </a:lnTo>
                  <a:lnTo>
                    <a:pt x="297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8" name="Полилиния: фигура 587">
              <a:extLst>
                <a:ext uri="{FF2B5EF4-FFF2-40B4-BE49-F238E27FC236}">
                  <a16:creationId xmlns:a16="http://schemas.microsoft.com/office/drawing/2014/main" id="{5AA622FB-665D-4C54-8EA0-B7A6910BA6FB}"/>
                </a:ext>
              </a:extLst>
            </p:cNvPr>
            <p:cNvSpPr/>
            <p:nvPr/>
          </p:nvSpPr>
          <p:spPr>
            <a:xfrm>
              <a:off x="992030" y="4994627"/>
              <a:ext cx="25843" cy="25843"/>
            </a:xfrm>
            <a:custGeom>
              <a:avLst/>
              <a:gdLst>
                <a:gd name="connsiteX0" fmla="*/ 321 w 25843"/>
                <a:gd name="connsiteY0" fmla="*/ 513 h 25843"/>
                <a:gd name="connsiteX1" fmla="*/ 26165 w 25843"/>
                <a:gd name="connsiteY1" fmla="*/ 513 h 25843"/>
                <a:gd name="connsiteX2" fmla="*/ 26165 w 25843"/>
                <a:gd name="connsiteY2" fmla="*/ 26357 h 25843"/>
                <a:gd name="connsiteX3" fmla="*/ 321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513"/>
                  </a:moveTo>
                  <a:lnTo>
                    <a:pt x="26165" y="513"/>
                  </a:lnTo>
                  <a:lnTo>
                    <a:pt x="26165" y="26357"/>
                  </a:lnTo>
                  <a:lnTo>
                    <a:pt x="321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9" name="Полилиния: фигура 588">
              <a:extLst>
                <a:ext uri="{FF2B5EF4-FFF2-40B4-BE49-F238E27FC236}">
                  <a16:creationId xmlns:a16="http://schemas.microsoft.com/office/drawing/2014/main" id="{20613EEA-ADED-476B-BA26-745B89F75A00}"/>
                </a:ext>
              </a:extLst>
            </p:cNvPr>
            <p:cNvSpPr/>
            <p:nvPr/>
          </p:nvSpPr>
          <p:spPr>
            <a:xfrm>
              <a:off x="1042211" y="4994627"/>
              <a:ext cx="25843" cy="25843"/>
            </a:xfrm>
            <a:custGeom>
              <a:avLst/>
              <a:gdLst>
                <a:gd name="connsiteX0" fmla="*/ 369 w 25843"/>
                <a:gd name="connsiteY0" fmla="*/ 513 h 25843"/>
                <a:gd name="connsiteX1" fmla="*/ 26213 w 25843"/>
                <a:gd name="connsiteY1" fmla="*/ 513 h 25843"/>
                <a:gd name="connsiteX2" fmla="*/ 26213 w 25843"/>
                <a:gd name="connsiteY2" fmla="*/ 26357 h 25843"/>
                <a:gd name="connsiteX3" fmla="*/ 369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513"/>
                  </a:moveTo>
                  <a:lnTo>
                    <a:pt x="26213" y="513"/>
                  </a:lnTo>
                  <a:lnTo>
                    <a:pt x="26213" y="26357"/>
                  </a:lnTo>
                  <a:lnTo>
                    <a:pt x="369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0" name="Полилиния: фигура 589">
              <a:extLst>
                <a:ext uri="{FF2B5EF4-FFF2-40B4-BE49-F238E27FC236}">
                  <a16:creationId xmlns:a16="http://schemas.microsoft.com/office/drawing/2014/main" id="{C4554FAF-A398-47C5-8E3F-3BFB13EC7E36}"/>
                </a:ext>
              </a:extLst>
            </p:cNvPr>
            <p:cNvSpPr/>
            <p:nvPr/>
          </p:nvSpPr>
          <p:spPr>
            <a:xfrm>
              <a:off x="1067302" y="4994627"/>
              <a:ext cx="25843" cy="25843"/>
            </a:xfrm>
            <a:custGeom>
              <a:avLst/>
              <a:gdLst>
                <a:gd name="connsiteX0" fmla="*/ 393 w 25843"/>
                <a:gd name="connsiteY0" fmla="*/ 513 h 25843"/>
                <a:gd name="connsiteX1" fmla="*/ 26237 w 25843"/>
                <a:gd name="connsiteY1" fmla="*/ 513 h 25843"/>
                <a:gd name="connsiteX2" fmla="*/ 26237 w 25843"/>
                <a:gd name="connsiteY2" fmla="*/ 26357 h 25843"/>
                <a:gd name="connsiteX3" fmla="*/ 393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513"/>
                  </a:moveTo>
                  <a:lnTo>
                    <a:pt x="26237" y="513"/>
                  </a:lnTo>
                  <a:lnTo>
                    <a:pt x="26237" y="26357"/>
                  </a:lnTo>
                  <a:lnTo>
                    <a:pt x="393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1" name="Полилиния: фигура 590">
              <a:extLst>
                <a:ext uri="{FF2B5EF4-FFF2-40B4-BE49-F238E27FC236}">
                  <a16:creationId xmlns:a16="http://schemas.microsoft.com/office/drawing/2014/main" id="{42EF177D-9F00-4879-B973-0C2D20B900C3}"/>
                </a:ext>
              </a:extLst>
            </p:cNvPr>
            <p:cNvSpPr/>
            <p:nvPr/>
          </p:nvSpPr>
          <p:spPr>
            <a:xfrm>
              <a:off x="1268028" y="4994627"/>
              <a:ext cx="25843" cy="25843"/>
            </a:xfrm>
            <a:custGeom>
              <a:avLst/>
              <a:gdLst>
                <a:gd name="connsiteX0" fmla="*/ 585 w 25843"/>
                <a:gd name="connsiteY0" fmla="*/ 513 h 25843"/>
                <a:gd name="connsiteX1" fmla="*/ 26429 w 25843"/>
                <a:gd name="connsiteY1" fmla="*/ 513 h 25843"/>
                <a:gd name="connsiteX2" fmla="*/ 26429 w 25843"/>
                <a:gd name="connsiteY2" fmla="*/ 26357 h 25843"/>
                <a:gd name="connsiteX3" fmla="*/ 585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513"/>
                  </a:moveTo>
                  <a:lnTo>
                    <a:pt x="26429" y="513"/>
                  </a:lnTo>
                  <a:lnTo>
                    <a:pt x="26429" y="26357"/>
                  </a:lnTo>
                  <a:lnTo>
                    <a:pt x="585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2" name="Полилиния: фигура 591">
              <a:extLst>
                <a:ext uri="{FF2B5EF4-FFF2-40B4-BE49-F238E27FC236}">
                  <a16:creationId xmlns:a16="http://schemas.microsoft.com/office/drawing/2014/main" id="{63D6BC8B-0D0D-492D-83BC-56A23F51A801}"/>
                </a:ext>
              </a:extLst>
            </p:cNvPr>
            <p:cNvSpPr/>
            <p:nvPr/>
          </p:nvSpPr>
          <p:spPr>
            <a:xfrm>
              <a:off x="1318209" y="4994627"/>
              <a:ext cx="25843" cy="25843"/>
            </a:xfrm>
            <a:custGeom>
              <a:avLst/>
              <a:gdLst>
                <a:gd name="connsiteX0" fmla="*/ 633 w 25843"/>
                <a:gd name="connsiteY0" fmla="*/ 513 h 25843"/>
                <a:gd name="connsiteX1" fmla="*/ 26477 w 25843"/>
                <a:gd name="connsiteY1" fmla="*/ 513 h 25843"/>
                <a:gd name="connsiteX2" fmla="*/ 26477 w 25843"/>
                <a:gd name="connsiteY2" fmla="*/ 26357 h 25843"/>
                <a:gd name="connsiteX3" fmla="*/ 633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513"/>
                  </a:moveTo>
                  <a:lnTo>
                    <a:pt x="26477" y="513"/>
                  </a:lnTo>
                  <a:lnTo>
                    <a:pt x="26477" y="26357"/>
                  </a:lnTo>
                  <a:lnTo>
                    <a:pt x="633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3" name="Полилиния: фигура 592">
              <a:extLst>
                <a:ext uri="{FF2B5EF4-FFF2-40B4-BE49-F238E27FC236}">
                  <a16:creationId xmlns:a16="http://schemas.microsoft.com/office/drawing/2014/main" id="{F0A8643C-0EED-4394-8B0C-E5F3E6E76489}"/>
                </a:ext>
              </a:extLst>
            </p:cNvPr>
            <p:cNvSpPr/>
            <p:nvPr/>
          </p:nvSpPr>
          <p:spPr>
            <a:xfrm>
              <a:off x="1343300" y="4994627"/>
              <a:ext cx="25843" cy="25843"/>
            </a:xfrm>
            <a:custGeom>
              <a:avLst/>
              <a:gdLst>
                <a:gd name="connsiteX0" fmla="*/ 657 w 25843"/>
                <a:gd name="connsiteY0" fmla="*/ 513 h 25843"/>
                <a:gd name="connsiteX1" fmla="*/ 26501 w 25843"/>
                <a:gd name="connsiteY1" fmla="*/ 513 h 25843"/>
                <a:gd name="connsiteX2" fmla="*/ 26501 w 25843"/>
                <a:gd name="connsiteY2" fmla="*/ 26357 h 25843"/>
                <a:gd name="connsiteX3" fmla="*/ 657 w 25843"/>
                <a:gd name="connsiteY3" fmla="*/ 2635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513"/>
                  </a:moveTo>
                  <a:lnTo>
                    <a:pt x="26501" y="513"/>
                  </a:lnTo>
                  <a:lnTo>
                    <a:pt x="26501" y="26357"/>
                  </a:lnTo>
                  <a:lnTo>
                    <a:pt x="657" y="2635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4" name="Полилиния: фигура 593">
              <a:extLst>
                <a:ext uri="{FF2B5EF4-FFF2-40B4-BE49-F238E27FC236}">
                  <a16:creationId xmlns:a16="http://schemas.microsoft.com/office/drawing/2014/main" id="{789AE430-44B3-4BE7-9FDE-51ED36F9B653}"/>
                </a:ext>
              </a:extLst>
            </p:cNvPr>
            <p:cNvSpPr/>
            <p:nvPr/>
          </p:nvSpPr>
          <p:spPr>
            <a:xfrm>
              <a:off x="716032" y="5019718"/>
              <a:ext cx="25843" cy="25843"/>
            </a:xfrm>
            <a:custGeom>
              <a:avLst/>
              <a:gdLst>
                <a:gd name="connsiteX0" fmla="*/ 57 w 25843"/>
                <a:gd name="connsiteY0" fmla="*/ 537 h 25843"/>
                <a:gd name="connsiteX1" fmla="*/ 25901 w 25843"/>
                <a:gd name="connsiteY1" fmla="*/ 537 h 25843"/>
                <a:gd name="connsiteX2" fmla="*/ 25901 w 25843"/>
                <a:gd name="connsiteY2" fmla="*/ 26381 h 25843"/>
                <a:gd name="connsiteX3" fmla="*/ 57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7" y="537"/>
                  </a:moveTo>
                  <a:lnTo>
                    <a:pt x="25901" y="537"/>
                  </a:lnTo>
                  <a:lnTo>
                    <a:pt x="25901" y="26381"/>
                  </a:lnTo>
                  <a:lnTo>
                    <a:pt x="57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5" name="Полилиния: фигура 594">
              <a:extLst>
                <a:ext uri="{FF2B5EF4-FFF2-40B4-BE49-F238E27FC236}">
                  <a16:creationId xmlns:a16="http://schemas.microsoft.com/office/drawing/2014/main" id="{6A15F89F-6285-4BF2-8984-8CEC784B1804}"/>
                </a:ext>
              </a:extLst>
            </p:cNvPr>
            <p:cNvSpPr/>
            <p:nvPr/>
          </p:nvSpPr>
          <p:spPr>
            <a:xfrm>
              <a:off x="766213" y="5019718"/>
              <a:ext cx="25843" cy="25843"/>
            </a:xfrm>
            <a:custGeom>
              <a:avLst/>
              <a:gdLst>
                <a:gd name="connsiteX0" fmla="*/ 105 w 25843"/>
                <a:gd name="connsiteY0" fmla="*/ 537 h 25843"/>
                <a:gd name="connsiteX1" fmla="*/ 25949 w 25843"/>
                <a:gd name="connsiteY1" fmla="*/ 537 h 25843"/>
                <a:gd name="connsiteX2" fmla="*/ 25949 w 25843"/>
                <a:gd name="connsiteY2" fmla="*/ 26381 h 25843"/>
                <a:gd name="connsiteX3" fmla="*/ 105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05" y="537"/>
                  </a:moveTo>
                  <a:lnTo>
                    <a:pt x="25949" y="537"/>
                  </a:lnTo>
                  <a:lnTo>
                    <a:pt x="25949" y="26381"/>
                  </a:lnTo>
                  <a:lnTo>
                    <a:pt x="105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6" name="Полилиния: фигура 595">
              <a:extLst>
                <a:ext uri="{FF2B5EF4-FFF2-40B4-BE49-F238E27FC236}">
                  <a16:creationId xmlns:a16="http://schemas.microsoft.com/office/drawing/2014/main" id="{ECBD4DDF-0DD5-4505-9E77-664E389BD74E}"/>
                </a:ext>
              </a:extLst>
            </p:cNvPr>
            <p:cNvSpPr/>
            <p:nvPr/>
          </p:nvSpPr>
          <p:spPr>
            <a:xfrm>
              <a:off x="841486" y="5019718"/>
              <a:ext cx="25843" cy="25843"/>
            </a:xfrm>
            <a:custGeom>
              <a:avLst/>
              <a:gdLst>
                <a:gd name="connsiteX0" fmla="*/ 177 w 25843"/>
                <a:gd name="connsiteY0" fmla="*/ 537 h 25843"/>
                <a:gd name="connsiteX1" fmla="*/ 26021 w 25843"/>
                <a:gd name="connsiteY1" fmla="*/ 537 h 25843"/>
                <a:gd name="connsiteX2" fmla="*/ 26021 w 25843"/>
                <a:gd name="connsiteY2" fmla="*/ 26381 h 25843"/>
                <a:gd name="connsiteX3" fmla="*/ 177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177" y="537"/>
                  </a:moveTo>
                  <a:lnTo>
                    <a:pt x="26021" y="537"/>
                  </a:lnTo>
                  <a:lnTo>
                    <a:pt x="26021" y="26381"/>
                  </a:lnTo>
                  <a:lnTo>
                    <a:pt x="177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7" name="Полилиния: фигура 596">
              <a:extLst>
                <a:ext uri="{FF2B5EF4-FFF2-40B4-BE49-F238E27FC236}">
                  <a16:creationId xmlns:a16="http://schemas.microsoft.com/office/drawing/2014/main" id="{98AC6E0B-4F48-4936-92BE-DACCD085F3F2}"/>
                </a:ext>
              </a:extLst>
            </p:cNvPr>
            <p:cNvSpPr/>
            <p:nvPr/>
          </p:nvSpPr>
          <p:spPr>
            <a:xfrm>
              <a:off x="866576" y="5019718"/>
              <a:ext cx="25843" cy="25843"/>
            </a:xfrm>
            <a:custGeom>
              <a:avLst/>
              <a:gdLst>
                <a:gd name="connsiteX0" fmla="*/ 201 w 25843"/>
                <a:gd name="connsiteY0" fmla="*/ 537 h 25843"/>
                <a:gd name="connsiteX1" fmla="*/ 26045 w 25843"/>
                <a:gd name="connsiteY1" fmla="*/ 537 h 25843"/>
                <a:gd name="connsiteX2" fmla="*/ 26045 w 25843"/>
                <a:gd name="connsiteY2" fmla="*/ 26381 h 25843"/>
                <a:gd name="connsiteX3" fmla="*/ 201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01" y="537"/>
                  </a:moveTo>
                  <a:lnTo>
                    <a:pt x="26045" y="537"/>
                  </a:lnTo>
                  <a:lnTo>
                    <a:pt x="26045" y="26381"/>
                  </a:lnTo>
                  <a:lnTo>
                    <a:pt x="201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8" name="Полилиния: фигура 597">
              <a:extLst>
                <a:ext uri="{FF2B5EF4-FFF2-40B4-BE49-F238E27FC236}">
                  <a16:creationId xmlns:a16="http://schemas.microsoft.com/office/drawing/2014/main" id="{990DA95E-EAE5-46C2-A1C2-211E5F44E484}"/>
                </a:ext>
              </a:extLst>
            </p:cNvPr>
            <p:cNvSpPr/>
            <p:nvPr/>
          </p:nvSpPr>
          <p:spPr>
            <a:xfrm>
              <a:off x="916758" y="5019718"/>
              <a:ext cx="25843" cy="25843"/>
            </a:xfrm>
            <a:custGeom>
              <a:avLst/>
              <a:gdLst>
                <a:gd name="connsiteX0" fmla="*/ 249 w 25843"/>
                <a:gd name="connsiteY0" fmla="*/ 537 h 25843"/>
                <a:gd name="connsiteX1" fmla="*/ 26093 w 25843"/>
                <a:gd name="connsiteY1" fmla="*/ 537 h 25843"/>
                <a:gd name="connsiteX2" fmla="*/ 26093 w 25843"/>
                <a:gd name="connsiteY2" fmla="*/ 26381 h 25843"/>
                <a:gd name="connsiteX3" fmla="*/ 249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537"/>
                  </a:moveTo>
                  <a:lnTo>
                    <a:pt x="26093" y="537"/>
                  </a:lnTo>
                  <a:lnTo>
                    <a:pt x="26093" y="26381"/>
                  </a:lnTo>
                  <a:lnTo>
                    <a:pt x="249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9" name="Полилиния: фигура 598">
              <a:extLst>
                <a:ext uri="{FF2B5EF4-FFF2-40B4-BE49-F238E27FC236}">
                  <a16:creationId xmlns:a16="http://schemas.microsoft.com/office/drawing/2014/main" id="{67FCC842-46DA-49A2-B175-DCD42487971D}"/>
                </a:ext>
              </a:extLst>
            </p:cNvPr>
            <p:cNvSpPr/>
            <p:nvPr/>
          </p:nvSpPr>
          <p:spPr>
            <a:xfrm>
              <a:off x="1017121" y="5019718"/>
              <a:ext cx="25843" cy="25843"/>
            </a:xfrm>
            <a:custGeom>
              <a:avLst/>
              <a:gdLst>
                <a:gd name="connsiteX0" fmla="*/ 345 w 25843"/>
                <a:gd name="connsiteY0" fmla="*/ 537 h 25843"/>
                <a:gd name="connsiteX1" fmla="*/ 26189 w 25843"/>
                <a:gd name="connsiteY1" fmla="*/ 537 h 25843"/>
                <a:gd name="connsiteX2" fmla="*/ 26189 w 25843"/>
                <a:gd name="connsiteY2" fmla="*/ 26381 h 25843"/>
                <a:gd name="connsiteX3" fmla="*/ 345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537"/>
                  </a:moveTo>
                  <a:lnTo>
                    <a:pt x="26189" y="537"/>
                  </a:lnTo>
                  <a:lnTo>
                    <a:pt x="26189" y="26381"/>
                  </a:lnTo>
                  <a:lnTo>
                    <a:pt x="345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0" name="Полилиния: фигура 599">
              <a:extLst>
                <a:ext uri="{FF2B5EF4-FFF2-40B4-BE49-F238E27FC236}">
                  <a16:creationId xmlns:a16="http://schemas.microsoft.com/office/drawing/2014/main" id="{C5E4F2CE-00A8-4DE4-B63E-E0A0B42F3DB0}"/>
                </a:ext>
              </a:extLst>
            </p:cNvPr>
            <p:cNvSpPr/>
            <p:nvPr/>
          </p:nvSpPr>
          <p:spPr>
            <a:xfrm>
              <a:off x="1117484" y="5019718"/>
              <a:ext cx="25843" cy="25843"/>
            </a:xfrm>
            <a:custGeom>
              <a:avLst/>
              <a:gdLst>
                <a:gd name="connsiteX0" fmla="*/ 441 w 25843"/>
                <a:gd name="connsiteY0" fmla="*/ 537 h 25843"/>
                <a:gd name="connsiteX1" fmla="*/ 26285 w 25843"/>
                <a:gd name="connsiteY1" fmla="*/ 537 h 25843"/>
                <a:gd name="connsiteX2" fmla="*/ 26285 w 25843"/>
                <a:gd name="connsiteY2" fmla="*/ 26381 h 25843"/>
                <a:gd name="connsiteX3" fmla="*/ 441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537"/>
                  </a:moveTo>
                  <a:lnTo>
                    <a:pt x="26285" y="537"/>
                  </a:lnTo>
                  <a:lnTo>
                    <a:pt x="26285" y="26381"/>
                  </a:lnTo>
                  <a:lnTo>
                    <a:pt x="441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1" name="Полилиния: фигура 600">
              <a:extLst>
                <a:ext uri="{FF2B5EF4-FFF2-40B4-BE49-F238E27FC236}">
                  <a16:creationId xmlns:a16="http://schemas.microsoft.com/office/drawing/2014/main" id="{DB866333-D80B-4714-A68C-77016277DBAF}"/>
                </a:ext>
              </a:extLst>
            </p:cNvPr>
            <p:cNvSpPr/>
            <p:nvPr/>
          </p:nvSpPr>
          <p:spPr>
            <a:xfrm>
              <a:off x="1217847" y="5019718"/>
              <a:ext cx="25843" cy="25843"/>
            </a:xfrm>
            <a:custGeom>
              <a:avLst/>
              <a:gdLst>
                <a:gd name="connsiteX0" fmla="*/ 537 w 25843"/>
                <a:gd name="connsiteY0" fmla="*/ 537 h 25843"/>
                <a:gd name="connsiteX1" fmla="*/ 26381 w 25843"/>
                <a:gd name="connsiteY1" fmla="*/ 537 h 25843"/>
                <a:gd name="connsiteX2" fmla="*/ 26381 w 25843"/>
                <a:gd name="connsiteY2" fmla="*/ 26381 h 25843"/>
                <a:gd name="connsiteX3" fmla="*/ 537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537"/>
                  </a:moveTo>
                  <a:lnTo>
                    <a:pt x="26381" y="537"/>
                  </a:lnTo>
                  <a:lnTo>
                    <a:pt x="26381" y="26381"/>
                  </a:lnTo>
                  <a:lnTo>
                    <a:pt x="537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2" name="Полилиния: фигура 601">
              <a:extLst>
                <a:ext uri="{FF2B5EF4-FFF2-40B4-BE49-F238E27FC236}">
                  <a16:creationId xmlns:a16="http://schemas.microsoft.com/office/drawing/2014/main" id="{2460908D-3B4F-4CA1-AB0C-8F0D3949A56E}"/>
                </a:ext>
              </a:extLst>
            </p:cNvPr>
            <p:cNvSpPr/>
            <p:nvPr/>
          </p:nvSpPr>
          <p:spPr>
            <a:xfrm>
              <a:off x="1242937" y="5019718"/>
              <a:ext cx="25843" cy="25843"/>
            </a:xfrm>
            <a:custGeom>
              <a:avLst/>
              <a:gdLst>
                <a:gd name="connsiteX0" fmla="*/ 561 w 25843"/>
                <a:gd name="connsiteY0" fmla="*/ 537 h 25843"/>
                <a:gd name="connsiteX1" fmla="*/ 26405 w 25843"/>
                <a:gd name="connsiteY1" fmla="*/ 537 h 25843"/>
                <a:gd name="connsiteX2" fmla="*/ 26405 w 25843"/>
                <a:gd name="connsiteY2" fmla="*/ 26381 h 25843"/>
                <a:gd name="connsiteX3" fmla="*/ 561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537"/>
                  </a:moveTo>
                  <a:lnTo>
                    <a:pt x="26405" y="537"/>
                  </a:lnTo>
                  <a:lnTo>
                    <a:pt x="26405" y="26381"/>
                  </a:lnTo>
                  <a:lnTo>
                    <a:pt x="561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3" name="Полилиния: фигура 602">
              <a:extLst>
                <a:ext uri="{FF2B5EF4-FFF2-40B4-BE49-F238E27FC236}">
                  <a16:creationId xmlns:a16="http://schemas.microsoft.com/office/drawing/2014/main" id="{A0AFF6EA-F52F-4089-8B10-485AB23A6172}"/>
                </a:ext>
              </a:extLst>
            </p:cNvPr>
            <p:cNvSpPr/>
            <p:nvPr/>
          </p:nvSpPr>
          <p:spPr>
            <a:xfrm>
              <a:off x="1268028" y="5019718"/>
              <a:ext cx="25843" cy="25843"/>
            </a:xfrm>
            <a:custGeom>
              <a:avLst/>
              <a:gdLst>
                <a:gd name="connsiteX0" fmla="*/ 585 w 25843"/>
                <a:gd name="connsiteY0" fmla="*/ 537 h 25843"/>
                <a:gd name="connsiteX1" fmla="*/ 26429 w 25843"/>
                <a:gd name="connsiteY1" fmla="*/ 537 h 25843"/>
                <a:gd name="connsiteX2" fmla="*/ 26429 w 25843"/>
                <a:gd name="connsiteY2" fmla="*/ 26381 h 25843"/>
                <a:gd name="connsiteX3" fmla="*/ 585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537"/>
                  </a:moveTo>
                  <a:lnTo>
                    <a:pt x="26429" y="537"/>
                  </a:lnTo>
                  <a:lnTo>
                    <a:pt x="26429" y="26381"/>
                  </a:lnTo>
                  <a:lnTo>
                    <a:pt x="585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4" name="Полилиния: фигура 603">
              <a:extLst>
                <a:ext uri="{FF2B5EF4-FFF2-40B4-BE49-F238E27FC236}">
                  <a16:creationId xmlns:a16="http://schemas.microsoft.com/office/drawing/2014/main" id="{1F058710-3A3F-4DF5-9B79-59B98BDC1B38}"/>
                </a:ext>
              </a:extLst>
            </p:cNvPr>
            <p:cNvSpPr/>
            <p:nvPr/>
          </p:nvSpPr>
          <p:spPr>
            <a:xfrm>
              <a:off x="1293119" y="5019718"/>
              <a:ext cx="25843" cy="25843"/>
            </a:xfrm>
            <a:custGeom>
              <a:avLst/>
              <a:gdLst>
                <a:gd name="connsiteX0" fmla="*/ 609 w 25843"/>
                <a:gd name="connsiteY0" fmla="*/ 537 h 25843"/>
                <a:gd name="connsiteX1" fmla="*/ 26453 w 25843"/>
                <a:gd name="connsiteY1" fmla="*/ 537 h 25843"/>
                <a:gd name="connsiteX2" fmla="*/ 26453 w 25843"/>
                <a:gd name="connsiteY2" fmla="*/ 26381 h 25843"/>
                <a:gd name="connsiteX3" fmla="*/ 609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09" y="537"/>
                  </a:moveTo>
                  <a:lnTo>
                    <a:pt x="26453" y="537"/>
                  </a:lnTo>
                  <a:lnTo>
                    <a:pt x="26453" y="26381"/>
                  </a:lnTo>
                  <a:lnTo>
                    <a:pt x="609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5" name="Полилиния: фигура 604">
              <a:extLst>
                <a:ext uri="{FF2B5EF4-FFF2-40B4-BE49-F238E27FC236}">
                  <a16:creationId xmlns:a16="http://schemas.microsoft.com/office/drawing/2014/main" id="{16401834-5455-4DEA-9D2D-C66C626463BD}"/>
                </a:ext>
              </a:extLst>
            </p:cNvPr>
            <p:cNvSpPr/>
            <p:nvPr/>
          </p:nvSpPr>
          <p:spPr>
            <a:xfrm>
              <a:off x="1318209" y="5019718"/>
              <a:ext cx="25843" cy="25843"/>
            </a:xfrm>
            <a:custGeom>
              <a:avLst/>
              <a:gdLst>
                <a:gd name="connsiteX0" fmla="*/ 633 w 25843"/>
                <a:gd name="connsiteY0" fmla="*/ 537 h 25843"/>
                <a:gd name="connsiteX1" fmla="*/ 26477 w 25843"/>
                <a:gd name="connsiteY1" fmla="*/ 537 h 25843"/>
                <a:gd name="connsiteX2" fmla="*/ 26477 w 25843"/>
                <a:gd name="connsiteY2" fmla="*/ 26381 h 25843"/>
                <a:gd name="connsiteX3" fmla="*/ 633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537"/>
                  </a:moveTo>
                  <a:lnTo>
                    <a:pt x="26477" y="537"/>
                  </a:lnTo>
                  <a:lnTo>
                    <a:pt x="26477" y="26381"/>
                  </a:lnTo>
                  <a:lnTo>
                    <a:pt x="633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6" name="Полилиния: фигура 605">
              <a:extLst>
                <a:ext uri="{FF2B5EF4-FFF2-40B4-BE49-F238E27FC236}">
                  <a16:creationId xmlns:a16="http://schemas.microsoft.com/office/drawing/2014/main" id="{8947BF0E-76B7-4878-98B5-91F61B0E260C}"/>
                </a:ext>
              </a:extLst>
            </p:cNvPr>
            <p:cNvSpPr/>
            <p:nvPr/>
          </p:nvSpPr>
          <p:spPr>
            <a:xfrm>
              <a:off x="1343300" y="5019718"/>
              <a:ext cx="25843" cy="25843"/>
            </a:xfrm>
            <a:custGeom>
              <a:avLst/>
              <a:gdLst>
                <a:gd name="connsiteX0" fmla="*/ 657 w 25843"/>
                <a:gd name="connsiteY0" fmla="*/ 537 h 25843"/>
                <a:gd name="connsiteX1" fmla="*/ 26501 w 25843"/>
                <a:gd name="connsiteY1" fmla="*/ 537 h 25843"/>
                <a:gd name="connsiteX2" fmla="*/ 26501 w 25843"/>
                <a:gd name="connsiteY2" fmla="*/ 26381 h 25843"/>
                <a:gd name="connsiteX3" fmla="*/ 657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537"/>
                  </a:moveTo>
                  <a:lnTo>
                    <a:pt x="26501" y="537"/>
                  </a:lnTo>
                  <a:lnTo>
                    <a:pt x="26501" y="26381"/>
                  </a:lnTo>
                  <a:lnTo>
                    <a:pt x="657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7" name="Полилиния: фигура 606">
              <a:extLst>
                <a:ext uri="{FF2B5EF4-FFF2-40B4-BE49-F238E27FC236}">
                  <a16:creationId xmlns:a16="http://schemas.microsoft.com/office/drawing/2014/main" id="{22236302-129D-442A-A1D9-A55017BD1D0A}"/>
                </a:ext>
              </a:extLst>
            </p:cNvPr>
            <p:cNvSpPr/>
            <p:nvPr/>
          </p:nvSpPr>
          <p:spPr>
            <a:xfrm>
              <a:off x="1368391" y="5019718"/>
              <a:ext cx="25843" cy="25843"/>
            </a:xfrm>
            <a:custGeom>
              <a:avLst/>
              <a:gdLst>
                <a:gd name="connsiteX0" fmla="*/ 681 w 25843"/>
                <a:gd name="connsiteY0" fmla="*/ 537 h 25843"/>
                <a:gd name="connsiteX1" fmla="*/ 26525 w 25843"/>
                <a:gd name="connsiteY1" fmla="*/ 537 h 25843"/>
                <a:gd name="connsiteX2" fmla="*/ 26525 w 25843"/>
                <a:gd name="connsiteY2" fmla="*/ 26381 h 25843"/>
                <a:gd name="connsiteX3" fmla="*/ 681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537"/>
                  </a:moveTo>
                  <a:lnTo>
                    <a:pt x="26525" y="537"/>
                  </a:lnTo>
                  <a:lnTo>
                    <a:pt x="26525" y="26381"/>
                  </a:lnTo>
                  <a:lnTo>
                    <a:pt x="681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8" name="Полилиния: фигура 607">
              <a:extLst>
                <a:ext uri="{FF2B5EF4-FFF2-40B4-BE49-F238E27FC236}">
                  <a16:creationId xmlns:a16="http://schemas.microsoft.com/office/drawing/2014/main" id="{51CF768E-423B-4607-A870-96D3A2D7E849}"/>
                </a:ext>
              </a:extLst>
            </p:cNvPr>
            <p:cNvSpPr/>
            <p:nvPr/>
          </p:nvSpPr>
          <p:spPr>
            <a:xfrm>
              <a:off x="1393482" y="5019718"/>
              <a:ext cx="25843" cy="25843"/>
            </a:xfrm>
            <a:custGeom>
              <a:avLst/>
              <a:gdLst>
                <a:gd name="connsiteX0" fmla="*/ 705 w 25843"/>
                <a:gd name="connsiteY0" fmla="*/ 537 h 25843"/>
                <a:gd name="connsiteX1" fmla="*/ 26549 w 25843"/>
                <a:gd name="connsiteY1" fmla="*/ 537 h 25843"/>
                <a:gd name="connsiteX2" fmla="*/ 26549 w 25843"/>
                <a:gd name="connsiteY2" fmla="*/ 26381 h 25843"/>
                <a:gd name="connsiteX3" fmla="*/ 705 w 25843"/>
                <a:gd name="connsiteY3" fmla="*/ 2638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537"/>
                  </a:moveTo>
                  <a:lnTo>
                    <a:pt x="26549" y="537"/>
                  </a:lnTo>
                  <a:lnTo>
                    <a:pt x="26549" y="26381"/>
                  </a:lnTo>
                  <a:lnTo>
                    <a:pt x="705" y="2638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9" name="Полилиния: фигура 608">
              <a:extLst>
                <a:ext uri="{FF2B5EF4-FFF2-40B4-BE49-F238E27FC236}">
                  <a16:creationId xmlns:a16="http://schemas.microsoft.com/office/drawing/2014/main" id="{452D9703-AFE2-4A07-95E0-08C3C5F46153}"/>
                </a:ext>
              </a:extLst>
            </p:cNvPr>
            <p:cNvSpPr/>
            <p:nvPr/>
          </p:nvSpPr>
          <p:spPr>
            <a:xfrm>
              <a:off x="916758" y="5044808"/>
              <a:ext cx="25843" cy="25843"/>
            </a:xfrm>
            <a:custGeom>
              <a:avLst/>
              <a:gdLst>
                <a:gd name="connsiteX0" fmla="*/ 249 w 25843"/>
                <a:gd name="connsiteY0" fmla="*/ 561 h 25843"/>
                <a:gd name="connsiteX1" fmla="*/ 26093 w 25843"/>
                <a:gd name="connsiteY1" fmla="*/ 561 h 25843"/>
                <a:gd name="connsiteX2" fmla="*/ 26093 w 25843"/>
                <a:gd name="connsiteY2" fmla="*/ 26405 h 25843"/>
                <a:gd name="connsiteX3" fmla="*/ 249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561"/>
                  </a:moveTo>
                  <a:lnTo>
                    <a:pt x="26093" y="561"/>
                  </a:lnTo>
                  <a:lnTo>
                    <a:pt x="26093" y="26405"/>
                  </a:lnTo>
                  <a:lnTo>
                    <a:pt x="249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0" name="Полилиния: фигура 609">
              <a:extLst>
                <a:ext uri="{FF2B5EF4-FFF2-40B4-BE49-F238E27FC236}">
                  <a16:creationId xmlns:a16="http://schemas.microsoft.com/office/drawing/2014/main" id="{AB60634F-7EA8-4F69-B585-3543C1C978F8}"/>
                </a:ext>
              </a:extLst>
            </p:cNvPr>
            <p:cNvSpPr/>
            <p:nvPr/>
          </p:nvSpPr>
          <p:spPr>
            <a:xfrm>
              <a:off x="1017121" y="5044808"/>
              <a:ext cx="25843" cy="25843"/>
            </a:xfrm>
            <a:custGeom>
              <a:avLst/>
              <a:gdLst>
                <a:gd name="connsiteX0" fmla="*/ 345 w 25843"/>
                <a:gd name="connsiteY0" fmla="*/ 561 h 25843"/>
                <a:gd name="connsiteX1" fmla="*/ 26189 w 25843"/>
                <a:gd name="connsiteY1" fmla="*/ 561 h 25843"/>
                <a:gd name="connsiteX2" fmla="*/ 26189 w 25843"/>
                <a:gd name="connsiteY2" fmla="*/ 26405 h 25843"/>
                <a:gd name="connsiteX3" fmla="*/ 345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561"/>
                  </a:moveTo>
                  <a:lnTo>
                    <a:pt x="26189" y="561"/>
                  </a:lnTo>
                  <a:lnTo>
                    <a:pt x="26189" y="26405"/>
                  </a:lnTo>
                  <a:lnTo>
                    <a:pt x="345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1" name="Полилиния: фигура 610">
              <a:extLst>
                <a:ext uri="{FF2B5EF4-FFF2-40B4-BE49-F238E27FC236}">
                  <a16:creationId xmlns:a16="http://schemas.microsoft.com/office/drawing/2014/main" id="{70C4D59F-43CA-4C67-87AF-9CF88952760E}"/>
                </a:ext>
              </a:extLst>
            </p:cNvPr>
            <p:cNvSpPr/>
            <p:nvPr/>
          </p:nvSpPr>
          <p:spPr>
            <a:xfrm>
              <a:off x="1042211" y="5044808"/>
              <a:ext cx="25843" cy="25843"/>
            </a:xfrm>
            <a:custGeom>
              <a:avLst/>
              <a:gdLst>
                <a:gd name="connsiteX0" fmla="*/ 369 w 25843"/>
                <a:gd name="connsiteY0" fmla="*/ 561 h 25843"/>
                <a:gd name="connsiteX1" fmla="*/ 26213 w 25843"/>
                <a:gd name="connsiteY1" fmla="*/ 561 h 25843"/>
                <a:gd name="connsiteX2" fmla="*/ 26213 w 25843"/>
                <a:gd name="connsiteY2" fmla="*/ 26405 h 25843"/>
                <a:gd name="connsiteX3" fmla="*/ 369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561"/>
                  </a:moveTo>
                  <a:lnTo>
                    <a:pt x="26213" y="561"/>
                  </a:lnTo>
                  <a:lnTo>
                    <a:pt x="26213" y="26405"/>
                  </a:lnTo>
                  <a:lnTo>
                    <a:pt x="369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2" name="Полилиния: фигура 611">
              <a:extLst>
                <a:ext uri="{FF2B5EF4-FFF2-40B4-BE49-F238E27FC236}">
                  <a16:creationId xmlns:a16="http://schemas.microsoft.com/office/drawing/2014/main" id="{A096BCA7-A4AF-4E26-844A-8F57DB35084D}"/>
                </a:ext>
              </a:extLst>
            </p:cNvPr>
            <p:cNvSpPr/>
            <p:nvPr/>
          </p:nvSpPr>
          <p:spPr>
            <a:xfrm>
              <a:off x="1117484" y="5044808"/>
              <a:ext cx="25843" cy="25843"/>
            </a:xfrm>
            <a:custGeom>
              <a:avLst/>
              <a:gdLst>
                <a:gd name="connsiteX0" fmla="*/ 441 w 25843"/>
                <a:gd name="connsiteY0" fmla="*/ 561 h 25843"/>
                <a:gd name="connsiteX1" fmla="*/ 26285 w 25843"/>
                <a:gd name="connsiteY1" fmla="*/ 561 h 25843"/>
                <a:gd name="connsiteX2" fmla="*/ 26285 w 25843"/>
                <a:gd name="connsiteY2" fmla="*/ 26405 h 25843"/>
                <a:gd name="connsiteX3" fmla="*/ 441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561"/>
                  </a:moveTo>
                  <a:lnTo>
                    <a:pt x="26285" y="561"/>
                  </a:lnTo>
                  <a:lnTo>
                    <a:pt x="26285" y="26405"/>
                  </a:lnTo>
                  <a:lnTo>
                    <a:pt x="441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3" name="Полилиния: фигура 612">
              <a:extLst>
                <a:ext uri="{FF2B5EF4-FFF2-40B4-BE49-F238E27FC236}">
                  <a16:creationId xmlns:a16="http://schemas.microsoft.com/office/drawing/2014/main" id="{9E196883-1218-4BEC-8D54-BAC298843E7F}"/>
                </a:ext>
              </a:extLst>
            </p:cNvPr>
            <p:cNvSpPr/>
            <p:nvPr/>
          </p:nvSpPr>
          <p:spPr>
            <a:xfrm>
              <a:off x="1167665" y="5044808"/>
              <a:ext cx="25843" cy="25843"/>
            </a:xfrm>
            <a:custGeom>
              <a:avLst/>
              <a:gdLst>
                <a:gd name="connsiteX0" fmla="*/ 489 w 25843"/>
                <a:gd name="connsiteY0" fmla="*/ 561 h 25843"/>
                <a:gd name="connsiteX1" fmla="*/ 26333 w 25843"/>
                <a:gd name="connsiteY1" fmla="*/ 561 h 25843"/>
                <a:gd name="connsiteX2" fmla="*/ 26333 w 25843"/>
                <a:gd name="connsiteY2" fmla="*/ 26405 h 25843"/>
                <a:gd name="connsiteX3" fmla="*/ 489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561"/>
                  </a:moveTo>
                  <a:lnTo>
                    <a:pt x="26333" y="561"/>
                  </a:lnTo>
                  <a:lnTo>
                    <a:pt x="26333" y="26405"/>
                  </a:lnTo>
                  <a:lnTo>
                    <a:pt x="489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4" name="Полилиния: фигура 613">
              <a:extLst>
                <a:ext uri="{FF2B5EF4-FFF2-40B4-BE49-F238E27FC236}">
                  <a16:creationId xmlns:a16="http://schemas.microsoft.com/office/drawing/2014/main" id="{F66FE38B-B15F-45FF-944C-BFA9862F0A4F}"/>
                </a:ext>
              </a:extLst>
            </p:cNvPr>
            <p:cNvSpPr/>
            <p:nvPr/>
          </p:nvSpPr>
          <p:spPr>
            <a:xfrm>
              <a:off x="1192756" y="5044808"/>
              <a:ext cx="25843" cy="25843"/>
            </a:xfrm>
            <a:custGeom>
              <a:avLst/>
              <a:gdLst>
                <a:gd name="connsiteX0" fmla="*/ 513 w 25843"/>
                <a:gd name="connsiteY0" fmla="*/ 561 h 25843"/>
                <a:gd name="connsiteX1" fmla="*/ 26357 w 25843"/>
                <a:gd name="connsiteY1" fmla="*/ 561 h 25843"/>
                <a:gd name="connsiteX2" fmla="*/ 26357 w 25843"/>
                <a:gd name="connsiteY2" fmla="*/ 26405 h 25843"/>
                <a:gd name="connsiteX3" fmla="*/ 513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561"/>
                  </a:moveTo>
                  <a:lnTo>
                    <a:pt x="26357" y="561"/>
                  </a:lnTo>
                  <a:lnTo>
                    <a:pt x="26357" y="26405"/>
                  </a:lnTo>
                  <a:lnTo>
                    <a:pt x="513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5" name="Полилиния: фигура 614">
              <a:extLst>
                <a:ext uri="{FF2B5EF4-FFF2-40B4-BE49-F238E27FC236}">
                  <a16:creationId xmlns:a16="http://schemas.microsoft.com/office/drawing/2014/main" id="{315F0558-1CAC-4A82-9FA0-F895016925D5}"/>
                </a:ext>
              </a:extLst>
            </p:cNvPr>
            <p:cNvSpPr/>
            <p:nvPr/>
          </p:nvSpPr>
          <p:spPr>
            <a:xfrm>
              <a:off x="1217847" y="5044808"/>
              <a:ext cx="25843" cy="25843"/>
            </a:xfrm>
            <a:custGeom>
              <a:avLst/>
              <a:gdLst>
                <a:gd name="connsiteX0" fmla="*/ 537 w 25843"/>
                <a:gd name="connsiteY0" fmla="*/ 561 h 25843"/>
                <a:gd name="connsiteX1" fmla="*/ 26381 w 25843"/>
                <a:gd name="connsiteY1" fmla="*/ 561 h 25843"/>
                <a:gd name="connsiteX2" fmla="*/ 26381 w 25843"/>
                <a:gd name="connsiteY2" fmla="*/ 26405 h 25843"/>
                <a:gd name="connsiteX3" fmla="*/ 537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561"/>
                  </a:moveTo>
                  <a:lnTo>
                    <a:pt x="26381" y="561"/>
                  </a:lnTo>
                  <a:lnTo>
                    <a:pt x="26381" y="26405"/>
                  </a:lnTo>
                  <a:lnTo>
                    <a:pt x="537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6" name="Полилиния: фигура 615">
              <a:extLst>
                <a:ext uri="{FF2B5EF4-FFF2-40B4-BE49-F238E27FC236}">
                  <a16:creationId xmlns:a16="http://schemas.microsoft.com/office/drawing/2014/main" id="{31733BF8-53E1-4068-BE3E-6282C3A7B4C9}"/>
                </a:ext>
              </a:extLst>
            </p:cNvPr>
            <p:cNvSpPr/>
            <p:nvPr/>
          </p:nvSpPr>
          <p:spPr>
            <a:xfrm>
              <a:off x="1318209" y="5044808"/>
              <a:ext cx="25843" cy="25843"/>
            </a:xfrm>
            <a:custGeom>
              <a:avLst/>
              <a:gdLst>
                <a:gd name="connsiteX0" fmla="*/ 633 w 25843"/>
                <a:gd name="connsiteY0" fmla="*/ 561 h 25843"/>
                <a:gd name="connsiteX1" fmla="*/ 26477 w 25843"/>
                <a:gd name="connsiteY1" fmla="*/ 561 h 25843"/>
                <a:gd name="connsiteX2" fmla="*/ 26477 w 25843"/>
                <a:gd name="connsiteY2" fmla="*/ 26405 h 25843"/>
                <a:gd name="connsiteX3" fmla="*/ 633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561"/>
                  </a:moveTo>
                  <a:lnTo>
                    <a:pt x="26477" y="561"/>
                  </a:lnTo>
                  <a:lnTo>
                    <a:pt x="26477" y="26405"/>
                  </a:lnTo>
                  <a:lnTo>
                    <a:pt x="633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7" name="Полилиния: фигура 616">
              <a:extLst>
                <a:ext uri="{FF2B5EF4-FFF2-40B4-BE49-F238E27FC236}">
                  <a16:creationId xmlns:a16="http://schemas.microsoft.com/office/drawing/2014/main" id="{55F2BD28-F7AD-40E4-970B-3FD1EC4FD55D}"/>
                </a:ext>
              </a:extLst>
            </p:cNvPr>
            <p:cNvSpPr/>
            <p:nvPr/>
          </p:nvSpPr>
          <p:spPr>
            <a:xfrm>
              <a:off x="1343300" y="5044808"/>
              <a:ext cx="25843" cy="25843"/>
            </a:xfrm>
            <a:custGeom>
              <a:avLst/>
              <a:gdLst>
                <a:gd name="connsiteX0" fmla="*/ 657 w 25843"/>
                <a:gd name="connsiteY0" fmla="*/ 561 h 25843"/>
                <a:gd name="connsiteX1" fmla="*/ 26501 w 25843"/>
                <a:gd name="connsiteY1" fmla="*/ 561 h 25843"/>
                <a:gd name="connsiteX2" fmla="*/ 26501 w 25843"/>
                <a:gd name="connsiteY2" fmla="*/ 26405 h 25843"/>
                <a:gd name="connsiteX3" fmla="*/ 657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561"/>
                  </a:moveTo>
                  <a:lnTo>
                    <a:pt x="26501" y="561"/>
                  </a:lnTo>
                  <a:lnTo>
                    <a:pt x="26501" y="26405"/>
                  </a:lnTo>
                  <a:lnTo>
                    <a:pt x="657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8" name="Полилиния: фигура 617">
              <a:extLst>
                <a:ext uri="{FF2B5EF4-FFF2-40B4-BE49-F238E27FC236}">
                  <a16:creationId xmlns:a16="http://schemas.microsoft.com/office/drawing/2014/main" id="{DC1AAF33-5A54-441B-9C6C-BAD4CE5AFB78}"/>
                </a:ext>
              </a:extLst>
            </p:cNvPr>
            <p:cNvSpPr/>
            <p:nvPr/>
          </p:nvSpPr>
          <p:spPr>
            <a:xfrm>
              <a:off x="1393482" y="5044808"/>
              <a:ext cx="25843" cy="25843"/>
            </a:xfrm>
            <a:custGeom>
              <a:avLst/>
              <a:gdLst>
                <a:gd name="connsiteX0" fmla="*/ 705 w 25843"/>
                <a:gd name="connsiteY0" fmla="*/ 561 h 25843"/>
                <a:gd name="connsiteX1" fmla="*/ 26549 w 25843"/>
                <a:gd name="connsiteY1" fmla="*/ 561 h 25843"/>
                <a:gd name="connsiteX2" fmla="*/ 26549 w 25843"/>
                <a:gd name="connsiteY2" fmla="*/ 26405 h 25843"/>
                <a:gd name="connsiteX3" fmla="*/ 705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561"/>
                  </a:moveTo>
                  <a:lnTo>
                    <a:pt x="26549" y="561"/>
                  </a:lnTo>
                  <a:lnTo>
                    <a:pt x="26549" y="26405"/>
                  </a:lnTo>
                  <a:lnTo>
                    <a:pt x="705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9" name="Полилиния: фигура 618">
              <a:extLst>
                <a:ext uri="{FF2B5EF4-FFF2-40B4-BE49-F238E27FC236}">
                  <a16:creationId xmlns:a16="http://schemas.microsoft.com/office/drawing/2014/main" id="{6D2B4379-CEAF-4172-B322-32763BB97109}"/>
                </a:ext>
              </a:extLst>
            </p:cNvPr>
            <p:cNvSpPr/>
            <p:nvPr/>
          </p:nvSpPr>
          <p:spPr>
            <a:xfrm>
              <a:off x="1418572" y="5044808"/>
              <a:ext cx="25843" cy="25843"/>
            </a:xfrm>
            <a:custGeom>
              <a:avLst/>
              <a:gdLst>
                <a:gd name="connsiteX0" fmla="*/ 729 w 25843"/>
                <a:gd name="connsiteY0" fmla="*/ 561 h 25843"/>
                <a:gd name="connsiteX1" fmla="*/ 26573 w 25843"/>
                <a:gd name="connsiteY1" fmla="*/ 561 h 25843"/>
                <a:gd name="connsiteX2" fmla="*/ 26573 w 25843"/>
                <a:gd name="connsiteY2" fmla="*/ 26405 h 25843"/>
                <a:gd name="connsiteX3" fmla="*/ 729 w 25843"/>
                <a:gd name="connsiteY3" fmla="*/ 2640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29" y="561"/>
                  </a:moveTo>
                  <a:lnTo>
                    <a:pt x="26573" y="561"/>
                  </a:lnTo>
                  <a:lnTo>
                    <a:pt x="26573" y="26405"/>
                  </a:lnTo>
                  <a:lnTo>
                    <a:pt x="729" y="2640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0" name="Полилиния: фигура 619">
              <a:extLst>
                <a:ext uri="{FF2B5EF4-FFF2-40B4-BE49-F238E27FC236}">
                  <a16:creationId xmlns:a16="http://schemas.microsoft.com/office/drawing/2014/main" id="{6B5BD5FF-C7CE-46C2-B2CE-9BEA2D465B31}"/>
                </a:ext>
              </a:extLst>
            </p:cNvPr>
            <p:cNvSpPr/>
            <p:nvPr/>
          </p:nvSpPr>
          <p:spPr>
            <a:xfrm>
              <a:off x="941849" y="5069899"/>
              <a:ext cx="25843" cy="25843"/>
            </a:xfrm>
            <a:custGeom>
              <a:avLst/>
              <a:gdLst>
                <a:gd name="connsiteX0" fmla="*/ 273 w 25843"/>
                <a:gd name="connsiteY0" fmla="*/ 585 h 25843"/>
                <a:gd name="connsiteX1" fmla="*/ 26117 w 25843"/>
                <a:gd name="connsiteY1" fmla="*/ 585 h 25843"/>
                <a:gd name="connsiteX2" fmla="*/ 26117 w 25843"/>
                <a:gd name="connsiteY2" fmla="*/ 26429 h 25843"/>
                <a:gd name="connsiteX3" fmla="*/ 273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585"/>
                  </a:moveTo>
                  <a:lnTo>
                    <a:pt x="26117" y="585"/>
                  </a:lnTo>
                  <a:lnTo>
                    <a:pt x="26117" y="26429"/>
                  </a:lnTo>
                  <a:lnTo>
                    <a:pt x="273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1" name="Полилиния: фигура 620">
              <a:extLst>
                <a:ext uri="{FF2B5EF4-FFF2-40B4-BE49-F238E27FC236}">
                  <a16:creationId xmlns:a16="http://schemas.microsoft.com/office/drawing/2014/main" id="{E2B83C00-C8EF-46F4-9D6A-23B93A80487D}"/>
                </a:ext>
              </a:extLst>
            </p:cNvPr>
            <p:cNvSpPr/>
            <p:nvPr/>
          </p:nvSpPr>
          <p:spPr>
            <a:xfrm>
              <a:off x="1042211" y="5069899"/>
              <a:ext cx="25843" cy="25843"/>
            </a:xfrm>
            <a:custGeom>
              <a:avLst/>
              <a:gdLst>
                <a:gd name="connsiteX0" fmla="*/ 369 w 25843"/>
                <a:gd name="connsiteY0" fmla="*/ 585 h 25843"/>
                <a:gd name="connsiteX1" fmla="*/ 26213 w 25843"/>
                <a:gd name="connsiteY1" fmla="*/ 585 h 25843"/>
                <a:gd name="connsiteX2" fmla="*/ 26213 w 25843"/>
                <a:gd name="connsiteY2" fmla="*/ 26429 h 25843"/>
                <a:gd name="connsiteX3" fmla="*/ 369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585"/>
                  </a:moveTo>
                  <a:lnTo>
                    <a:pt x="26213" y="585"/>
                  </a:lnTo>
                  <a:lnTo>
                    <a:pt x="26213" y="26429"/>
                  </a:lnTo>
                  <a:lnTo>
                    <a:pt x="369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2" name="Полилиния: фигура 621">
              <a:extLst>
                <a:ext uri="{FF2B5EF4-FFF2-40B4-BE49-F238E27FC236}">
                  <a16:creationId xmlns:a16="http://schemas.microsoft.com/office/drawing/2014/main" id="{B0E0C986-A060-4EC6-B4FE-F5B830183DD8}"/>
                </a:ext>
              </a:extLst>
            </p:cNvPr>
            <p:cNvSpPr/>
            <p:nvPr/>
          </p:nvSpPr>
          <p:spPr>
            <a:xfrm>
              <a:off x="1092393" y="5069899"/>
              <a:ext cx="25843" cy="25843"/>
            </a:xfrm>
            <a:custGeom>
              <a:avLst/>
              <a:gdLst>
                <a:gd name="connsiteX0" fmla="*/ 417 w 25843"/>
                <a:gd name="connsiteY0" fmla="*/ 585 h 25843"/>
                <a:gd name="connsiteX1" fmla="*/ 26261 w 25843"/>
                <a:gd name="connsiteY1" fmla="*/ 585 h 25843"/>
                <a:gd name="connsiteX2" fmla="*/ 26261 w 25843"/>
                <a:gd name="connsiteY2" fmla="*/ 26429 h 25843"/>
                <a:gd name="connsiteX3" fmla="*/ 417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585"/>
                  </a:moveTo>
                  <a:lnTo>
                    <a:pt x="26261" y="585"/>
                  </a:lnTo>
                  <a:lnTo>
                    <a:pt x="26261" y="26429"/>
                  </a:lnTo>
                  <a:lnTo>
                    <a:pt x="417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3" name="Полилиния: фигура 622">
              <a:extLst>
                <a:ext uri="{FF2B5EF4-FFF2-40B4-BE49-F238E27FC236}">
                  <a16:creationId xmlns:a16="http://schemas.microsoft.com/office/drawing/2014/main" id="{3F9B9575-67EB-4B22-9850-F02BECEF4272}"/>
                </a:ext>
              </a:extLst>
            </p:cNvPr>
            <p:cNvSpPr/>
            <p:nvPr/>
          </p:nvSpPr>
          <p:spPr>
            <a:xfrm>
              <a:off x="1117484" y="5069899"/>
              <a:ext cx="25843" cy="25843"/>
            </a:xfrm>
            <a:custGeom>
              <a:avLst/>
              <a:gdLst>
                <a:gd name="connsiteX0" fmla="*/ 441 w 25843"/>
                <a:gd name="connsiteY0" fmla="*/ 585 h 25843"/>
                <a:gd name="connsiteX1" fmla="*/ 26285 w 25843"/>
                <a:gd name="connsiteY1" fmla="*/ 585 h 25843"/>
                <a:gd name="connsiteX2" fmla="*/ 26285 w 25843"/>
                <a:gd name="connsiteY2" fmla="*/ 26429 h 25843"/>
                <a:gd name="connsiteX3" fmla="*/ 441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585"/>
                  </a:moveTo>
                  <a:lnTo>
                    <a:pt x="26285" y="585"/>
                  </a:lnTo>
                  <a:lnTo>
                    <a:pt x="26285" y="26429"/>
                  </a:lnTo>
                  <a:lnTo>
                    <a:pt x="441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4" name="Полилиния: фигура 623">
              <a:extLst>
                <a:ext uri="{FF2B5EF4-FFF2-40B4-BE49-F238E27FC236}">
                  <a16:creationId xmlns:a16="http://schemas.microsoft.com/office/drawing/2014/main" id="{151A391B-2759-4E56-B6EE-ADF730F8514F}"/>
                </a:ext>
              </a:extLst>
            </p:cNvPr>
            <p:cNvSpPr/>
            <p:nvPr/>
          </p:nvSpPr>
          <p:spPr>
            <a:xfrm>
              <a:off x="1192756" y="5069899"/>
              <a:ext cx="25843" cy="25843"/>
            </a:xfrm>
            <a:custGeom>
              <a:avLst/>
              <a:gdLst>
                <a:gd name="connsiteX0" fmla="*/ 513 w 25843"/>
                <a:gd name="connsiteY0" fmla="*/ 585 h 25843"/>
                <a:gd name="connsiteX1" fmla="*/ 26357 w 25843"/>
                <a:gd name="connsiteY1" fmla="*/ 585 h 25843"/>
                <a:gd name="connsiteX2" fmla="*/ 26357 w 25843"/>
                <a:gd name="connsiteY2" fmla="*/ 26429 h 25843"/>
                <a:gd name="connsiteX3" fmla="*/ 513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585"/>
                  </a:moveTo>
                  <a:lnTo>
                    <a:pt x="26357" y="585"/>
                  </a:lnTo>
                  <a:lnTo>
                    <a:pt x="26357" y="26429"/>
                  </a:lnTo>
                  <a:lnTo>
                    <a:pt x="513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5" name="Полилиния: фигура 624">
              <a:extLst>
                <a:ext uri="{FF2B5EF4-FFF2-40B4-BE49-F238E27FC236}">
                  <a16:creationId xmlns:a16="http://schemas.microsoft.com/office/drawing/2014/main" id="{21779F93-AA4B-4DE3-B98E-D14CBA026BAE}"/>
                </a:ext>
              </a:extLst>
            </p:cNvPr>
            <p:cNvSpPr/>
            <p:nvPr/>
          </p:nvSpPr>
          <p:spPr>
            <a:xfrm>
              <a:off x="1217847" y="5069899"/>
              <a:ext cx="25843" cy="25843"/>
            </a:xfrm>
            <a:custGeom>
              <a:avLst/>
              <a:gdLst>
                <a:gd name="connsiteX0" fmla="*/ 537 w 25843"/>
                <a:gd name="connsiteY0" fmla="*/ 585 h 25843"/>
                <a:gd name="connsiteX1" fmla="*/ 26381 w 25843"/>
                <a:gd name="connsiteY1" fmla="*/ 585 h 25843"/>
                <a:gd name="connsiteX2" fmla="*/ 26381 w 25843"/>
                <a:gd name="connsiteY2" fmla="*/ 26429 h 25843"/>
                <a:gd name="connsiteX3" fmla="*/ 537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585"/>
                  </a:moveTo>
                  <a:lnTo>
                    <a:pt x="26381" y="585"/>
                  </a:lnTo>
                  <a:lnTo>
                    <a:pt x="26381" y="26429"/>
                  </a:lnTo>
                  <a:lnTo>
                    <a:pt x="537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6" name="Полилиния: фигура 625">
              <a:extLst>
                <a:ext uri="{FF2B5EF4-FFF2-40B4-BE49-F238E27FC236}">
                  <a16:creationId xmlns:a16="http://schemas.microsoft.com/office/drawing/2014/main" id="{0154B589-629B-4014-932A-CFA56BDE0AD7}"/>
                </a:ext>
              </a:extLst>
            </p:cNvPr>
            <p:cNvSpPr/>
            <p:nvPr/>
          </p:nvSpPr>
          <p:spPr>
            <a:xfrm>
              <a:off x="1268028" y="5069899"/>
              <a:ext cx="25843" cy="25843"/>
            </a:xfrm>
            <a:custGeom>
              <a:avLst/>
              <a:gdLst>
                <a:gd name="connsiteX0" fmla="*/ 585 w 25843"/>
                <a:gd name="connsiteY0" fmla="*/ 585 h 25843"/>
                <a:gd name="connsiteX1" fmla="*/ 26429 w 25843"/>
                <a:gd name="connsiteY1" fmla="*/ 585 h 25843"/>
                <a:gd name="connsiteX2" fmla="*/ 26429 w 25843"/>
                <a:gd name="connsiteY2" fmla="*/ 26429 h 25843"/>
                <a:gd name="connsiteX3" fmla="*/ 585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585"/>
                  </a:moveTo>
                  <a:lnTo>
                    <a:pt x="26429" y="585"/>
                  </a:lnTo>
                  <a:lnTo>
                    <a:pt x="26429" y="26429"/>
                  </a:lnTo>
                  <a:lnTo>
                    <a:pt x="585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7" name="Полилиния: фигура 626">
              <a:extLst>
                <a:ext uri="{FF2B5EF4-FFF2-40B4-BE49-F238E27FC236}">
                  <a16:creationId xmlns:a16="http://schemas.microsoft.com/office/drawing/2014/main" id="{9BE9C2C6-94D5-409F-B9BE-577CD93FE410}"/>
                </a:ext>
              </a:extLst>
            </p:cNvPr>
            <p:cNvSpPr/>
            <p:nvPr/>
          </p:nvSpPr>
          <p:spPr>
            <a:xfrm>
              <a:off x="1318209" y="5069899"/>
              <a:ext cx="25843" cy="25843"/>
            </a:xfrm>
            <a:custGeom>
              <a:avLst/>
              <a:gdLst>
                <a:gd name="connsiteX0" fmla="*/ 633 w 25843"/>
                <a:gd name="connsiteY0" fmla="*/ 585 h 25843"/>
                <a:gd name="connsiteX1" fmla="*/ 26477 w 25843"/>
                <a:gd name="connsiteY1" fmla="*/ 585 h 25843"/>
                <a:gd name="connsiteX2" fmla="*/ 26477 w 25843"/>
                <a:gd name="connsiteY2" fmla="*/ 26429 h 25843"/>
                <a:gd name="connsiteX3" fmla="*/ 633 w 25843"/>
                <a:gd name="connsiteY3" fmla="*/ 2642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585"/>
                  </a:moveTo>
                  <a:lnTo>
                    <a:pt x="26477" y="585"/>
                  </a:lnTo>
                  <a:lnTo>
                    <a:pt x="26477" y="26429"/>
                  </a:lnTo>
                  <a:lnTo>
                    <a:pt x="633" y="2642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8" name="Полилиния: фигура 627">
              <a:extLst>
                <a:ext uri="{FF2B5EF4-FFF2-40B4-BE49-F238E27FC236}">
                  <a16:creationId xmlns:a16="http://schemas.microsoft.com/office/drawing/2014/main" id="{FD1211E0-4FD3-4C0C-BC80-1F073B2E3275}"/>
                </a:ext>
              </a:extLst>
            </p:cNvPr>
            <p:cNvSpPr/>
            <p:nvPr/>
          </p:nvSpPr>
          <p:spPr>
            <a:xfrm>
              <a:off x="941849" y="5094990"/>
              <a:ext cx="25843" cy="25843"/>
            </a:xfrm>
            <a:custGeom>
              <a:avLst/>
              <a:gdLst>
                <a:gd name="connsiteX0" fmla="*/ 273 w 25843"/>
                <a:gd name="connsiteY0" fmla="*/ 609 h 25843"/>
                <a:gd name="connsiteX1" fmla="*/ 26117 w 25843"/>
                <a:gd name="connsiteY1" fmla="*/ 609 h 25843"/>
                <a:gd name="connsiteX2" fmla="*/ 26117 w 25843"/>
                <a:gd name="connsiteY2" fmla="*/ 26453 h 25843"/>
                <a:gd name="connsiteX3" fmla="*/ 273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609"/>
                  </a:moveTo>
                  <a:lnTo>
                    <a:pt x="26117" y="609"/>
                  </a:lnTo>
                  <a:lnTo>
                    <a:pt x="26117" y="26453"/>
                  </a:lnTo>
                  <a:lnTo>
                    <a:pt x="273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9" name="Полилиния: фигура 628">
              <a:extLst>
                <a:ext uri="{FF2B5EF4-FFF2-40B4-BE49-F238E27FC236}">
                  <a16:creationId xmlns:a16="http://schemas.microsoft.com/office/drawing/2014/main" id="{E4605E61-FABA-462D-A524-8DC467621E84}"/>
                </a:ext>
              </a:extLst>
            </p:cNvPr>
            <p:cNvSpPr/>
            <p:nvPr/>
          </p:nvSpPr>
          <p:spPr>
            <a:xfrm>
              <a:off x="1017121" y="5094990"/>
              <a:ext cx="25843" cy="25843"/>
            </a:xfrm>
            <a:custGeom>
              <a:avLst/>
              <a:gdLst>
                <a:gd name="connsiteX0" fmla="*/ 345 w 25843"/>
                <a:gd name="connsiteY0" fmla="*/ 609 h 25843"/>
                <a:gd name="connsiteX1" fmla="*/ 26189 w 25843"/>
                <a:gd name="connsiteY1" fmla="*/ 609 h 25843"/>
                <a:gd name="connsiteX2" fmla="*/ 26189 w 25843"/>
                <a:gd name="connsiteY2" fmla="*/ 26453 h 25843"/>
                <a:gd name="connsiteX3" fmla="*/ 345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609"/>
                  </a:moveTo>
                  <a:lnTo>
                    <a:pt x="26189" y="609"/>
                  </a:lnTo>
                  <a:lnTo>
                    <a:pt x="26189" y="26453"/>
                  </a:lnTo>
                  <a:lnTo>
                    <a:pt x="345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0" name="Полилиния: фигура 629">
              <a:extLst>
                <a:ext uri="{FF2B5EF4-FFF2-40B4-BE49-F238E27FC236}">
                  <a16:creationId xmlns:a16="http://schemas.microsoft.com/office/drawing/2014/main" id="{5A89A40C-759F-4F6B-A69E-4DF30C96091E}"/>
                </a:ext>
              </a:extLst>
            </p:cNvPr>
            <p:cNvSpPr/>
            <p:nvPr/>
          </p:nvSpPr>
          <p:spPr>
            <a:xfrm>
              <a:off x="1092393" y="5094990"/>
              <a:ext cx="25843" cy="25843"/>
            </a:xfrm>
            <a:custGeom>
              <a:avLst/>
              <a:gdLst>
                <a:gd name="connsiteX0" fmla="*/ 417 w 25843"/>
                <a:gd name="connsiteY0" fmla="*/ 609 h 25843"/>
                <a:gd name="connsiteX1" fmla="*/ 26261 w 25843"/>
                <a:gd name="connsiteY1" fmla="*/ 609 h 25843"/>
                <a:gd name="connsiteX2" fmla="*/ 26261 w 25843"/>
                <a:gd name="connsiteY2" fmla="*/ 26453 h 25843"/>
                <a:gd name="connsiteX3" fmla="*/ 417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609"/>
                  </a:moveTo>
                  <a:lnTo>
                    <a:pt x="26261" y="609"/>
                  </a:lnTo>
                  <a:lnTo>
                    <a:pt x="26261" y="26453"/>
                  </a:lnTo>
                  <a:lnTo>
                    <a:pt x="417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1" name="Полилиния: фигура 630">
              <a:extLst>
                <a:ext uri="{FF2B5EF4-FFF2-40B4-BE49-F238E27FC236}">
                  <a16:creationId xmlns:a16="http://schemas.microsoft.com/office/drawing/2014/main" id="{CEAAFC61-B5EA-4C08-94FC-D355360F50B4}"/>
                </a:ext>
              </a:extLst>
            </p:cNvPr>
            <p:cNvSpPr/>
            <p:nvPr/>
          </p:nvSpPr>
          <p:spPr>
            <a:xfrm>
              <a:off x="1167665" y="5094990"/>
              <a:ext cx="25843" cy="25843"/>
            </a:xfrm>
            <a:custGeom>
              <a:avLst/>
              <a:gdLst>
                <a:gd name="connsiteX0" fmla="*/ 489 w 25843"/>
                <a:gd name="connsiteY0" fmla="*/ 609 h 25843"/>
                <a:gd name="connsiteX1" fmla="*/ 26333 w 25843"/>
                <a:gd name="connsiteY1" fmla="*/ 609 h 25843"/>
                <a:gd name="connsiteX2" fmla="*/ 26333 w 25843"/>
                <a:gd name="connsiteY2" fmla="*/ 26453 h 25843"/>
                <a:gd name="connsiteX3" fmla="*/ 489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609"/>
                  </a:moveTo>
                  <a:lnTo>
                    <a:pt x="26333" y="609"/>
                  </a:lnTo>
                  <a:lnTo>
                    <a:pt x="26333" y="26453"/>
                  </a:lnTo>
                  <a:lnTo>
                    <a:pt x="489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2" name="Полилиния: фигура 631">
              <a:extLst>
                <a:ext uri="{FF2B5EF4-FFF2-40B4-BE49-F238E27FC236}">
                  <a16:creationId xmlns:a16="http://schemas.microsoft.com/office/drawing/2014/main" id="{AA9F45AE-F437-4A81-B865-45643F3921A6}"/>
                </a:ext>
              </a:extLst>
            </p:cNvPr>
            <p:cNvSpPr/>
            <p:nvPr/>
          </p:nvSpPr>
          <p:spPr>
            <a:xfrm>
              <a:off x="1192756" y="5094990"/>
              <a:ext cx="25843" cy="25843"/>
            </a:xfrm>
            <a:custGeom>
              <a:avLst/>
              <a:gdLst>
                <a:gd name="connsiteX0" fmla="*/ 513 w 25843"/>
                <a:gd name="connsiteY0" fmla="*/ 609 h 25843"/>
                <a:gd name="connsiteX1" fmla="*/ 26357 w 25843"/>
                <a:gd name="connsiteY1" fmla="*/ 609 h 25843"/>
                <a:gd name="connsiteX2" fmla="*/ 26357 w 25843"/>
                <a:gd name="connsiteY2" fmla="*/ 26453 h 25843"/>
                <a:gd name="connsiteX3" fmla="*/ 513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609"/>
                  </a:moveTo>
                  <a:lnTo>
                    <a:pt x="26357" y="609"/>
                  </a:lnTo>
                  <a:lnTo>
                    <a:pt x="26357" y="26453"/>
                  </a:lnTo>
                  <a:lnTo>
                    <a:pt x="513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3" name="Полилиния: фигура 632">
              <a:extLst>
                <a:ext uri="{FF2B5EF4-FFF2-40B4-BE49-F238E27FC236}">
                  <a16:creationId xmlns:a16="http://schemas.microsoft.com/office/drawing/2014/main" id="{A9387B9B-02DA-4ED8-B128-8DE10706EF1E}"/>
                </a:ext>
              </a:extLst>
            </p:cNvPr>
            <p:cNvSpPr/>
            <p:nvPr/>
          </p:nvSpPr>
          <p:spPr>
            <a:xfrm>
              <a:off x="1217847" y="5094990"/>
              <a:ext cx="25843" cy="25843"/>
            </a:xfrm>
            <a:custGeom>
              <a:avLst/>
              <a:gdLst>
                <a:gd name="connsiteX0" fmla="*/ 537 w 25843"/>
                <a:gd name="connsiteY0" fmla="*/ 609 h 25843"/>
                <a:gd name="connsiteX1" fmla="*/ 26381 w 25843"/>
                <a:gd name="connsiteY1" fmla="*/ 609 h 25843"/>
                <a:gd name="connsiteX2" fmla="*/ 26381 w 25843"/>
                <a:gd name="connsiteY2" fmla="*/ 26453 h 25843"/>
                <a:gd name="connsiteX3" fmla="*/ 537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609"/>
                  </a:moveTo>
                  <a:lnTo>
                    <a:pt x="26381" y="609"/>
                  </a:lnTo>
                  <a:lnTo>
                    <a:pt x="26381" y="26453"/>
                  </a:lnTo>
                  <a:lnTo>
                    <a:pt x="537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4" name="Полилиния: фигура 633">
              <a:extLst>
                <a:ext uri="{FF2B5EF4-FFF2-40B4-BE49-F238E27FC236}">
                  <a16:creationId xmlns:a16="http://schemas.microsoft.com/office/drawing/2014/main" id="{97B70275-EBA7-48A7-AC4E-06980116CA07}"/>
                </a:ext>
              </a:extLst>
            </p:cNvPr>
            <p:cNvSpPr/>
            <p:nvPr/>
          </p:nvSpPr>
          <p:spPr>
            <a:xfrm>
              <a:off x="1318209" y="5094990"/>
              <a:ext cx="25843" cy="25843"/>
            </a:xfrm>
            <a:custGeom>
              <a:avLst/>
              <a:gdLst>
                <a:gd name="connsiteX0" fmla="*/ 633 w 25843"/>
                <a:gd name="connsiteY0" fmla="*/ 609 h 25843"/>
                <a:gd name="connsiteX1" fmla="*/ 26477 w 25843"/>
                <a:gd name="connsiteY1" fmla="*/ 609 h 25843"/>
                <a:gd name="connsiteX2" fmla="*/ 26477 w 25843"/>
                <a:gd name="connsiteY2" fmla="*/ 26453 h 25843"/>
                <a:gd name="connsiteX3" fmla="*/ 633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609"/>
                  </a:moveTo>
                  <a:lnTo>
                    <a:pt x="26477" y="609"/>
                  </a:lnTo>
                  <a:lnTo>
                    <a:pt x="26477" y="26453"/>
                  </a:lnTo>
                  <a:lnTo>
                    <a:pt x="633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5" name="Полилиния: фигура 634">
              <a:extLst>
                <a:ext uri="{FF2B5EF4-FFF2-40B4-BE49-F238E27FC236}">
                  <a16:creationId xmlns:a16="http://schemas.microsoft.com/office/drawing/2014/main" id="{8D77CA42-BF83-4815-9B3E-0F8BEF99F35F}"/>
                </a:ext>
              </a:extLst>
            </p:cNvPr>
            <p:cNvSpPr/>
            <p:nvPr/>
          </p:nvSpPr>
          <p:spPr>
            <a:xfrm>
              <a:off x="1343300" y="5094990"/>
              <a:ext cx="25843" cy="25843"/>
            </a:xfrm>
            <a:custGeom>
              <a:avLst/>
              <a:gdLst>
                <a:gd name="connsiteX0" fmla="*/ 657 w 25843"/>
                <a:gd name="connsiteY0" fmla="*/ 609 h 25843"/>
                <a:gd name="connsiteX1" fmla="*/ 26501 w 25843"/>
                <a:gd name="connsiteY1" fmla="*/ 609 h 25843"/>
                <a:gd name="connsiteX2" fmla="*/ 26501 w 25843"/>
                <a:gd name="connsiteY2" fmla="*/ 26453 h 25843"/>
                <a:gd name="connsiteX3" fmla="*/ 657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609"/>
                  </a:moveTo>
                  <a:lnTo>
                    <a:pt x="26501" y="609"/>
                  </a:lnTo>
                  <a:lnTo>
                    <a:pt x="26501" y="26453"/>
                  </a:lnTo>
                  <a:lnTo>
                    <a:pt x="657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6" name="Полилиния: фигура 635">
              <a:extLst>
                <a:ext uri="{FF2B5EF4-FFF2-40B4-BE49-F238E27FC236}">
                  <a16:creationId xmlns:a16="http://schemas.microsoft.com/office/drawing/2014/main" id="{57FC16AA-B9C1-479E-89E8-59AA8B38DCEC}"/>
                </a:ext>
              </a:extLst>
            </p:cNvPr>
            <p:cNvSpPr/>
            <p:nvPr/>
          </p:nvSpPr>
          <p:spPr>
            <a:xfrm>
              <a:off x="1393482" y="5094990"/>
              <a:ext cx="25843" cy="25843"/>
            </a:xfrm>
            <a:custGeom>
              <a:avLst/>
              <a:gdLst>
                <a:gd name="connsiteX0" fmla="*/ 705 w 25843"/>
                <a:gd name="connsiteY0" fmla="*/ 609 h 25843"/>
                <a:gd name="connsiteX1" fmla="*/ 26549 w 25843"/>
                <a:gd name="connsiteY1" fmla="*/ 609 h 25843"/>
                <a:gd name="connsiteX2" fmla="*/ 26549 w 25843"/>
                <a:gd name="connsiteY2" fmla="*/ 26453 h 25843"/>
                <a:gd name="connsiteX3" fmla="*/ 705 w 25843"/>
                <a:gd name="connsiteY3" fmla="*/ 2645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609"/>
                  </a:moveTo>
                  <a:lnTo>
                    <a:pt x="26549" y="609"/>
                  </a:lnTo>
                  <a:lnTo>
                    <a:pt x="26549" y="26453"/>
                  </a:lnTo>
                  <a:lnTo>
                    <a:pt x="705" y="2645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7" name="Полилиния: фигура 636">
              <a:extLst>
                <a:ext uri="{FF2B5EF4-FFF2-40B4-BE49-F238E27FC236}">
                  <a16:creationId xmlns:a16="http://schemas.microsoft.com/office/drawing/2014/main" id="{4E24ACB5-DA4A-4749-BAD8-60003749818C}"/>
                </a:ext>
              </a:extLst>
            </p:cNvPr>
            <p:cNvSpPr/>
            <p:nvPr/>
          </p:nvSpPr>
          <p:spPr>
            <a:xfrm>
              <a:off x="916758" y="5120080"/>
              <a:ext cx="25843" cy="25843"/>
            </a:xfrm>
            <a:custGeom>
              <a:avLst/>
              <a:gdLst>
                <a:gd name="connsiteX0" fmla="*/ 249 w 25843"/>
                <a:gd name="connsiteY0" fmla="*/ 633 h 25843"/>
                <a:gd name="connsiteX1" fmla="*/ 26093 w 25843"/>
                <a:gd name="connsiteY1" fmla="*/ 633 h 25843"/>
                <a:gd name="connsiteX2" fmla="*/ 26093 w 25843"/>
                <a:gd name="connsiteY2" fmla="*/ 26477 h 25843"/>
                <a:gd name="connsiteX3" fmla="*/ 249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633"/>
                  </a:moveTo>
                  <a:lnTo>
                    <a:pt x="26093" y="633"/>
                  </a:lnTo>
                  <a:lnTo>
                    <a:pt x="26093" y="26477"/>
                  </a:lnTo>
                  <a:lnTo>
                    <a:pt x="249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8" name="Полилиния: фигура 637">
              <a:extLst>
                <a:ext uri="{FF2B5EF4-FFF2-40B4-BE49-F238E27FC236}">
                  <a16:creationId xmlns:a16="http://schemas.microsoft.com/office/drawing/2014/main" id="{0B48119D-1FB6-492C-93E6-16CCEFFE75A9}"/>
                </a:ext>
              </a:extLst>
            </p:cNvPr>
            <p:cNvSpPr/>
            <p:nvPr/>
          </p:nvSpPr>
          <p:spPr>
            <a:xfrm>
              <a:off x="941849" y="5120080"/>
              <a:ext cx="25843" cy="25843"/>
            </a:xfrm>
            <a:custGeom>
              <a:avLst/>
              <a:gdLst>
                <a:gd name="connsiteX0" fmla="*/ 273 w 25843"/>
                <a:gd name="connsiteY0" fmla="*/ 633 h 25843"/>
                <a:gd name="connsiteX1" fmla="*/ 26117 w 25843"/>
                <a:gd name="connsiteY1" fmla="*/ 633 h 25843"/>
                <a:gd name="connsiteX2" fmla="*/ 26117 w 25843"/>
                <a:gd name="connsiteY2" fmla="*/ 26477 h 25843"/>
                <a:gd name="connsiteX3" fmla="*/ 273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633"/>
                  </a:moveTo>
                  <a:lnTo>
                    <a:pt x="26117" y="633"/>
                  </a:lnTo>
                  <a:lnTo>
                    <a:pt x="26117" y="26477"/>
                  </a:lnTo>
                  <a:lnTo>
                    <a:pt x="273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9" name="Полилиния: фигура 638">
              <a:extLst>
                <a:ext uri="{FF2B5EF4-FFF2-40B4-BE49-F238E27FC236}">
                  <a16:creationId xmlns:a16="http://schemas.microsoft.com/office/drawing/2014/main" id="{3DC924BC-2630-469F-B5BD-7F05489C8F2F}"/>
                </a:ext>
              </a:extLst>
            </p:cNvPr>
            <p:cNvSpPr/>
            <p:nvPr/>
          </p:nvSpPr>
          <p:spPr>
            <a:xfrm>
              <a:off x="966939" y="5120080"/>
              <a:ext cx="25843" cy="25843"/>
            </a:xfrm>
            <a:custGeom>
              <a:avLst/>
              <a:gdLst>
                <a:gd name="connsiteX0" fmla="*/ 297 w 25843"/>
                <a:gd name="connsiteY0" fmla="*/ 633 h 25843"/>
                <a:gd name="connsiteX1" fmla="*/ 26141 w 25843"/>
                <a:gd name="connsiteY1" fmla="*/ 633 h 25843"/>
                <a:gd name="connsiteX2" fmla="*/ 26141 w 25843"/>
                <a:gd name="connsiteY2" fmla="*/ 26477 h 25843"/>
                <a:gd name="connsiteX3" fmla="*/ 297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633"/>
                  </a:moveTo>
                  <a:lnTo>
                    <a:pt x="26141" y="633"/>
                  </a:lnTo>
                  <a:lnTo>
                    <a:pt x="26141" y="26477"/>
                  </a:lnTo>
                  <a:lnTo>
                    <a:pt x="297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0" name="Полилиния: фигура 639">
              <a:extLst>
                <a:ext uri="{FF2B5EF4-FFF2-40B4-BE49-F238E27FC236}">
                  <a16:creationId xmlns:a16="http://schemas.microsoft.com/office/drawing/2014/main" id="{AC8C245B-22B7-4118-A86F-24B1E08CC7B1}"/>
                </a:ext>
              </a:extLst>
            </p:cNvPr>
            <p:cNvSpPr/>
            <p:nvPr/>
          </p:nvSpPr>
          <p:spPr>
            <a:xfrm>
              <a:off x="992030" y="5120080"/>
              <a:ext cx="25843" cy="25843"/>
            </a:xfrm>
            <a:custGeom>
              <a:avLst/>
              <a:gdLst>
                <a:gd name="connsiteX0" fmla="*/ 321 w 25843"/>
                <a:gd name="connsiteY0" fmla="*/ 633 h 25843"/>
                <a:gd name="connsiteX1" fmla="*/ 26165 w 25843"/>
                <a:gd name="connsiteY1" fmla="*/ 633 h 25843"/>
                <a:gd name="connsiteX2" fmla="*/ 26165 w 25843"/>
                <a:gd name="connsiteY2" fmla="*/ 26477 h 25843"/>
                <a:gd name="connsiteX3" fmla="*/ 321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633"/>
                  </a:moveTo>
                  <a:lnTo>
                    <a:pt x="26165" y="633"/>
                  </a:lnTo>
                  <a:lnTo>
                    <a:pt x="26165" y="26477"/>
                  </a:lnTo>
                  <a:lnTo>
                    <a:pt x="321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1" name="Полилиния: фигура 640">
              <a:extLst>
                <a:ext uri="{FF2B5EF4-FFF2-40B4-BE49-F238E27FC236}">
                  <a16:creationId xmlns:a16="http://schemas.microsoft.com/office/drawing/2014/main" id="{37AABD45-632F-47FD-89FD-D573AC72FA64}"/>
                </a:ext>
              </a:extLst>
            </p:cNvPr>
            <p:cNvSpPr/>
            <p:nvPr/>
          </p:nvSpPr>
          <p:spPr>
            <a:xfrm>
              <a:off x="1067302" y="5120080"/>
              <a:ext cx="25843" cy="25843"/>
            </a:xfrm>
            <a:custGeom>
              <a:avLst/>
              <a:gdLst>
                <a:gd name="connsiteX0" fmla="*/ 393 w 25843"/>
                <a:gd name="connsiteY0" fmla="*/ 633 h 25843"/>
                <a:gd name="connsiteX1" fmla="*/ 26237 w 25843"/>
                <a:gd name="connsiteY1" fmla="*/ 633 h 25843"/>
                <a:gd name="connsiteX2" fmla="*/ 26237 w 25843"/>
                <a:gd name="connsiteY2" fmla="*/ 26477 h 25843"/>
                <a:gd name="connsiteX3" fmla="*/ 393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633"/>
                  </a:moveTo>
                  <a:lnTo>
                    <a:pt x="26237" y="633"/>
                  </a:lnTo>
                  <a:lnTo>
                    <a:pt x="26237" y="26477"/>
                  </a:lnTo>
                  <a:lnTo>
                    <a:pt x="393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2" name="Полилиния: фигура 641">
              <a:extLst>
                <a:ext uri="{FF2B5EF4-FFF2-40B4-BE49-F238E27FC236}">
                  <a16:creationId xmlns:a16="http://schemas.microsoft.com/office/drawing/2014/main" id="{ACAF0DF8-BD37-4571-826D-545F1726471F}"/>
                </a:ext>
              </a:extLst>
            </p:cNvPr>
            <p:cNvSpPr/>
            <p:nvPr/>
          </p:nvSpPr>
          <p:spPr>
            <a:xfrm>
              <a:off x="1217847" y="5120080"/>
              <a:ext cx="25843" cy="25843"/>
            </a:xfrm>
            <a:custGeom>
              <a:avLst/>
              <a:gdLst>
                <a:gd name="connsiteX0" fmla="*/ 537 w 25843"/>
                <a:gd name="connsiteY0" fmla="*/ 633 h 25843"/>
                <a:gd name="connsiteX1" fmla="*/ 26381 w 25843"/>
                <a:gd name="connsiteY1" fmla="*/ 633 h 25843"/>
                <a:gd name="connsiteX2" fmla="*/ 26381 w 25843"/>
                <a:gd name="connsiteY2" fmla="*/ 26477 h 25843"/>
                <a:gd name="connsiteX3" fmla="*/ 537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633"/>
                  </a:moveTo>
                  <a:lnTo>
                    <a:pt x="26381" y="633"/>
                  </a:lnTo>
                  <a:lnTo>
                    <a:pt x="26381" y="26477"/>
                  </a:lnTo>
                  <a:lnTo>
                    <a:pt x="537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3" name="Полилиния: фигура 642">
              <a:extLst>
                <a:ext uri="{FF2B5EF4-FFF2-40B4-BE49-F238E27FC236}">
                  <a16:creationId xmlns:a16="http://schemas.microsoft.com/office/drawing/2014/main" id="{DBEDBA6E-852A-4194-9571-6700397AECE9}"/>
                </a:ext>
              </a:extLst>
            </p:cNvPr>
            <p:cNvSpPr/>
            <p:nvPr/>
          </p:nvSpPr>
          <p:spPr>
            <a:xfrm>
              <a:off x="1242937" y="5120080"/>
              <a:ext cx="25843" cy="25843"/>
            </a:xfrm>
            <a:custGeom>
              <a:avLst/>
              <a:gdLst>
                <a:gd name="connsiteX0" fmla="*/ 561 w 25843"/>
                <a:gd name="connsiteY0" fmla="*/ 633 h 25843"/>
                <a:gd name="connsiteX1" fmla="*/ 26405 w 25843"/>
                <a:gd name="connsiteY1" fmla="*/ 633 h 25843"/>
                <a:gd name="connsiteX2" fmla="*/ 26405 w 25843"/>
                <a:gd name="connsiteY2" fmla="*/ 26477 h 25843"/>
                <a:gd name="connsiteX3" fmla="*/ 561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633"/>
                  </a:moveTo>
                  <a:lnTo>
                    <a:pt x="26405" y="633"/>
                  </a:lnTo>
                  <a:lnTo>
                    <a:pt x="26405" y="26477"/>
                  </a:lnTo>
                  <a:lnTo>
                    <a:pt x="561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4" name="Полилиния: фигура 643">
              <a:extLst>
                <a:ext uri="{FF2B5EF4-FFF2-40B4-BE49-F238E27FC236}">
                  <a16:creationId xmlns:a16="http://schemas.microsoft.com/office/drawing/2014/main" id="{D89E2706-DAD3-471F-9D45-6966B782BB33}"/>
                </a:ext>
              </a:extLst>
            </p:cNvPr>
            <p:cNvSpPr/>
            <p:nvPr/>
          </p:nvSpPr>
          <p:spPr>
            <a:xfrm>
              <a:off x="1268028" y="5120080"/>
              <a:ext cx="25843" cy="25843"/>
            </a:xfrm>
            <a:custGeom>
              <a:avLst/>
              <a:gdLst>
                <a:gd name="connsiteX0" fmla="*/ 585 w 25843"/>
                <a:gd name="connsiteY0" fmla="*/ 633 h 25843"/>
                <a:gd name="connsiteX1" fmla="*/ 26429 w 25843"/>
                <a:gd name="connsiteY1" fmla="*/ 633 h 25843"/>
                <a:gd name="connsiteX2" fmla="*/ 26429 w 25843"/>
                <a:gd name="connsiteY2" fmla="*/ 26477 h 25843"/>
                <a:gd name="connsiteX3" fmla="*/ 585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633"/>
                  </a:moveTo>
                  <a:lnTo>
                    <a:pt x="26429" y="633"/>
                  </a:lnTo>
                  <a:lnTo>
                    <a:pt x="26429" y="26477"/>
                  </a:lnTo>
                  <a:lnTo>
                    <a:pt x="585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5" name="Полилиния: фигура 644">
              <a:extLst>
                <a:ext uri="{FF2B5EF4-FFF2-40B4-BE49-F238E27FC236}">
                  <a16:creationId xmlns:a16="http://schemas.microsoft.com/office/drawing/2014/main" id="{F0347117-7D85-40D9-955A-E6F1B1663BA7}"/>
                </a:ext>
              </a:extLst>
            </p:cNvPr>
            <p:cNvSpPr/>
            <p:nvPr/>
          </p:nvSpPr>
          <p:spPr>
            <a:xfrm>
              <a:off x="1293119" y="5120080"/>
              <a:ext cx="25843" cy="25843"/>
            </a:xfrm>
            <a:custGeom>
              <a:avLst/>
              <a:gdLst>
                <a:gd name="connsiteX0" fmla="*/ 609 w 25843"/>
                <a:gd name="connsiteY0" fmla="*/ 633 h 25843"/>
                <a:gd name="connsiteX1" fmla="*/ 26453 w 25843"/>
                <a:gd name="connsiteY1" fmla="*/ 633 h 25843"/>
                <a:gd name="connsiteX2" fmla="*/ 26453 w 25843"/>
                <a:gd name="connsiteY2" fmla="*/ 26477 h 25843"/>
                <a:gd name="connsiteX3" fmla="*/ 609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09" y="633"/>
                  </a:moveTo>
                  <a:lnTo>
                    <a:pt x="26453" y="633"/>
                  </a:lnTo>
                  <a:lnTo>
                    <a:pt x="26453" y="26477"/>
                  </a:lnTo>
                  <a:lnTo>
                    <a:pt x="609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6" name="Полилиния: фигура 645">
              <a:extLst>
                <a:ext uri="{FF2B5EF4-FFF2-40B4-BE49-F238E27FC236}">
                  <a16:creationId xmlns:a16="http://schemas.microsoft.com/office/drawing/2014/main" id="{D83930FC-5CB3-46FC-A3AE-4BFAD1D5BDEA}"/>
                </a:ext>
              </a:extLst>
            </p:cNvPr>
            <p:cNvSpPr/>
            <p:nvPr/>
          </p:nvSpPr>
          <p:spPr>
            <a:xfrm>
              <a:off x="1318209" y="5120080"/>
              <a:ext cx="25843" cy="25843"/>
            </a:xfrm>
            <a:custGeom>
              <a:avLst/>
              <a:gdLst>
                <a:gd name="connsiteX0" fmla="*/ 633 w 25843"/>
                <a:gd name="connsiteY0" fmla="*/ 633 h 25843"/>
                <a:gd name="connsiteX1" fmla="*/ 26477 w 25843"/>
                <a:gd name="connsiteY1" fmla="*/ 633 h 25843"/>
                <a:gd name="connsiteX2" fmla="*/ 26477 w 25843"/>
                <a:gd name="connsiteY2" fmla="*/ 26477 h 25843"/>
                <a:gd name="connsiteX3" fmla="*/ 633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633"/>
                  </a:moveTo>
                  <a:lnTo>
                    <a:pt x="26477" y="633"/>
                  </a:lnTo>
                  <a:lnTo>
                    <a:pt x="26477" y="26477"/>
                  </a:lnTo>
                  <a:lnTo>
                    <a:pt x="633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7" name="Полилиния: фигура 646">
              <a:extLst>
                <a:ext uri="{FF2B5EF4-FFF2-40B4-BE49-F238E27FC236}">
                  <a16:creationId xmlns:a16="http://schemas.microsoft.com/office/drawing/2014/main" id="{F0CF8846-2CE8-4B96-A871-BBD37CF15D5A}"/>
                </a:ext>
              </a:extLst>
            </p:cNvPr>
            <p:cNvSpPr/>
            <p:nvPr/>
          </p:nvSpPr>
          <p:spPr>
            <a:xfrm>
              <a:off x="1343300" y="5120080"/>
              <a:ext cx="25843" cy="25843"/>
            </a:xfrm>
            <a:custGeom>
              <a:avLst/>
              <a:gdLst>
                <a:gd name="connsiteX0" fmla="*/ 657 w 25843"/>
                <a:gd name="connsiteY0" fmla="*/ 633 h 25843"/>
                <a:gd name="connsiteX1" fmla="*/ 26501 w 25843"/>
                <a:gd name="connsiteY1" fmla="*/ 633 h 25843"/>
                <a:gd name="connsiteX2" fmla="*/ 26501 w 25843"/>
                <a:gd name="connsiteY2" fmla="*/ 26477 h 25843"/>
                <a:gd name="connsiteX3" fmla="*/ 657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633"/>
                  </a:moveTo>
                  <a:lnTo>
                    <a:pt x="26501" y="633"/>
                  </a:lnTo>
                  <a:lnTo>
                    <a:pt x="26501" y="26477"/>
                  </a:lnTo>
                  <a:lnTo>
                    <a:pt x="657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8" name="Полилиния: фигура 647">
              <a:extLst>
                <a:ext uri="{FF2B5EF4-FFF2-40B4-BE49-F238E27FC236}">
                  <a16:creationId xmlns:a16="http://schemas.microsoft.com/office/drawing/2014/main" id="{B5F570FE-368C-4B03-89F4-12F2BABD5633}"/>
                </a:ext>
              </a:extLst>
            </p:cNvPr>
            <p:cNvSpPr/>
            <p:nvPr/>
          </p:nvSpPr>
          <p:spPr>
            <a:xfrm>
              <a:off x="1368391" y="5120080"/>
              <a:ext cx="25843" cy="25843"/>
            </a:xfrm>
            <a:custGeom>
              <a:avLst/>
              <a:gdLst>
                <a:gd name="connsiteX0" fmla="*/ 681 w 25843"/>
                <a:gd name="connsiteY0" fmla="*/ 633 h 25843"/>
                <a:gd name="connsiteX1" fmla="*/ 26525 w 25843"/>
                <a:gd name="connsiteY1" fmla="*/ 633 h 25843"/>
                <a:gd name="connsiteX2" fmla="*/ 26525 w 25843"/>
                <a:gd name="connsiteY2" fmla="*/ 26477 h 25843"/>
                <a:gd name="connsiteX3" fmla="*/ 681 w 25843"/>
                <a:gd name="connsiteY3" fmla="*/ 26477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633"/>
                  </a:moveTo>
                  <a:lnTo>
                    <a:pt x="26525" y="633"/>
                  </a:lnTo>
                  <a:lnTo>
                    <a:pt x="26525" y="26477"/>
                  </a:lnTo>
                  <a:lnTo>
                    <a:pt x="681" y="26477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9" name="Полилиния: фигура 648">
              <a:extLst>
                <a:ext uri="{FF2B5EF4-FFF2-40B4-BE49-F238E27FC236}">
                  <a16:creationId xmlns:a16="http://schemas.microsoft.com/office/drawing/2014/main" id="{AFC851BC-CF1E-446D-85A6-51B4C0E749CD}"/>
                </a:ext>
              </a:extLst>
            </p:cNvPr>
            <p:cNvSpPr/>
            <p:nvPr/>
          </p:nvSpPr>
          <p:spPr>
            <a:xfrm>
              <a:off x="916758" y="5145171"/>
              <a:ext cx="25843" cy="25843"/>
            </a:xfrm>
            <a:custGeom>
              <a:avLst/>
              <a:gdLst>
                <a:gd name="connsiteX0" fmla="*/ 249 w 25843"/>
                <a:gd name="connsiteY0" fmla="*/ 657 h 25843"/>
                <a:gd name="connsiteX1" fmla="*/ 26093 w 25843"/>
                <a:gd name="connsiteY1" fmla="*/ 657 h 25843"/>
                <a:gd name="connsiteX2" fmla="*/ 26093 w 25843"/>
                <a:gd name="connsiteY2" fmla="*/ 26501 h 25843"/>
                <a:gd name="connsiteX3" fmla="*/ 249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657"/>
                  </a:moveTo>
                  <a:lnTo>
                    <a:pt x="26093" y="657"/>
                  </a:lnTo>
                  <a:lnTo>
                    <a:pt x="26093" y="26501"/>
                  </a:lnTo>
                  <a:lnTo>
                    <a:pt x="249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0" name="Полилиния: фигура 649">
              <a:extLst>
                <a:ext uri="{FF2B5EF4-FFF2-40B4-BE49-F238E27FC236}">
                  <a16:creationId xmlns:a16="http://schemas.microsoft.com/office/drawing/2014/main" id="{249FED67-78B1-43BF-A692-319261E3508C}"/>
                </a:ext>
              </a:extLst>
            </p:cNvPr>
            <p:cNvSpPr/>
            <p:nvPr/>
          </p:nvSpPr>
          <p:spPr>
            <a:xfrm>
              <a:off x="941849" y="5145171"/>
              <a:ext cx="25843" cy="25843"/>
            </a:xfrm>
            <a:custGeom>
              <a:avLst/>
              <a:gdLst>
                <a:gd name="connsiteX0" fmla="*/ 273 w 25843"/>
                <a:gd name="connsiteY0" fmla="*/ 657 h 25843"/>
                <a:gd name="connsiteX1" fmla="*/ 26117 w 25843"/>
                <a:gd name="connsiteY1" fmla="*/ 657 h 25843"/>
                <a:gd name="connsiteX2" fmla="*/ 26117 w 25843"/>
                <a:gd name="connsiteY2" fmla="*/ 26501 h 25843"/>
                <a:gd name="connsiteX3" fmla="*/ 273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657"/>
                  </a:moveTo>
                  <a:lnTo>
                    <a:pt x="26117" y="657"/>
                  </a:lnTo>
                  <a:lnTo>
                    <a:pt x="26117" y="26501"/>
                  </a:lnTo>
                  <a:lnTo>
                    <a:pt x="273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1" name="Полилиния: фигура 650">
              <a:extLst>
                <a:ext uri="{FF2B5EF4-FFF2-40B4-BE49-F238E27FC236}">
                  <a16:creationId xmlns:a16="http://schemas.microsoft.com/office/drawing/2014/main" id="{D478E253-32EE-457E-B90A-4E27BE45B551}"/>
                </a:ext>
              </a:extLst>
            </p:cNvPr>
            <p:cNvSpPr/>
            <p:nvPr/>
          </p:nvSpPr>
          <p:spPr>
            <a:xfrm>
              <a:off x="966939" y="5145171"/>
              <a:ext cx="25843" cy="25843"/>
            </a:xfrm>
            <a:custGeom>
              <a:avLst/>
              <a:gdLst>
                <a:gd name="connsiteX0" fmla="*/ 297 w 25843"/>
                <a:gd name="connsiteY0" fmla="*/ 657 h 25843"/>
                <a:gd name="connsiteX1" fmla="*/ 26141 w 25843"/>
                <a:gd name="connsiteY1" fmla="*/ 657 h 25843"/>
                <a:gd name="connsiteX2" fmla="*/ 26141 w 25843"/>
                <a:gd name="connsiteY2" fmla="*/ 26501 h 25843"/>
                <a:gd name="connsiteX3" fmla="*/ 297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657"/>
                  </a:moveTo>
                  <a:lnTo>
                    <a:pt x="26141" y="657"/>
                  </a:lnTo>
                  <a:lnTo>
                    <a:pt x="26141" y="26501"/>
                  </a:lnTo>
                  <a:lnTo>
                    <a:pt x="297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2" name="Полилиния: фигура 651">
              <a:extLst>
                <a:ext uri="{FF2B5EF4-FFF2-40B4-BE49-F238E27FC236}">
                  <a16:creationId xmlns:a16="http://schemas.microsoft.com/office/drawing/2014/main" id="{E95F5AED-7CAD-4245-B352-71A42364F6B4}"/>
                </a:ext>
              </a:extLst>
            </p:cNvPr>
            <p:cNvSpPr/>
            <p:nvPr/>
          </p:nvSpPr>
          <p:spPr>
            <a:xfrm>
              <a:off x="992030" y="5145171"/>
              <a:ext cx="25843" cy="25843"/>
            </a:xfrm>
            <a:custGeom>
              <a:avLst/>
              <a:gdLst>
                <a:gd name="connsiteX0" fmla="*/ 321 w 25843"/>
                <a:gd name="connsiteY0" fmla="*/ 657 h 25843"/>
                <a:gd name="connsiteX1" fmla="*/ 26165 w 25843"/>
                <a:gd name="connsiteY1" fmla="*/ 657 h 25843"/>
                <a:gd name="connsiteX2" fmla="*/ 26165 w 25843"/>
                <a:gd name="connsiteY2" fmla="*/ 26501 h 25843"/>
                <a:gd name="connsiteX3" fmla="*/ 321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657"/>
                  </a:moveTo>
                  <a:lnTo>
                    <a:pt x="26165" y="657"/>
                  </a:lnTo>
                  <a:lnTo>
                    <a:pt x="26165" y="26501"/>
                  </a:lnTo>
                  <a:lnTo>
                    <a:pt x="321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3" name="Полилиния: фигура 652">
              <a:extLst>
                <a:ext uri="{FF2B5EF4-FFF2-40B4-BE49-F238E27FC236}">
                  <a16:creationId xmlns:a16="http://schemas.microsoft.com/office/drawing/2014/main" id="{CC590F17-20B4-423F-9FFE-F8BF1C69CB34}"/>
                </a:ext>
              </a:extLst>
            </p:cNvPr>
            <p:cNvSpPr/>
            <p:nvPr/>
          </p:nvSpPr>
          <p:spPr>
            <a:xfrm>
              <a:off x="1042211" y="5145171"/>
              <a:ext cx="25843" cy="25843"/>
            </a:xfrm>
            <a:custGeom>
              <a:avLst/>
              <a:gdLst>
                <a:gd name="connsiteX0" fmla="*/ 369 w 25843"/>
                <a:gd name="connsiteY0" fmla="*/ 657 h 25843"/>
                <a:gd name="connsiteX1" fmla="*/ 26213 w 25843"/>
                <a:gd name="connsiteY1" fmla="*/ 657 h 25843"/>
                <a:gd name="connsiteX2" fmla="*/ 26213 w 25843"/>
                <a:gd name="connsiteY2" fmla="*/ 26501 h 25843"/>
                <a:gd name="connsiteX3" fmla="*/ 369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657"/>
                  </a:moveTo>
                  <a:lnTo>
                    <a:pt x="26213" y="657"/>
                  </a:lnTo>
                  <a:lnTo>
                    <a:pt x="26213" y="26501"/>
                  </a:lnTo>
                  <a:lnTo>
                    <a:pt x="369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4" name="Полилиния: фигура 653">
              <a:extLst>
                <a:ext uri="{FF2B5EF4-FFF2-40B4-BE49-F238E27FC236}">
                  <a16:creationId xmlns:a16="http://schemas.microsoft.com/office/drawing/2014/main" id="{FF1D36C3-7736-4FCA-9D21-6F4587DF05E5}"/>
                </a:ext>
              </a:extLst>
            </p:cNvPr>
            <p:cNvSpPr/>
            <p:nvPr/>
          </p:nvSpPr>
          <p:spPr>
            <a:xfrm>
              <a:off x="1117484" y="5145171"/>
              <a:ext cx="25843" cy="25843"/>
            </a:xfrm>
            <a:custGeom>
              <a:avLst/>
              <a:gdLst>
                <a:gd name="connsiteX0" fmla="*/ 441 w 25843"/>
                <a:gd name="connsiteY0" fmla="*/ 657 h 25843"/>
                <a:gd name="connsiteX1" fmla="*/ 26285 w 25843"/>
                <a:gd name="connsiteY1" fmla="*/ 657 h 25843"/>
                <a:gd name="connsiteX2" fmla="*/ 26285 w 25843"/>
                <a:gd name="connsiteY2" fmla="*/ 26501 h 25843"/>
                <a:gd name="connsiteX3" fmla="*/ 441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657"/>
                  </a:moveTo>
                  <a:lnTo>
                    <a:pt x="26285" y="657"/>
                  </a:lnTo>
                  <a:lnTo>
                    <a:pt x="26285" y="26501"/>
                  </a:lnTo>
                  <a:lnTo>
                    <a:pt x="441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5" name="Полилиния: фигура 654">
              <a:extLst>
                <a:ext uri="{FF2B5EF4-FFF2-40B4-BE49-F238E27FC236}">
                  <a16:creationId xmlns:a16="http://schemas.microsoft.com/office/drawing/2014/main" id="{E5D04739-436E-45D6-8ED1-926C47913DD5}"/>
                </a:ext>
              </a:extLst>
            </p:cNvPr>
            <p:cNvSpPr/>
            <p:nvPr/>
          </p:nvSpPr>
          <p:spPr>
            <a:xfrm>
              <a:off x="1192756" y="5145171"/>
              <a:ext cx="25843" cy="25843"/>
            </a:xfrm>
            <a:custGeom>
              <a:avLst/>
              <a:gdLst>
                <a:gd name="connsiteX0" fmla="*/ 513 w 25843"/>
                <a:gd name="connsiteY0" fmla="*/ 657 h 25843"/>
                <a:gd name="connsiteX1" fmla="*/ 26357 w 25843"/>
                <a:gd name="connsiteY1" fmla="*/ 657 h 25843"/>
                <a:gd name="connsiteX2" fmla="*/ 26357 w 25843"/>
                <a:gd name="connsiteY2" fmla="*/ 26501 h 25843"/>
                <a:gd name="connsiteX3" fmla="*/ 513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657"/>
                  </a:moveTo>
                  <a:lnTo>
                    <a:pt x="26357" y="657"/>
                  </a:lnTo>
                  <a:lnTo>
                    <a:pt x="26357" y="26501"/>
                  </a:lnTo>
                  <a:lnTo>
                    <a:pt x="513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6" name="Полилиния: фигура 655">
              <a:extLst>
                <a:ext uri="{FF2B5EF4-FFF2-40B4-BE49-F238E27FC236}">
                  <a16:creationId xmlns:a16="http://schemas.microsoft.com/office/drawing/2014/main" id="{F5B7E236-BABF-4A15-A688-C6167B668327}"/>
                </a:ext>
              </a:extLst>
            </p:cNvPr>
            <p:cNvSpPr/>
            <p:nvPr/>
          </p:nvSpPr>
          <p:spPr>
            <a:xfrm>
              <a:off x="1217847" y="5145171"/>
              <a:ext cx="25843" cy="25843"/>
            </a:xfrm>
            <a:custGeom>
              <a:avLst/>
              <a:gdLst>
                <a:gd name="connsiteX0" fmla="*/ 537 w 25843"/>
                <a:gd name="connsiteY0" fmla="*/ 657 h 25843"/>
                <a:gd name="connsiteX1" fmla="*/ 26381 w 25843"/>
                <a:gd name="connsiteY1" fmla="*/ 657 h 25843"/>
                <a:gd name="connsiteX2" fmla="*/ 26381 w 25843"/>
                <a:gd name="connsiteY2" fmla="*/ 26501 h 25843"/>
                <a:gd name="connsiteX3" fmla="*/ 537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657"/>
                  </a:moveTo>
                  <a:lnTo>
                    <a:pt x="26381" y="657"/>
                  </a:lnTo>
                  <a:lnTo>
                    <a:pt x="26381" y="26501"/>
                  </a:lnTo>
                  <a:lnTo>
                    <a:pt x="537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7" name="Полилиния: фигура 656">
              <a:extLst>
                <a:ext uri="{FF2B5EF4-FFF2-40B4-BE49-F238E27FC236}">
                  <a16:creationId xmlns:a16="http://schemas.microsoft.com/office/drawing/2014/main" id="{8D8CE451-7C6F-4152-9962-3716C39B559A}"/>
                </a:ext>
              </a:extLst>
            </p:cNvPr>
            <p:cNvSpPr/>
            <p:nvPr/>
          </p:nvSpPr>
          <p:spPr>
            <a:xfrm>
              <a:off x="1293119" y="5145171"/>
              <a:ext cx="25843" cy="25843"/>
            </a:xfrm>
            <a:custGeom>
              <a:avLst/>
              <a:gdLst>
                <a:gd name="connsiteX0" fmla="*/ 609 w 25843"/>
                <a:gd name="connsiteY0" fmla="*/ 657 h 25843"/>
                <a:gd name="connsiteX1" fmla="*/ 26453 w 25843"/>
                <a:gd name="connsiteY1" fmla="*/ 657 h 25843"/>
                <a:gd name="connsiteX2" fmla="*/ 26453 w 25843"/>
                <a:gd name="connsiteY2" fmla="*/ 26501 h 25843"/>
                <a:gd name="connsiteX3" fmla="*/ 609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09" y="657"/>
                  </a:moveTo>
                  <a:lnTo>
                    <a:pt x="26453" y="657"/>
                  </a:lnTo>
                  <a:lnTo>
                    <a:pt x="26453" y="26501"/>
                  </a:lnTo>
                  <a:lnTo>
                    <a:pt x="609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8" name="Полилиния: фигура 657">
              <a:extLst>
                <a:ext uri="{FF2B5EF4-FFF2-40B4-BE49-F238E27FC236}">
                  <a16:creationId xmlns:a16="http://schemas.microsoft.com/office/drawing/2014/main" id="{2209225E-BAA3-477B-AF89-4D748A8E6315}"/>
                </a:ext>
              </a:extLst>
            </p:cNvPr>
            <p:cNvSpPr/>
            <p:nvPr/>
          </p:nvSpPr>
          <p:spPr>
            <a:xfrm>
              <a:off x="1343300" y="5145171"/>
              <a:ext cx="25843" cy="25843"/>
            </a:xfrm>
            <a:custGeom>
              <a:avLst/>
              <a:gdLst>
                <a:gd name="connsiteX0" fmla="*/ 657 w 25843"/>
                <a:gd name="connsiteY0" fmla="*/ 657 h 25843"/>
                <a:gd name="connsiteX1" fmla="*/ 26501 w 25843"/>
                <a:gd name="connsiteY1" fmla="*/ 657 h 25843"/>
                <a:gd name="connsiteX2" fmla="*/ 26501 w 25843"/>
                <a:gd name="connsiteY2" fmla="*/ 26501 h 25843"/>
                <a:gd name="connsiteX3" fmla="*/ 657 w 25843"/>
                <a:gd name="connsiteY3" fmla="*/ 26501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657"/>
                  </a:moveTo>
                  <a:lnTo>
                    <a:pt x="26501" y="657"/>
                  </a:lnTo>
                  <a:lnTo>
                    <a:pt x="26501" y="26501"/>
                  </a:lnTo>
                  <a:lnTo>
                    <a:pt x="657" y="26501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9" name="Полилиния: фигура 658">
              <a:extLst>
                <a:ext uri="{FF2B5EF4-FFF2-40B4-BE49-F238E27FC236}">
                  <a16:creationId xmlns:a16="http://schemas.microsoft.com/office/drawing/2014/main" id="{F4C166CF-2614-4D96-BC52-DB11140F4380}"/>
                </a:ext>
              </a:extLst>
            </p:cNvPr>
            <p:cNvSpPr/>
            <p:nvPr/>
          </p:nvSpPr>
          <p:spPr>
            <a:xfrm>
              <a:off x="916758" y="5170262"/>
              <a:ext cx="25843" cy="25843"/>
            </a:xfrm>
            <a:custGeom>
              <a:avLst/>
              <a:gdLst>
                <a:gd name="connsiteX0" fmla="*/ 249 w 25843"/>
                <a:gd name="connsiteY0" fmla="*/ 681 h 25843"/>
                <a:gd name="connsiteX1" fmla="*/ 26093 w 25843"/>
                <a:gd name="connsiteY1" fmla="*/ 681 h 25843"/>
                <a:gd name="connsiteX2" fmla="*/ 26093 w 25843"/>
                <a:gd name="connsiteY2" fmla="*/ 26525 h 25843"/>
                <a:gd name="connsiteX3" fmla="*/ 249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49" y="681"/>
                  </a:moveTo>
                  <a:lnTo>
                    <a:pt x="26093" y="681"/>
                  </a:lnTo>
                  <a:lnTo>
                    <a:pt x="26093" y="26525"/>
                  </a:lnTo>
                  <a:lnTo>
                    <a:pt x="249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0" name="Полилиния: фигура 659">
              <a:extLst>
                <a:ext uri="{FF2B5EF4-FFF2-40B4-BE49-F238E27FC236}">
                  <a16:creationId xmlns:a16="http://schemas.microsoft.com/office/drawing/2014/main" id="{3D6C8E25-BDEA-49CB-90D3-470A4C383FCE}"/>
                </a:ext>
              </a:extLst>
            </p:cNvPr>
            <p:cNvSpPr/>
            <p:nvPr/>
          </p:nvSpPr>
          <p:spPr>
            <a:xfrm>
              <a:off x="941849" y="5170262"/>
              <a:ext cx="25843" cy="25843"/>
            </a:xfrm>
            <a:custGeom>
              <a:avLst/>
              <a:gdLst>
                <a:gd name="connsiteX0" fmla="*/ 273 w 25843"/>
                <a:gd name="connsiteY0" fmla="*/ 681 h 25843"/>
                <a:gd name="connsiteX1" fmla="*/ 26117 w 25843"/>
                <a:gd name="connsiteY1" fmla="*/ 681 h 25843"/>
                <a:gd name="connsiteX2" fmla="*/ 26117 w 25843"/>
                <a:gd name="connsiteY2" fmla="*/ 26525 h 25843"/>
                <a:gd name="connsiteX3" fmla="*/ 273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681"/>
                  </a:moveTo>
                  <a:lnTo>
                    <a:pt x="26117" y="681"/>
                  </a:lnTo>
                  <a:lnTo>
                    <a:pt x="26117" y="26525"/>
                  </a:lnTo>
                  <a:lnTo>
                    <a:pt x="273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1" name="Полилиния: фигура 660">
              <a:extLst>
                <a:ext uri="{FF2B5EF4-FFF2-40B4-BE49-F238E27FC236}">
                  <a16:creationId xmlns:a16="http://schemas.microsoft.com/office/drawing/2014/main" id="{0C7F253F-5431-4DDB-A33E-1F9F161A8C1E}"/>
                </a:ext>
              </a:extLst>
            </p:cNvPr>
            <p:cNvSpPr/>
            <p:nvPr/>
          </p:nvSpPr>
          <p:spPr>
            <a:xfrm>
              <a:off x="1117484" y="5170262"/>
              <a:ext cx="25843" cy="25843"/>
            </a:xfrm>
            <a:custGeom>
              <a:avLst/>
              <a:gdLst>
                <a:gd name="connsiteX0" fmla="*/ 441 w 25843"/>
                <a:gd name="connsiteY0" fmla="*/ 681 h 25843"/>
                <a:gd name="connsiteX1" fmla="*/ 26285 w 25843"/>
                <a:gd name="connsiteY1" fmla="*/ 681 h 25843"/>
                <a:gd name="connsiteX2" fmla="*/ 26285 w 25843"/>
                <a:gd name="connsiteY2" fmla="*/ 26525 h 25843"/>
                <a:gd name="connsiteX3" fmla="*/ 441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41" y="681"/>
                  </a:moveTo>
                  <a:lnTo>
                    <a:pt x="26285" y="681"/>
                  </a:lnTo>
                  <a:lnTo>
                    <a:pt x="26285" y="26525"/>
                  </a:lnTo>
                  <a:lnTo>
                    <a:pt x="441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2" name="Полилиния: фигура 661">
              <a:extLst>
                <a:ext uri="{FF2B5EF4-FFF2-40B4-BE49-F238E27FC236}">
                  <a16:creationId xmlns:a16="http://schemas.microsoft.com/office/drawing/2014/main" id="{6534A8E8-EB6F-4781-8BAA-08275AE6202F}"/>
                </a:ext>
              </a:extLst>
            </p:cNvPr>
            <p:cNvSpPr/>
            <p:nvPr/>
          </p:nvSpPr>
          <p:spPr>
            <a:xfrm>
              <a:off x="1167665" y="5170262"/>
              <a:ext cx="25843" cy="25843"/>
            </a:xfrm>
            <a:custGeom>
              <a:avLst/>
              <a:gdLst>
                <a:gd name="connsiteX0" fmla="*/ 489 w 25843"/>
                <a:gd name="connsiteY0" fmla="*/ 681 h 25843"/>
                <a:gd name="connsiteX1" fmla="*/ 26333 w 25843"/>
                <a:gd name="connsiteY1" fmla="*/ 681 h 25843"/>
                <a:gd name="connsiteX2" fmla="*/ 26333 w 25843"/>
                <a:gd name="connsiteY2" fmla="*/ 26525 h 25843"/>
                <a:gd name="connsiteX3" fmla="*/ 489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89" y="681"/>
                  </a:moveTo>
                  <a:lnTo>
                    <a:pt x="26333" y="681"/>
                  </a:lnTo>
                  <a:lnTo>
                    <a:pt x="26333" y="26525"/>
                  </a:lnTo>
                  <a:lnTo>
                    <a:pt x="489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3" name="Полилиния: фигура 662">
              <a:extLst>
                <a:ext uri="{FF2B5EF4-FFF2-40B4-BE49-F238E27FC236}">
                  <a16:creationId xmlns:a16="http://schemas.microsoft.com/office/drawing/2014/main" id="{222F6E83-EA94-4CD4-9815-DE6C15E003E4}"/>
                </a:ext>
              </a:extLst>
            </p:cNvPr>
            <p:cNvSpPr/>
            <p:nvPr/>
          </p:nvSpPr>
          <p:spPr>
            <a:xfrm>
              <a:off x="1192756" y="5170262"/>
              <a:ext cx="25843" cy="25843"/>
            </a:xfrm>
            <a:custGeom>
              <a:avLst/>
              <a:gdLst>
                <a:gd name="connsiteX0" fmla="*/ 513 w 25843"/>
                <a:gd name="connsiteY0" fmla="*/ 681 h 25843"/>
                <a:gd name="connsiteX1" fmla="*/ 26357 w 25843"/>
                <a:gd name="connsiteY1" fmla="*/ 681 h 25843"/>
                <a:gd name="connsiteX2" fmla="*/ 26357 w 25843"/>
                <a:gd name="connsiteY2" fmla="*/ 26525 h 25843"/>
                <a:gd name="connsiteX3" fmla="*/ 513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681"/>
                  </a:moveTo>
                  <a:lnTo>
                    <a:pt x="26357" y="681"/>
                  </a:lnTo>
                  <a:lnTo>
                    <a:pt x="26357" y="26525"/>
                  </a:lnTo>
                  <a:lnTo>
                    <a:pt x="513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4" name="Полилиния: фигура 663">
              <a:extLst>
                <a:ext uri="{FF2B5EF4-FFF2-40B4-BE49-F238E27FC236}">
                  <a16:creationId xmlns:a16="http://schemas.microsoft.com/office/drawing/2014/main" id="{ABDD50C9-674B-4A2D-AF4E-CF174D037487}"/>
                </a:ext>
              </a:extLst>
            </p:cNvPr>
            <p:cNvSpPr/>
            <p:nvPr/>
          </p:nvSpPr>
          <p:spPr>
            <a:xfrm>
              <a:off x="1268028" y="5170262"/>
              <a:ext cx="25843" cy="25843"/>
            </a:xfrm>
            <a:custGeom>
              <a:avLst/>
              <a:gdLst>
                <a:gd name="connsiteX0" fmla="*/ 585 w 25843"/>
                <a:gd name="connsiteY0" fmla="*/ 681 h 25843"/>
                <a:gd name="connsiteX1" fmla="*/ 26429 w 25843"/>
                <a:gd name="connsiteY1" fmla="*/ 681 h 25843"/>
                <a:gd name="connsiteX2" fmla="*/ 26429 w 25843"/>
                <a:gd name="connsiteY2" fmla="*/ 26525 h 25843"/>
                <a:gd name="connsiteX3" fmla="*/ 585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681"/>
                  </a:moveTo>
                  <a:lnTo>
                    <a:pt x="26429" y="681"/>
                  </a:lnTo>
                  <a:lnTo>
                    <a:pt x="26429" y="26525"/>
                  </a:lnTo>
                  <a:lnTo>
                    <a:pt x="585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5" name="Полилиния: фигура 664">
              <a:extLst>
                <a:ext uri="{FF2B5EF4-FFF2-40B4-BE49-F238E27FC236}">
                  <a16:creationId xmlns:a16="http://schemas.microsoft.com/office/drawing/2014/main" id="{60EE36BC-0B77-4495-ACC2-CEB5A7C83FBF}"/>
                </a:ext>
              </a:extLst>
            </p:cNvPr>
            <p:cNvSpPr/>
            <p:nvPr/>
          </p:nvSpPr>
          <p:spPr>
            <a:xfrm>
              <a:off x="1318209" y="5170262"/>
              <a:ext cx="25843" cy="25843"/>
            </a:xfrm>
            <a:custGeom>
              <a:avLst/>
              <a:gdLst>
                <a:gd name="connsiteX0" fmla="*/ 633 w 25843"/>
                <a:gd name="connsiteY0" fmla="*/ 681 h 25843"/>
                <a:gd name="connsiteX1" fmla="*/ 26477 w 25843"/>
                <a:gd name="connsiteY1" fmla="*/ 681 h 25843"/>
                <a:gd name="connsiteX2" fmla="*/ 26477 w 25843"/>
                <a:gd name="connsiteY2" fmla="*/ 26525 h 25843"/>
                <a:gd name="connsiteX3" fmla="*/ 633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681"/>
                  </a:moveTo>
                  <a:lnTo>
                    <a:pt x="26477" y="681"/>
                  </a:lnTo>
                  <a:lnTo>
                    <a:pt x="26477" y="26525"/>
                  </a:lnTo>
                  <a:lnTo>
                    <a:pt x="633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6" name="Полилиния: фигура 665">
              <a:extLst>
                <a:ext uri="{FF2B5EF4-FFF2-40B4-BE49-F238E27FC236}">
                  <a16:creationId xmlns:a16="http://schemas.microsoft.com/office/drawing/2014/main" id="{F1DB8612-CA10-42AB-88D3-EAA451DC7CF6}"/>
                </a:ext>
              </a:extLst>
            </p:cNvPr>
            <p:cNvSpPr/>
            <p:nvPr/>
          </p:nvSpPr>
          <p:spPr>
            <a:xfrm>
              <a:off x="1343300" y="5170262"/>
              <a:ext cx="25843" cy="25843"/>
            </a:xfrm>
            <a:custGeom>
              <a:avLst/>
              <a:gdLst>
                <a:gd name="connsiteX0" fmla="*/ 657 w 25843"/>
                <a:gd name="connsiteY0" fmla="*/ 681 h 25843"/>
                <a:gd name="connsiteX1" fmla="*/ 26501 w 25843"/>
                <a:gd name="connsiteY1" fmla="*/ 681 h 25843"/>
                <a:gd name="connsiteX2" fmla="*/ 26501 w 25843"/>
                <a:gd name="connsiteY2" fmla="*/ 26525 h 25843"/>
                <a:gd name="connsiteX3" fmla="*/ 657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57" y="681"/>
                  </a:moveTo>
                  <a:lnTo>
                    <a:pt x="26501" y="681"/>
                  </a:lnTo>
                  <a:lnTo>
                    <a:pt x="26501" y="26525"/>
                  </a:lnTo>
                  <a:lnTo>
                    <a:pt x="657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7" name="Полилиния: фигура 666">
              <a:extLst>
                <a:ext uri="{FF2B5EF4-FFF2-40B4-BE49-F238E27FC236}">
                  <a16:creationId xmlns:a16="http://schemas.microsoft.com/office/drawing/2014/main" id="{74536B29-75AB-412A-AE81-C65535E85CD4}"/>
                </a:ext>
              </a:extLst>
            </p:cNvPr>
            <p:cNvSpPr/>
            <p:nvPr/>
          </p:nvSpPr>
          <p:spPr>
            <a:xfrm>
              <a:off x="1393482" y="5170262"/>
              <a:ext cx="25843" cy="25843"/>
            </a:xfrm>
            <a:custGeom>
              <a:avLst/>
              <a:gdLst>
                <a:gd name="connsiteX0" fmla="*/ 705 w 25843"/>
                <a:gd name="connsiteY0" fmla="*/ 681 h 25843"/>
                <a:gd name="connsiteX1" fmla="*/ 26549 w 25843"/>
                <a:gd name="connsiteY1" fmla="*/ 681 h 25843"/>
                <a:gd name="connsiteX2" fmla="*/ 26549 w 25843"/>
                <a:gd name="connsiteY2" fmla="*/ 26525 h 25843"/>
                <a:gd name="connsiteX3" fmla="*/ 705 w 25843"/>
                <a:gd name="connsiteY3" fmla="*/ 26525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681"/>
                  </a:moveTo>
                  <a:lnTo>
                    <a:pt x="26549" y="681"/>
                  </a:lnTo>
                  <a:lnTo>
                    <a:pt x="26549" y="26525"/>
                  </a:lnTo>
                  <a:lnTo>
                    <a:pt x="705" y="26525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8" name="Полилиния: фигура 667">
              <a:extLst>
                <a:ext uri="{FF2B5EF4-FFF2-40B4-BE49-F238E27FC236}">
                  <a16:creationId xmlns:a16="http://schemas.microsoft.com/office/drawing/2014/main" id="{B8F4BA14-3E9D-41C0-B685-7B212A7A8D25}"/>
                </a:ext>
              </a:extLst>
            </p:cNvPr>
            <p:cNvSpPr/>
            <p:nvPr/>
          </p:nvSpPr>
          <p:spPr>
            <a:xfrm>
              <a:off x="966939" y="5195353"/>
              <a:ext cx="25843" cy="25843"/>
            </a:xfrm>
            <a:custGeom>
              <a:avLst/>
              <a:gdLst>
                <a:gd name="connsiteX0" fmla="*/ 297 w 25843"/>
                <a:gd name="connsiteY0" fmla="*/ 705 h 25843"/>
                <a:gd name="connsiteX1" fmla="*/ 26141 w 25843"/>
                <a:gd name="connsiteY1" fmla="*/ 705 h 25843"/>
                <a:gd name="connsiteX2" fmla="*/ 26141 w 25843"/>
                <a:gd name="connsiteY2" fmla="*/ 26549 h 25843"/>
                <a:gd name="connsiteX3" fmla="*/ 297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705"/>
                  </a:moveTo>
                  <a:lnTo>
                    <a:pt x="26141" y="705"/>
                  </a:lnTo>
                  <a:lnTo>
                    <a:pt x="26141" y="26549"/>
                  </a:lnTo>
                  <a:lnTo>
                    <a:pt x="297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9" name="Полилиния: фигура 668">
              <a:extLst>
                <a:ext uri="{FF2B5EF4-FFF2-40B4-BE49-F238E27FC236}">
                  <a16:creationId xmlns:a16="http://schemas.microsoft.com/office/drawing/2014/main" id="{DA1BD35A-7E3F-4B85-B3A5-76909AC79186}"/>
                </a:ext>
              </a:extLst>
            </p:cNvPr>
            <p:cNvSpPr/>
            <p:nvPr/>
          </p:nvSpPr>
          <p:spPr>
            <a:xfrm>
              <a:off x="992030" y="5195353"/>
              <a:ext cx="25843" cy="25843"/>
            </a:xfrm>
            <a:custGeom>
              <a:avLst/>
              <a:gdLst>
                <a:gd name="connsiteX0" fmla="*/ 321 w 25843"/>
                <a:gd name="connsiteY0" fmla="*/ 705 h 25843"/>
                <a:gd name="connsiteX1" fmla="*/ 26165 w 25843"/>
                <a:gd name="connsiteY1" fmla="*/ 705 h 25843"/>
                <a:gd name="connsiteX2" fmla="*/ 26165 w 25843"/>
                <a:gd name="connsiteY2" fmla="*/ 26549 h 25843"/>
                <a:gd name="connsiteX3" fmla="*/ 321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705"/>
                  </a:moveTo>
                  <a:lnTo>
                    <a:pt x="26165" y="705"/>
                  </a:lnTo>
                  <a:lnTo>
                    <a:pt x="26165" y="26549"/>
                  </a:lnTo>
                  <a:lnTo>
                    <a:pt x="321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0" name="Полилиния: фигура 669">
              <a:extLst>
                <a:ext uri="{FF2B5EF4-FFF2-40B4-BE49-F238E27FC236}">
                  <a16:creationId xmlns:a16="http://schemas.microsoft.com/office/drawing/2014/main" id="{F816A583-95B7-4360-9B6F-EB07C998FF2E}"/>
                </a:ext>
              </a:extLst>
            </p:cNvPr>
            <p:cNvSpPr/>
            <p:nvPr/>
          </p:nvSpPr>
          <p:spPr>
            <a:xfrm>
              <a:off x="1017121" y="5195353"/>
              <a:ext cx="25843" cy="25843"/>
            </a:xfrm>
            <a:custGeom>
              <a:avLst/>
              <a:gdLst>
                <a:gd name="connsiteX0" fmla="*/ 345 w 25843"/>
                <a:gd name="connsiteY0" fmla="*/ 705 h 25843"/>
                <a:gd name="connsiteX1" fmla="*/ 26189 w 25843"/>
                <a:gd name="connsiteY1" fmla="*/ 705 h 25843"/>
                <a:gd name="connsiteX2" fmla="*/ 26189 w 25843"/>
                <a:gd name="connsiteY2" fmla="*/ 26549 h 25843"/>
                <a:gd name="connsiteX3" fmla="*/ 345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45" y="705"/>
                  </a:moveTo>
                  <a:lnTo>
                    <a:pt x="26189" y="705"/>
                  </a:lnTo>
                  <a:lnTo>
                    <a:pt x="26189" y="26549"/>
                  </a:lnTo>
                  <a:lnTo>
                    <a:pt x="345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1" name="Полилиния: фигура 670">
              <a:extLst>
                <a:ext uri="{FF2B5EF4-FFF2-40B4-BE49-F238E27FC236}">
                  <a16:creationId xmlns:a16="http://schemas.microsoft.com/office/drawing/2014/main" id="{497EC93B-6829-4A30-A579-B00ADC0415A1}"/>
                </a:ext>
              </a:extLst>
            </p:cNvPr>
            <p:cNvSpPr/>
            <p:nvPr/>
          </p:nvSpPr>
          <p:spPr>
            <a:xfrm>
              <a:off x="1042211" y="5195353"/>
              <a:ext cx="25843" cy="25843"/>
            </a:xfrm>
            <a:custGeom>
              <a:avLst/>
              <a:gdLst>
                <a:gd name="connsiteX0" fmla="*/ 369 w 25843"/>
                <a:gd name="connsiteY0" fmla="*/ 705 h 25843"/>
                <a:gd name="connsiteX1" fmla="*/ 26213 w 25843"/>
                <a:gd name="connsiteY1" fmla="*/ 705 h 25843"/>
                <a:gd name="connsiteX2" fmla="*/ 26213 w 25843"/>
                <a:gd name="connsiteY2" fmla="*/ 26549 h 25843"/>
                <a:gd name="connsiteX3" fmla="*/ 369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69" y="705"/>
                  </a:moveTo>
                  <a:lnTo>
                    <a:pt x="26213" y="705"/>
                  </a:lnTo>
                  <a:lnTo>
                    <a:pt x="26213" y="26549"/>
                  </a:lnTo>
                  <a:lnTo>
                    <a:pt x="369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2" name="Полилиния: фигура 671">
              <a:extLst>
                <a:ext uri="{FF2B5EF4-FFF2-40B4-BE49-F238E27FC236}">
                  <a16:creationId xmlns:a16="http://schemas.microsoft.com/office/drawing/2014/main" id="{267EC33D-D776-4F34-B781-B768C8923BAD}"/>
                </a:ext>
              </a:extLst>
            </p:cNvPr>
            <p:cNvSpPr/>
            <p:nvPr/>
          </p:nvSpPr>
          <p:spPr>
            <a:xfrm>
              <a:off x="1067302" y="5195353"/>
              <a:ext cx="25843" cy="25843"/>
            </a:xfrm>
            <a:custGeom>
              <a:avLst/>
              <a:gdLst>
                <a:gd name="connsiteX0" fmla="*/ 393 w 25843"/>
                <a:gd name="connsiteY0" fmla="*/ 705 h 25843"/>
                <a:gd name="connsiteX1" fmla="*/ 26237 w 25843"/>
                <a:gd name="connsiteY1" fmla="*/ 705 h 25843"/>
                <a:gd name="connsiteX2" fmla="*/ 26237 w 25843"/>
                <a:gd name="connsiteY2" fmla="*/ 26549 h 25843"/>
                <a:gd name="connsiteX3" fmla="*/ 393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705"/>
                  </a:moveTo>
                  <a:lnTo>
                    <a:pt x="26237" y="705"/>
                  </a:lnTo>
                  <a:lnTo>
                    <a:pt x="26237" y="26549"/>
                  </a:lnTo>
                  <a:lnTo>
                    <a:pt x="393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3" name="Полилиния: фигура 672">
              <a:extLst>
                <a:ext uri="{FF2B5EF4-FFF2-40B4-BE49-F238E27FC236}">
                  <a16:creationId xmlns:a16="http://schemas.microsoft.com/office/drawing/2014/main" id="{AEC4EB1E-3242-4095-A9E1-9B182311E4B6}"/>
                </a:ext>
              </a:extLst>
            </p:cNvPr>
            <p:cNvSpPr/>
            <p:nvPr/>
          </p:nvSpPr>
          <p:spPr>
            <a:xfrm>
              <a:off x="1092393" y="5195353"/>
              <a:ext cx="25843" cy="25843"/>
            </a:xfrm>
            <a:custGeom>
              <a:avLst/>
              <a:gdLst>
                <a:gd name="connsiteX0" fmla="*/ 417 w 25843"/>
                <a:gd name="connsiteY0" fmla="*/ 705 h 25843"/>
                <a:gd name="connsiteX1" fmla="*/ 26261 w 25843"/>
                <a:gd name="connsiteY1" fmla="*/ 705 h 25843"/>
                <a:gd name="connsiteX2" fmla="*/ 26261 w 25843"/>
                <a:gd name="connsiteY2" fmla="*/ 26549 h 25843"/>
                <a:gd name="connsiteX3" fmla="*/ 417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705"/>
                  </a:moveTo>
                  <a:lnTo>
                    <a:pt x="26261" y="705"/>
                  </a:lnTo>
                  <a:lnTo>
                    <a:pt x="26261" y="26549"/>
                  </a:lnTo>
                  <a:lnTo>
                    <a:pt x="417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4" name="Полилиния: фигура 673">
              <a:extLst>
                <a:ext uri="{FF2B5EF4-FFF2-40B4-BE49-F238E27FC236}">
                  <a16:creationId xmlns:a16="http://schemas.microsoft.com/office/drawing/2014/main" id="{B80958B9-1AF2-4BF9-A313-FE469D75C118}"/>
                </a:ext>
              </a:extLst>
            </p:cNvPr>
            <p:cNvSpPr/>
            <p:nvPr/>
          </p:nvSpPr>
          <p:spPr>
            <a:xfrm>
              <a:off x="1268028" y="5195353"/>
              <a:ext cx="25843" cy="25843"/>
            </a:xfrm>
            <a:custGeom>
              <a:avLst/>
              <a:gdLst>
                <a:gd name="connsiteX0" fmla="*/ 585 w 25843"/>
                <a:gd name="connsiteY0" fmla="*/ 705 h 25843"/>
                <a:gd name="connsiteX1" fmla="*/ 26429 w 25843"/>
                <a:gd name="connsiteY1" fmla="*/ 705 h 25843"/>
                <a:gd name="connsiteX2" fmla="*/ 26429 w 25843"/>
                <a:gd name="connsiteY2" fmla="*/ 26549 h 25843"/>
                <a:gd name="connsiteX3" fmla="*/ 585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705"/>
                  </a:moveTo>
                  <a:lnTo>
                    <a:pt x="26429" y="705"/>
                  </a:lnTo>
                  <a:lnTo>
                    <a:pt x="26429" y="26549"/>
                  </a:lnTo>
                  <a:lnTo>
                    <a:pt x="585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5" name="Полилиния: фигура 674">
              <a:extLst>
                <a:ext uri="{FF2B5EF4-FFF2-40B4-BE49-F238E27FC236}">
                  <a16:creationId xmlns:a16="http://schemas.microsoft.com/office/drawing/2014/main" id="{1CB04498-C79E-4B1E-A9E4-8587998E6BE5}"/>
                </a:ext>
              </a:extLst>
            </p:cNvPr>
            <p:cNvSpPr/>
            <p:nvPr/>
          </p:nvSpPr>
          <p:spPr>
            <a:xfrm>
              <a:off x="1318209" y="5195353"/>
              <a:ext cx="25843" cy="25843"/>
            </a:xfrm>
            <a:custGeom>
              <a:avLst/>
              <a:gdLst>
                <a:gd name="connsiteX0" fmla="*/ 633 w 25843"/>
                <a:gd name="connsiteY0" fmla="*/ 705 h 25843"/>
                <a:gd name="connsiteX1" fmla="*/ 26477 w 25843"/>
                <a:gd name="connsiteY1" fmla="*/ 705 h 25843"/>
                <a:gd name="connsiteX2" fmla="*/ 26477 w 25843"/>
                <a:gd name="connsiteY2" fmla="*/ 26549 h 25843"/>
                <a:gd name="connsiteX3" fmla="*/ 633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705"/>
                  </a:moveTo>
                  <a:lnTo>
                    <a:pt x="26477" y="705"/>
                  </a:lnTo>
                  <a:lnTo>
                    <a:pt x="26477" y="26549"/>
                  </a:lnTo>
                  <a:lnTo>
                    <a:pt x="633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6" name="Полилиния: фигура 675">
              <a:extLst>
                <a:ext uri="{FF2B5EF4-FFF2-40B4-BE49-F238E27FC236}">
                  <a16:creationId xmlns:a16="http://schemas.microsoft.com/office/drawing/2014/main" id="{E607470D-F829-4EA5-A011-DCBFB7C71853}"/>
                </a:ext>
              </a:extLst>
            </p:cNvPr>
            <p:cNvSpPr/>
            <p:nvPr/>
          </p:nvSpPr>
          <p:spPr>
            <a:xfrm>
              <a:off x="1393482" y="5195353"/>
              <a:ext cx="25843" cy="25843"/>
            </a:xfrm>
            <a:custGeom>
              <a:avLst/>
              <a:gdLst>
                <a:gd name="connsiteX0" fmla="*/ 705 w 25843"/>
                <a:gd name="connsiteY0" fmla="*/ 705 h 25843"/>
                <a:gd name="connsiteX1" fmla="*/ 26549 w 25843"/>
                <a:gd name="connsiteY1" fmla="*/ 705 h 25843"/>
                <a:gd name="connsiteX2" fmla="*/ 26549 w 25843"/>
                <a:gd name="connsiteY2" fmla="*/ 26549 h 25843"/>
                <a:gd name="connsiteX3" fmla="*/ 705 w 25843"/>
                <a:gd name="connsiteY3" fmla="*/ 26549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705" y="705"/>
                  </a:moveTo>
                  <a:lnTo>
                    <a:pt x="26549" y="705"/>
                  </a:lnTo>
                  <a:lnTo>
                    <a:pt x="26549" y="26549"/>
                  </a:lnTo>
                  <a:lnTo>
                    <a:pt x="705" y="26549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7" name="Полилиния: фигура 676">
              <a:extLst>
                <a:ext uri="{FF2B5EF4-FFF2-40B4-BE49-F238E27FC236}">
                  <a16:creationId xmlns:a16="http://schemas.microsoft.com/office/drawing/2014/main" id="{F1EE6B71-C9BA-4772-A050-121CC4D83645}"/>
                </a:ext>
              </a:extLst>
            </p:cNvPr>
            <p:cNvSpPr/>
            <p:nvPr/>
          </p:nvSpPr>
          <p:spPr>
            <a:xfrm>
              <a:off x="941849" y="5220443"/>
              <a:ext cx="25843" cy="25843"/>
            </a:xfrm>
            <a:custGeom>
              <a:avLst/>
              <a:gdLst>
                <a:gd name="connsiteX0" fmla="*/ 273 w 25843"/>
                <a:gd name="connsiteY0" fmla="*/ 729 h 25843"/>
                <a:gd name="connsiteX1" fmla="*/ 26117 w 25843"/>
                <a:gd name="connsiteY1" fmla="*/ 729 h 25843"/>
                <a:gd name="connsiteX2" fmla="*/ 26117 w 25843"/>
                <a:gd name="connsiteY2" fmla="*/ 26573 h 25843"/>
                <a:gd name="connsiteX3" fmla="*/ 273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73" y="729"/>
                  </a:moveTo>
                  <a:lnTo>
                    <a:pt x="26117" y="729"/>
                  </a:lnTo>
                  <a:lnTo>
                    <a:pt x="26117" y="26573"/>
                  </a:lnTo>
                  <a:lnTo>
                    <a:pt x="273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8" name="Полилиния: фигура 677">
              <a:extLst>
                <a:ext uri="{FF2B5EF4-FFF2-40B4-BE49-F238E27FC236}">
                  <a16:creationId xmlns:a16="http://schemas.microsoft.com/office/drawing/2014/main" id="{13214015-4618-45F9-A49C-5D1F407B8708}"/>
                </a:ext>
              </a:extLst>
            </p:cNvPr>
            <p:cNvSpPr/>
            <p:nvPr/>
          </p:nvSpPr>
          <p:spPr>
            <a:xfrm>
              <a:off x="966939" y="5220443"/>
              <a:ext cx="25843" cy="25843"/>
            </a:xfrm>
            <a:custGeom>
              <a:avLst/>
              <a:gdLst>
                <a:gd name="connsiteX0" fmla="*/ 297 w 25843"/>
                <a:gd name="connsiteY0" fmla="*/ 729 h 25843"/>
                <a:gd name="connsiteX1" fmla="*/ 26141 w 25843"/>
                <a:gd name="connsiteY1" fmla="*/ 729 h 25843"/>
                <a:gd name="connsiteX2" fmla="*/ 26141 w 25843"/>
                <a:gd name="connsiteY2" fmla="*/ 26573 h 25843"/>
                <a:gd name="connsiteX3" fmla="*/ 297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297" y="729"/>
                  </a:moveTo>
                  <a:lnTo>
                    <a:pt x="26141" y="729"/>
                  </a:lnTo>
                  <a:lnTo>
                    <a:pt x="26141" y="26573"/>
                  </a:lnTo>
                  <a:lnTo>
                    <a:pt x="297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9" name="Полилиния: фигура 678">
              <a:extLst>
                <a:ext uri="{FF2B5EF4-FFF2-40B4-BE49-F238E27FC236}">
                  <a16:creationId xmlns:a16="http://schemas.microsoft.com/office/drawing/2014/main" id="{E8C9C33D-02A1-4930-8948-9C9FB33D4B40}"/>
                </a:ext>
              </a:extLst>
            </p:cNvPr>
            <p:cNvSpPr/>
            <p:nvPr/>
          </p:nvSpPr>
          <p:spPr>
            <a:xfrm>
              <a:off x="992030" y="5220443"/>
              <a:ext cx="25843" cy="25843"/>
            </a:xfrm>
            <a:custGeom>
              <a:avLst/>
              <a:gdLst>
                <a:gd name="connsiteX0" fmla="*/ 321 w 25843"/>
                <a:gd name="connsiteY0" fmla="*/ 729 h 25843"/>
                <a:gd name="connsiteX1" fmla="*/ 26165 w 25843"/>
                <a:gd name="connsiteY1" fmla="*/ 729 h 25843"/>
                <a:gd name="connsiteX2" fmla="*/ 26165 w 25843"/>
                <a:gd name="connsiteY2" fmla="*/ 26573 h 25843"/>
                <a:gd name="connsiteX3" fmla="*/ 321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21" y="729"/>
                  </a:moveTo>
                  <a:lnTo>
                    <a:pt x="26165" y="729"/>
                  </a:lnTo>
                  <a:lnTo>
                    <a:pt x="26165" y="26573"/>
                  </a:lnTo>
                  <a:lnTo>
                    <a:pt x="321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0" name="Полилиния: фигура 679">
              <a:extLst>
                <a:ext uri="{FF2B5EF4-FFF2-40B4-BE49-F238E27FC236}">
                  <a16:creationId xmlns:a16="http://schemas.microsoft.com/office/drawing/2014/main" id="{A868F93E-A7A3-4EA6-BA36-3D60204EDE0E}"/>
                </a:ext>
              </a:extLst>
            </p:cNvPr>
            <p:cNvSpPr/>
            <p:nvPr/>
          </p:nvSpPr>
          <p:spPr>
            <a:xfrm>
              <a:off x="1067302" y="5220443"/>
              <a:ext cx="25843" cy="25843"/>
            </a:xfrm>
            <a:custGeom>
              <a:avLst/>
              <a:gdLst>
                <a:gd name="connsiteX0" fmla="*/ 393 w 25843"/>
                <a:gd name="connsiteY0" fmla="*/ 729 h 25843"/>
                <a:gd name="connsiteX1" fmla="*/ 26237 w 25843"/>
                <a:gd name="connsiteY1" fmla="*/ 729 h 25843"/>
                <a:gd name="connsiteX2" fmla="*/ 26237 w 25843"/>
                <a:gd name="connsiteY2" fmla="*/ 26573 h 25843"/>
                <a:gd name="connsiteX3" fmla="*/ 393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393" y="729"/>
                  </a:moveTo>
                  <a:lnTo>
                    <a:pt x="26237" y="729"/>
                  </a:lnTo>
                  <a:lnTo>
                    <a:pt x="26237" y="26573"/>
                  </a:lnTo>
                  <a:lnTo>
                    <a:pt x="393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1" name="Полилиния: фигура 680">
              <a:extLst>
                <a:ext uri="{FF2B5EF4-FFF2-40B4-BE49-F238E27FC236}">
                  <a16:creationId xmlns:a16="http://schemas.microsoft.com/office/drawing/2014/main" id="{0551C364-958D-4D15-9558-864A7ACC46C7}"/>
                </a:ext>
              </a:extLst>
            </p:cNvPr>
            <p:cNvSpPr/>
            <p:nvPr/>
          </p:nvSpPr>
          <p:spPr>
            <a:xfrm>
              <a:off x="1092393" y="5220443"/>
              <a:ext cx="25843" cy="25843"/>
            </a:xfrm>
            <a:custGeom>
              <a:avLst/>
              <a:gdLst>
                <a:gd name="connsiteX0" fmla="*/ 417 w 25843"/>
                <a:gd name="connsiteY0" fmla="*/ 729 h 25843"/>
                <a:gd name="connsiteX1" fmla="*/ 26261 w 25843"/>
                <a:gd name="connsiteY1" fmla="*/ 729 h 25843"/>
                <a:gd name="connsiteX2" fmla="*/ 26261 w 25843"/>
                <a:gd name="connsiteY2" fmla="*/ 26573 h 25843"/>
                <a:gd name="connsiteX3" fmla="*/ 417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17" y="729"/>
                  </a:moveTo>
                  <a:lnTo>
                    <a:pt x="26261" y="729"/>
                  </a:lnTo>
                  <a:lnTo>
                    <a:pt x="26261" y="26573"/>
                  </a:lnTo>
                  <a:lnTo>
                    <a:pt x="417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2" name="Полилиния: фигура 681">
              <a:extLst>
                <a:ext uri="{FF2B5EF4-FFF2-40B4-BE49-F238E27FC236}">
                  <a16:creationId xmlns:a16="http://schemas.microsoft.com/office/drawing/2014/main" id="{E3E3BD37-2DA8-46BE-BAAC-5214E7018217}"/>
                </a:ext>
              </a:extLst>
            </p:cNvPr>
            <p:cNvSpPr/>
            <p:nvPr/>
          </p:nvSpPr>
          <p:spPr>
            <a:xfrm>
              <a:off x="1142574" y="5220443"/>
              <a:ext cx="25843" cy="25843"/>
            </a:xfrm>
            <a:custGeom>
              <a:avLst/>
              <a:gdLst>
                <a:gd name="connsiteX0" fmla="*/ 465 w 25843"/>
                <a:gd name="connsiteY0" fmla="*/ 729 h 25843"/>
                <a:gd name="connsiteX1" fmla="*/ 26309 w 25843"/>
                <a:gd name="connsiteY1" fmla="*/ 729 h 25843"/>
                <a:gd name="connsiteX2" fmla="*/ 26309 w 25843"/>
                <a:gd name="connsiteY2" fmla="*/ 26573 h 25843"/>
                <a:gd name="connsiteX3" fmla="*/ 465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465" y="729"/>
                  </a:moveTo>
                  <a:lnTo>
                    <a:pt x="26309" y="729"/>
                  </a:lnTo>
                  <a:lnTo>
                    <a:pt x="26309" y="26573"/>
                  </a:lnTo>
                  <a:lnTo>
                    <a:pt x="465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3" name="Полилиния: фигура 682">
              <a:extLst>
                <a:ext uri="{FF2B5EF4-FFF2-40B4-BE49-F238E27FC236}">
                  <a16:creationId xmlns:a16="http://schemas.microsoft.com/office/drawing/2014/main" id="{18DBE7C6-742E-4921-93CD-0487C94CF2CF}"/>
                </a:ext>
              </a:extLst>
            </p:cNvPr>
            <p:cNvSpPr/>
            <p:nvPr/>
          </p:nvSpPr>
          <p:spPr>
            <a:xfrm>
              <a:off x="1192756" y="5220443"/>
              <a:ext cx="25843" cy="25843"/>
            </a:xfrm>
            <a:custGeom>
              <a:avLst/>
              <a:gdLst>
                <a:gd name="connsiteX0" fmla="*/ 513 w 25843"/>
                <a:gd name="connsiteY0" fmla="*/ 729 h 25843"/>
                <a:gd name="connsiteX1" fmla="*/ 26357 w 25843"/>
                <a:gd name="connsiteY1" fmla="*/ 729 h 25843"/>
                <a:gd name="connsiteX2" fmla="*/ 26357 w 25843"/>
                <a:gd name="connsiteY2" fmla="*/ 26573 h 25843"/>
                <a:gd name="connsiteX3" fmla="*/ 513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13" y="729"/>
                  </a:moveTo>
                  <a:lnTo>
                    <a:pt x="26357" y="729"/>
                  </a:lnTo>
                  <a:lnTo>
                    <a:pt x="26357" y="26573"/>
                  </a:lnTo>
                  <a:lnTo>
                    <a:pt x="513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4" name="Полилиния: фигура 683">
              <a:extLst>
                <a:ext uri="{FF2B5EF4-FFF2-40B4-BE49-F238E27FC236}">
                  <a16:creationId xmlns:a16="http://schemas.microsoft.com/office/drawing/2014/main" id="{1F683E47-007E-4D5F-87E6-9046EC78A10E}"/>
                </a:ext>
              </a:extLst>
            </p:cNvPr>
            <p:cNvSpPr/>
            <p:nvPr/>
          </p:nvSpPr>
          <p:spPr>
            <a:xfrm>
              <a:off x="1217847" y="5220443"/>
              <a:ext cx="25843" cy="25843"/>
            </a:xfrm>
            <a:custGeom>
              <a:avLst/>
              <a:gdLst>
                <a:gd name="connsiteX0" fmla="*/ 537 w 25843"/>
                <a:gd name="connsiteY0" fmla="*/ 729 h 25843"/>
                <a:gd name="connsiteX1" fmla="*/ 26381 w 25843"/>
                <a:gd name="connsiteY1" fmla="*/ 729 h 25843"/>
                <a:gd name="connsiteX2" fmla="*/ 26381 w 25843"/>
                <a:gd name="connsiteY2" fmla="*/ 26573 h 25843"/>
                <a:gd name="connsiteX3" fmla="*/ 537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37" y="729"/>
                  </a:moveTo>
                  <a:lnTo>
                    <a:pt x="26381" y="729"/>
                  </a:lnTo>
                  <a:lnTo>
                    <a:pt x="26381" y="26573"/>
                  </a:lnTo>
                  <a:lnTo>
                    <a:pt x="537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5" name="Полилиния: фигура 684">
              <a:extLst>
                <a:ext uri="{FF2B5EF4-FFF2-40B4-BE49-F238E27FC236}">
                  <a16:creationId xmlns:a16="http://schemas.microsoft.com/office/drawing/2014/main" id="{D2AF34DC-C73C-4332-8F79-AC5666A5673B}"/>
                </a:ext>
              </a:extLst>
            </p:cNvPr>
            <p:cNvSpPr/>
            <p:nvPr/>
          </p:nvSpPr>
          <p:spPr>
            <a:xfrm>
              <a:off x="1242937" y="5220443"/>
              <a:ext cx="25843" cy="25843"/>
            </a:xfrm>
            <a:custGeom>
              <a:avLst/>
              <a:gdLst>
                <a:gd name="connsiteX0" fmla="*/ 561 w 25843"/>
                <a:gd name="connsiteY0" fmla="*/ 729 h 25843"/>
                <a:gd name="connsiteX1" fmla="*/ 26405 w 25843"/>
                <a:gd name="connsiteY1" fmla="*/ 729 h 25843"/>
                <a:gd name="connsiteX2" fmla="*/ 26405 w 25843"/>
                <a:gd name="connsiteY2" fmla="*/ 26573 h 25843"/>
                <a:gd name="connsiteX3" fmla="*/ 561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61" y="729"/>
                  </a:moveTo>
                  <a:lnTo>
                    <a:pt x="26405" y="729"/>
                  </a:lnTo>
                  <a:lnTo>
                    <a:pt x="26405" y="26573"/>
                  </a:lnTo>
                  <a:lnTo>
                    <a:pt x="561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6" name="Полилиния: фигура 685">
              <a:extLst>
                <a:ext uri="{FF2B5EF4-FFF2-40B4-BE49-F238E27FC236}">
                  <a16:creationId xmlns:a16="http://schemas.microsoft.com/office/drawing/2014/main" id="{17D152D1-80C5-4ABD-93CC-84B269E27C2C}"/>
                </a:ext>
              </a:extLst>
            </p:cNvPr>
            <p:cNvSpPr/>
            <p:nvPr/>
          </p:nvSpPr>
          <p:spPr>
            <a:xfrm>
              <a:off x="1268028" y="5220443"/>
              <a:ext cx="25843" cy="25843"/>
            </a:xfrm>
            <a:custGeom>
              <a:avLst/>
              <a:gdLst>
                <a:gd name="connsiteX0" fmla="*/ 585 w 25843"/>
                <a:gd name="connsiteY0" fmla="*/ 729 h 25843"/>
                <a:gd name="connsiteX1" fmla="*/ 26429 w 25843"/>
                <a:gd name="connsiteY1" fmla="*/ 729 h 25843"/>
                <a:gd name="connsiteX2" fmla="*/ 26429 w 25843"/>
                <a:gd name="connsiteY2" fmla="*/ 26573 h 25843"/>
                <a:gd name="connsiteX3" fmla="*/ 585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585" y="729"/>
                  </a:moveTo>
                  <a:lnTo>
                    <a:pt x="26429" y="729"/>
                  </a:lnTo>
                  <a:lnTo>
                    <a:pt x="26429" y="26573"/>
                  </a:lnTo>
                  <a:lnTo>
                    <a:pt x="585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7" name="Полилиния: фигура 686">
              <a:extLst>
                <a:ext uri="{FF2B5EF4-FFF2-40B4-BE49-F238E27FC236}">
                  <a16:creationId xmlns:a16="http://schemas.microsoft.com/office/drawing/2014/main" id="{FECF2650-C1D1-4147-B39C-146C78B0CE50}"/>
                </a:ext>
              </a:extLst>
            </p:cNvPr>
            <p:cNvSpPr/>
            <p:nvPr/>
          </p:nvSpPr>
          <p:spPr>
            <a:xfrm>
              <a:off x="1318209" y="5220443"/>
              <a:ext cx="25843" cy="25843"/>
            </a:xfrm>
            <a:custGeom>
              <a:avLst/>
              <a:gdLst>
                <a:gd name="connsiteX0" fmla="*/ 633 w 25843"/>
                <a:gd name="connsiteY0" fmla="*/ 729 h 25843"/>
                <a:gd name="connsiteX1" fmla="*/ 26477 w 25843"/>
                <a:gd name="connsiteY1" fmla="*/ 729 h 25843"/>
                <a:gd name="connsiteX2" fmla="*/ 26477 w 25843"/>
                <a:gd name="connsiteY2" fmla="*/ 26573 h 25843"/>
                <a:gd name="connsiteX3" fmla="*/ 633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33" y="729"/>
                  </a:moveTo>
                  <a:lnTo>
                    <a:pt x="26477" y="729"/>
                  </a:lnTo>
                  <a:lnTo>
                    <a:pt x="26477" y="26573"/>
                  </a:lnTo>
                  <a:lnTo>
                    <a:pt x="633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8" name="Полилиния: фигура 687">
              <a:extLst>
                <a:ext uri="{FF2B5EF4-FFF2-40B4-BE49-F238E27FC236}">
                  <a16:creationId xmlns:a16="http://schemas.microsoft.com/office/drawing/2014/main" id="{E9DBE707-C84C-42AF-9875-A150703146DA}"/>
                </a:ext>
              </a:extLst>
            </p:cNvPr>
            <p:cNvSpPr/>
            <p:nvPr/>
          </p:nvSpPr>
          <p:spPr>
            <a:xfrm>
              <a:off x="1368391" y="5220443"/>
              <a:ext cx="25843" cy="25843"/>
            </a:xfrm>
            <a:custGeom>
              <a:avLst/>
              <a:gdLst>
                <a:gd name="connsiteX0" fmla="*/ 681 w 25843"/>
                <a:gd name="connsiteY0" fmla="*/ 729 h 25843"/>
                <a:gd name="connsiteX1" fmla="*/ 26525 w 25843"/>
                <a:gd name="connsiteY1" fmla="*/ 729 h 25843"/>
                <a:gd name="connsiteX2" fmla="*/ 26525 w 25843"/>
                <a:gd name="connsiteY2" fmla="*/ 26573 h 25843"/>
                <a:gd name="connsiteX3" fmla="*/ 681 w 25843"/>
                <a:gd name="connsiteY3" fmla="*/ 26573 h 2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43" h="25843">
                  <a:moveTo>
                    <a:pt x="681" y="729"/>
                  </a:moveTo>
                  <a:lnTo>
                    <a:pt x="26525" y="729"/>
                  </a:lnTo>
                  <a:lnTo>
                    <a:pt x="26525" y="26573"/>
                  </a:lnTo>
                  <a:lnTo>
                    <a:pt x="681" y="26573"/>
                  </a:lnTo>
                  <a:close/>
                </a:path>
              </a:pathLst>
            </a:custGeom>
            <a:grpFill/>
            <a:ln w="42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9" name="Полилиния: фигура 688">
              <a:extLst>
                <a:ext uri="{FF2B5EF4-FFF2-40B4-BE49-F238E27FC236}">
                  <a16:creationId xmlns:a16="http://schemas.microsoft.com/office/drawing/2014/main" id="{65D43E11-8EAC-4823-A925-ABAC5E1060BA}"/>
                </a:ext>
              </a:extLst>
            </p:cNvPr>
            <p:cNvSpPr/>
            <p:nvPr/>
          </p:nvSpPr>
          <p:spPr>
            <a:xfrm>
              <a:off x="716032" y="4517903"/>
              <a:ext cx="175635" cy="175635"/>
            </a:xfrm>
            <a:custGeom>
              <a:avLst/>
              <a:gdLst>
                <a:gd name="connsiteX0" fmla="*/ 125 w 175635"/>
                <a:gd name="connsiteY0" fmla="*/ 125 h 175635"/>
                <a:gd name="connsiteX1" fmla="*/ 125 w 175635"/>
                <a:gd name="connsiteY1" fmla="*/ 175760 h 175635"/>
                <a:gd name="connsiteX2" fmla="*/ 175760 w 175635"/>
                <a:gd name="connsiteY2" fmla="*/ 175760 h 175635"/>
                <a:gd name="connsiteX3" fmla="*/ 175760 w 175635"/>
                <a:gd name="connsiteY3" fmla="*/ 125 h 175635"/>
                <a:gd name="connsiteX4" fmla="*/ 125 w 175635"/>
                <a:gd name="connsiteY4" fmla="*/ 125 h 175635"/>
                <a:gd name="connsiteX5" fmla="*/ 150669 w 175635"/>
                <a:gd name="connsiteY5" fmla="*/ 150669 h 175635"/>
                <a:gd name="connsiteX6" fmla="*/ 25216 w 175635"/>
                <a:gd name="connsiteY6" fmla="*/ 150669 h 175635"/>
                <a:gd name="connsiteX7" fmla="*/ 25216 w 175635"/>
                <a:gd name="connsiteY7" fmla="*/ 25216 h 175635"/>
                <a:gd name="connsiteX8" fmla="*/ 150669 w 175635"/>
                <a:gd name="connsiteY8" fmla="*/ 25216 h 175635"/>
                <a:gd name="connsiteX9" fmla="*/ 150669 w 175635"/>
                <a:gd name="connsiteY9" fmla="*/ 150669 h 17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635" h="175635">
                  <a:moveTo>
                    <a:pt x="125" y="125"/>
                  </a:moveTo>
                  <a:lnTo>
                    <a:pt x="125" y="175760"/>
                  </a:lnTo>
                  <a:lnTo>
                    <a:pt x="175760" y="175760"/>
                  </a:lnTo>
                  <a:lnTo>
                    <a:pt x="175760" y="125"/>
                  </a:lnTo>
                  <a:lnTo>
                    <a:pt x="125" y="125"/>
                  </a:lnTo>
                  <a:close/>
                  <a:moveTo>
                    <a:pt x="150669" y="150669"/>
                  </a:moveTo>
                  <a:lnTo>
                    <a:pt x="25216" y="150669"/>
                  </a:lnTo>
                  <a:lnTo>
                    <a:pt x="25216" y="25216"/>
                  </a:lnTo>
                  <a:lnTo>
                    <a:pt x="150669" y="25216"/>
                  </a:lnTo>
                  <a:lnTo>
                    <a:pt x="150669" y="150669"/>
                  </a:lnTo>
                  <a:close/>
                </a:path>
              </a:pathLst>
            </a:custGeom>
            <a:grpFill/>
            <a:ln w="124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0" name="Полилиния: фигура 689">
              <a:extLst>
                <a:ext uri="{FF2B5EF4-FFF2-40B4-BE49-F238E27FC236}">
                  <a16:creationId xmlns:a16="http://schemas.microsoft.com/office/drawing/2014/main" id="{AF090B32-D414-4382-92D9-8E0C2BD047D4}"/>
                </a:ext>
              </a:extLst>
            </p:cNvPr>
            <p:cNvSpPr/>
            <p:nvPr/>
          </p:nvSpPr>
          <p:spPr>
            <a:xfrm>
              <a:off x="1268028" y="4517903"/>
              <a:ext cx="175635" cy="175635"/>
            </a:xfrm>
            <a:custGeom>
              <a:avLst/>
              <a:gdLst>
                <a:gd name="connsiteX0" fmla="*/ 653 w 175635"/>
                <a:gd name="connsiteY0" fmla="*/ 125 h 175635"/>
                <a:gd name="connsiteX1" fmla="*/ 653 w 175635"/>
                <a:gd name="connsiteY1" fmla="*/ 175760 h 175635"/>
                <a:gd name="connsiteX2" fmla="*/ 176288 w 175635"/>
                <a:gd name="connsiteY2" fmla="*/ 175760 h 175635"/>
                <a:gd name="connsiteX3" fmla="*/ 176288 w 175635"/>
                <a:gd name="connsiteY3" fmla="*/ 125 h 175635"/>
                <a:gd name="connsiteX4" fmla="*/ 653 w 175635"/>
                <a:gd name="connsiteY4" fmla="*/ 125 h 175635"/>
                <a:gd name="connsiteX5" fmla="*/ 151197 w 175635"/>
                <a:gd name="connsiteY5" fmla="*/ 150669 h 175635"/>
                <a:gd name="connsiteX6" fmla="*/ 25744 w 175635"/>
                <a:gd name="connsiteY6" fmla="*/ 150669 h 175635"/>
                <a:gd name="connsiteX7" fmla="*/ 25744 w 175635"/>
                <a:gd name="connsiteY7" fmla="*/ 25216 h 175635"/>
                <a:gd name="connsiteX8" fmla="*/ 151197 w 175635"/>
                <a:gd name="connsiteY8" fmla="*/ 25216 h 175635"/>
                <a:gd name="connsiteX9" fmla="*/ 151197 w 175635"/>
                <a:gd name="connsiteY9" fmla="*/ 150669 h 17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635" h="175635">
                  <a:moveTo>
                    <a:pt x="653" y="125"/>
                  </a:moveTo>
                  <a:lnTo>
                    <a:pt x="653" y="175760"/>
                  </a:lnTo>
                  <a:lnTo>
                    <a:pt x="176288" y="175760"/>
                  </a:lnTo>
                  <a:lnTo>
                    <a:pt x="176288" y="125"/>
                  </a:lnTo>
                  <a:lnTo>
                    <a:pt x="653" y="125"/>
                  </a:lnTo>
                  <a:close/>
                  <a:moveTo>
                    <a:pt x="151197" y="150669"/>
                  </a:moveTo>
                  <a:lnTo>
                    <a:pt x="25744" y="150669"/>
                  </a:lnTo>
                  <a:lnTo>
                    <a:pt x="25744" y="25216"/>
                  </a:lnTo>
                  <a:lnTo>
                    <a:pt x="151197" y="25216"/>
                  </a:lnTo>
                  <a:lnTo>
                    <a:pt x="151197" y="150669"/>
                  </a:lnTo>
                  <a:close/>
                </a:path>
              </a:pathLst>
            </a:custGeom>
            <a:grpFill/>
            <a:ln w="124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1" name="Полилиния: фигура 690">
              <a:extLst>
                <a:ext uri="{FF2B5EF4-FFF2-40B4-BE49-F238E27FC236}">
                  <a16:creationId xmlns:a16="http://schemas.microsoft.com/office/drawing/2014/main" id="{C4BC5B87-72A9-4337-A39F-98BAA5B96C40}"/>
                </a:ext>
              </a:extLst>
            </p:cNvPr>
            <p:cNvSpPr/>
            <p:nvPr/>
          </p:nvSpPr>
          <p:spPr>
            <a:xfrm>
              <a:off x="716032" y="5069899"/>
              <a:ext cx="175635" cy="175635"/>
            </a:xfrm>
            <a:custGeom>
              <a:avLst/>
              <a:gdLst>
                <a:gd name="connsiteX0" fmla="*/ 125 w 175635"/>
                <a:gd name="connsiteY0" fmla="*/ 653 h 175635"/>
                <a:gd name="connsiteX1" fmla="*/ 125 w 175635"/>
                <a:gd name="connsiteY1" fmla="*/ 176288 h 175635"/>
                <a:gd name="connsiteX2" fmla="*/ 175760 w 175635"/>
                <a:gd name="connsiteY2" fmla="*/ 176288 h 175635"/>
                <a:gd name="connsiteX3" fmla="*/ 175760 w 175635"/>
                <a:gd name="connsiteY3" fmla="*/ 653 h 175635"/>
                <a:gd name="connsiteX4" fmla="*/ 125 w 175635"/>
                <a:gd name="connsiteY4" fmla="*/ 653 h 175635"/>
                <a:gd name="connsiteX5" fmla="*/ 150669 w 175635"/>
                <a:gd name="connsiteY5" fmla="*/ 151197 h 175635"/>
                <a:gd name="connsiteX6" fmla="*/ 25216 w 175635"/>
                <a:gd name="connsiteY6" fmla="*/ 151197 h 175635"/>
                <a:gd name="connsiteX7" fmla="*/ 25216 w 175635"/>
                <a:gd name="connsiteY7" fmla="*/ 25744 h 175635"/>
                <a:gd name="connsiteX8" fmla="*/ 150669 w 175635"/>
                <a:gd name="connsiteY8" fmla="*/ 25744 h 175635"/>
                <a:gd name="connsiteX9" fmla="*/ 150669 w 175635"/>
                <a:gd name="connsiteY9" fmla="*/ 151197 h 17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635" h="175635">
                  <a:moveTo>
                    <a:pt x="125" y="653"/>
                  </a:moveTo>
                  <a:lnTo>
                    <a:pt x="125" y="176288"/>
                  </a:lnTo>
                  <a:lnTo>
                    <a:pt x="175760" y="176288"/>
                  </a:lnTo>
                  <a:lnTo>
                    <a:pt x="175760" y="653"/>
                  </a:lnTo>
                  <a:lnTo>
                    <a:pt x="125" y="653"/>
                  </a:lnTo>
                  <a:close/>
                  <a:moveTo>
                    <a:pt x="150669" y="151197"/>
                  </a:moveTo>
                  <a:lnTo>
                    <a:pt x="25216" y="151197"/>
                  </a:lnTo>
                  <a:lnTo>
                    <a:pt x="25216" y="25744"/>
                  </a:lnTo>
                  <a:lnTo>
                    <a:pt x="150669" y="25744"/>
                  </a:lnTo>
                  <a:lnTo>
                    <a:pt x="150669" y="151197"/>
                  </a:lnTo>
                  <a:close/>
                </a:path>
              </a:pathLst>
            </a:custGeom>
            <a:grpFill/>
            <a:ln w="124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2" name="Полилиния: фигура 691">
              <a:extLst>
                <a:ext uri="{FF2B5EF4-FFF2-40B4-BE49-F238E27FC236}">
                  <a16:creationId xmlns:a16="http://schemas.microsoft.com/office/drawing/2014/main" id="{7B65821E-441A-4D73-A83E-88328B248CDB}"/>
                </a:ext>
              </a:extLst>
            </p:cNvPr>
            <p:cNvSpPr/>
            <p:nvPr/>
          </p:nvSpPr>
          <p:spPr>
            <a:xfrm>
              <a:off x="766213" y="4568084"/>
              <a:ext cx="75272" cy="75272"/>
            </a:xfrm>
            <a:custGeom>
              <a:avLst/>
              <a:gdLst>
                <a:gd name="connsiteX0" fmla="*/ 129 w 75272"/>
                <a:gd name="connsiteY0" fmla="*/ 129 h 75272"/>
                <a:gd name="connsiteX1" fmla="*/ 75401 w 75272"/>
                <a:gd name="connsiteY1" fmla="*/ 129 h 75272"/>
                <a:gd name="connsiteX2" fmla="*/ 75401 w 75272"/>
                <a:gd name="connsiteY2" fmla="*/ 75401 h 75272"/>
                <a:gd name="connsiteX3" fmla="*/ 129 w 75272"/>
                <a:gd name="connsiteY3" fmla="*/ 75401 h 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272" h="75272">
                  <a:moveTo>
                    <a:pt x="129" y="129"/>
                  </a:moveTo>
                  <a:lnTo>
                    <a:pt x="75401" y="129"/>
                  </a:lnTo>
                  <a:lnTo>
                    <a:pt x="75401" y="75401"/>
                  </a:lnTo>
                  <a:lnTo>
                    <a:pt x="129" y="75401"/>
                  </a:lnTo>
                  <a:close/>
                </a:path>
              </a:pathLst>
            </a:custGeom>
            <a:grpFill/>
            <a:ln w="124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3" name="Полилиния: фигура 692">
              <a:extLst>
                <a:ext uri="{FF2B5EF4-FFF2-40B4-BE49-F238E27FC236}">
                  <a16:creationId xmlns:a16="http://schemas.microsoft.com/office/drawing/2014/main" id="{7A1E8C21-6BF4-4D8F-9954-466FDCCBE360}"/>
                </a:ext>
              </a:extLst>
            </p:cNvPr>
            <p:cNvSpPr/>
            <p:nvPr/>
          </p:nvSpPr>
          <p:spPr>
            <a:xfrm>
              <a:off x="1318209" y="4568084"/>
              <a:ext cx="75272" cy="75272"/>
            </a:xfrm>
            <a:custGeom>
              <a:avLst/>
              <a:gdLst>
                <a:gd name="connsiteX0" fmla="*/ 657 w 75272"/>
                <a:gd name="connsiteY0" fmla="*/ 129 h 75272"/>
                <a:gd name="connsiteX1" fmla="*/ 75929 w 75272"/>
                <a:gd name="connsiteY1" fmla="*/ 129 h 75272"/>
                <a:gd name="connsiteX2" fmla="*/ 75929 w 75272"/>
                <a:gd name="connsiteY2" fmla="*/ 75401 h 75272"/>
                <a:gd name="connsiteX3" fmla="*/ 657 w 75272"/>
                <a:gd name="connsiteY3" fmla="*/ 75401 h 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272" h="75272">
                  <a:moveTo>
                    <a:pt x="657" y="129"/>
                  </a:moveTo>
                  <a:lnTo>
                    <a:pt x="75929" y="129"/>
                  </a:lnTo>
                  <a:lnTo>
                    <a:pt x="75929" y="75401"/>
                  </a:lnTo>
                  <a:lnTo>
                    <a:pt x="657" y="75401"/>
                  </a:lnTo>
                  <a:close/>
                </a:path>
              </a:pathLst>
            </a:custGeom>
            <a:grpFill/>
            <a:ln w="124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4" name="Полилиния: фигура 693">
              <a:extLst>
                <a:ext uri="{FF2B5EF4-FFF2-40B4-BE49-F238E27FC236}">
                  <a16:creationId xmlns:a16="http://schemas.microsoft.com/office/drawing/2014/main" id="{905A8A02-B265-4AE0-A948-D6FAB0E5CC48}"/>
                </a:ext>
              </a:extLst>
            </p:cNvPr>
            <p:cNvSpPr/>
            <p:nvPr/>
          </p:nvSpPr>
          <p:spPr>
            <a:xfrm>
              <a:off x="766213" y="5120080"/>
              <a:ext cx="75272" cy="75272"/>
            </a:xfrm>
            <a:custGeom>
              <a:avLst/>
              <a:gdLst>
                <a:gd name="connsiteX0" fmla="*/ 129 w 75272"/>
                <a:gd name="connsiteY0" fmla="*/ 657 h 75272"/>
                <a:gd name="connsiteX1" fmla="*/ 75401 w 75272"/>
                <a:gd name="connsiteY1" fmla="*/ 657 h 75272"/>
                <a:gd name="connsiteX2" fmla="*/ 75401 w 75272"/>
                <a:gd name="connsiteY2" fmla="*/ 75929 h 75272"/>
                <a:gd name="connsiteX3" fmla="*/ 129 w 75272"/>
                <a:gd name="connsiteY3" fmla="*/ 75929 h 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272" h="75272">
                  <a:moveTo>
                    <a:pt x="129" y="657"/>
                  </a:moveTo>
                  <a:lnTo>
                    <a:pt x="75401" y="657"/>
                  </a:lnTo>
                  <a:lnTo>
                    <a:pt x="75401" y="75929"/>
                  </a:lnTo>
                  <a:lnTo>
                    <a:pt x="129" y="75929"/>
                  </a:lnTo>
                  <a:close/>
                </a:path>
              </a:pathLst>
            </a:custGeom>
            <a:grpFill/>
            <a:ln w="124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" name="Рисунок 21">
            <a:extLst>
              <a:ext uri="{FF2B5EF4-FFF2-40B4-BE49-F238E27FC236}">
                <a16:creationId xmlns:a16="http://schemas.microsoft.com/office/drawing/2014/main" id="{20DFF91E-EC06-46E9-AF09-8821044277AB}"/>
              </a:ext>
            </a:extLst>
          </p:cNvPr>
          <p:cNvGrpSpPr/>
          <p:nvPr/>
        </p:nvGrpSpPr>
        <p:grpSpPr>
          <a:xfrm>
            <a:off x="694100" y="5260118"/>
            <a:ext cx="724472" cy="724472"/>
            <a:chOff x="694100" y="5400991"/>
            <a:chExt cx="971572" cy="971572"/>
          </a:xfrm>
          <a:solidFill>
            <a:schemeClr val="bg1"/>
          </a:solidFill>
        </p:grpSpPr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94AE4C88-42E7-459D-AB02-869705D4F06C}"/>
                </a:ext>
              </a:extLst>
            </p:cNvPr>
            <p:cNvSpPr/>
            <p:nvPr/>
          </p:nvSpPr>
          <p:spPr>
            <a:xfrm>
              <a:off x="961843" y="5400991"/>
              <a:ext cx="34471" cy="34471"/>
            </a:xfrm>
            <a:custGeom>
              <a:avLst/>
              <a:gdLst>
                <a:gd name="connsiteX0" fmla="*/ 249 w 34471"/>
                <a:gd name="connsiteY0" fmla="*/ 57 h 34471"/>
                <a:gd name="connsiteX1" fmla="*/ 34721 w 34471"/>
                <a:gd name="connsiteY1" fmla="*/ 57 h 34471"/>
                <a:gd name="connsiteX2" fmla="*/ 34721 w 34471"/>
                <a:gd name="connsiteY2" fmla="*/ 34529 h 34471"/>
                <a:gd name="connsiteX3" fmla="*/ 249 w 34471"/>
                <a:gd name="connsiteY3" fmla="*/ 345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57"/>
                  </a:moveTo>
                  <a:lnTo>
                    <a:pt x="34721" y="57"/>
                  </a:lnTo>
                  <a:lnTo>
                    <a:pt x="34721" y="34529"/>
                  </a:lnTo>
                  <a:lnTo>
                    <a:pt x="249" y="345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9010B27B-43E4-48BE-A648-41EB3999A23F}"/>
                </a:ext>
              </a:extLst>
            </p:cNvPr>
            <p:cNvSpPr/>
            <p:nvPr/>
          </p:nvSpPr>
          <p:spPr>
            <a:xfrm>
              <a:off x="995311" y="5400991"/>
              <a:ext cx="34471" cy="34471"/>
            </a:xfrm>
            <a:custGeom>
              <a:avLst/>
              <a:gdLst>
                <a:gd name="connsiteX0" fmla="*/ 273 w 34471"/>
                <a:gd name="connsiteY0" fmla="*/ 57 h 34471"/>
                <a:gd name="connsiteX1" fmla="*/ 34745 w 34471"/>
                <a:gd name="connsiteY1" fmla="*/ 57 h 34471"/>
                <a:gd name="connsiteX2" fmla="*/ 34745 w 34471"/>
                <a:gd name="connsiteY2" fmla="*/ 34529 h 34471"/>
                <a:gd name="connsiteX3" fmla="*/ 273 w 34471"/>
                <a:gd name="connsiteY3" fmla="*/ 345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57"/>
                  </a:moveTo>
                  <a:lnTo>
                    <a:pt x="34745" y="57"/>
                  </a:lnTo>
                  <a:lnTo>
                    <a:pt x="34745" y="34529"/>
                  </a:lnTo>
                  <a:lnTo>
                    <a:pt x="273" y="345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F73FE6C2-DE00-4E61-B842-BDCE64A4E76A}"/>
                </a:ext>
              </a:extLst>
            </p:cNvPr>
            <p:cNvSpPr/>
            <p:nvPr/>
          </p:nvSpPr>
          <p:spPr>
            <a:xfrm>
              <a:off x="1229586" y="5400991"/>
              <a:ext cx="34471" cy="34471"/>
            </a:xfrm>
            <a:custGeom>
              <a:avLst/>
              <a:gdLst>
                <a:gd name="connsiteX0" fmla="*/ 441 w 34471"/>
                <a:gd name="connsiteY0" fmla="*/ 57 h 34471"/>
                <a:gd name="connsiteX1" fmla="*/ 34913 w 34471"/>
                <a:gd name="connsiteY1" fmla="*/ 57 h 34471"/>
                <a:gd name="connsiteX2" fmla="*/ 34913 w 34471"/>
                <a:gd name="connsiteY2" fmla="*/ 34529 h 34471"/>
                <a:gd name="connsiteX3" fmla="*/ 441 w 34471"/>
                <a:gd name="connsiteY3" fmla="*/ 345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57"/>
                  </a:moveTo>
                  <a:lnTo>
                    <a:pt x="34913" y="57"/>
                  </a:lnTo>
                  <a:lnTo>
                    <a:pt x="34913" y="34529"/>
                  </a:lnTo>
                  <a:lnTo>
                    <a:pt x="441" y="345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8879EBB5-94BA-4485-869B-084BFFF11687}"/>
                </a:ext>
              </a:extLst>
            </p:cNvPr>
            <p:cNvSpPr/>
            <p:nvPr/>
          </p:nvSpPr>
          <p:spPr>
            <a:xfrm>
              <a:off x="1263054" y="5400991"/>
              <a:ext cx="34471" cy="34471"/>
            </a:xfrm>
            <a:custGeom>
              <a:avLst/>
              <a:gdLst>
                <a:gd name="connsiteX0" fmla="*/ 465 w 34471"/>
                <a:gd name="connsiteY0" fmla="*/ 57 h 34471"/>
                <a:gd name="connsiteX1" fmla="*/ 34937 w 34471"/>
                <a:gd name="connsiteY1" fmla="*/ 57 h 34471"/>
                <a:gd name="connsiteX2" fmla="*/ 34937 w 34471"/>
                <a:gd name="connsiteY2" fmla="*/ 34529 h 34471"/>
                <a:gd name="connsiteX3" fmla="*/ 465 w 34471"/>
                <a:gd name="connsiteY3" fmla="*/ 345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57"/>
                  </a:moveTo>
                  <a:lnTo>
                    <a:pt x="34937" y="57"/>
                  </a:lnTo>
                  <a:lnTo>
                    <a:pt x="34937" y="34529"/>
                  </a:lnTo>
                  <a:lnTo>
                    <a:pt x="465" y="345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82D3CEE9-CB7D-4671-82E1-9912B7EFFEE4}"/>
                </a:ext>
              </a:extLst>
            </p:cNvPr>
            <p:cNvSpPr/>
            <p:nvPr/>
          </p:nvSpPr>
          <p:spPr>
            <a:xfrm>
              <a:off x="1296522" y="5400991"/>
              <a:ext cx="34471" cy="34471"/>
            </a:xfrm>
            <a:custGeom>
              <a:avLst/>
              <a:gdLst>
                <a:gd name="connsiteX0" fmla="*/ 489 w 34471"/>
                <a:gd name="connsiteY0" fmla="*/ 57 h 34471"/>
                <a:gd name="connsiteX1" fmla="*/ 34961 w 34471"/>
                <a:gd name="connsiteY1" fmla="*/ 57 h 34471"/>
                <a:gd name="connsiteX2" fmla="*/ 34961 w 34471"/>
                <a:gd name="connsiteY2" fmla="*/ 34529 h 34471"/>
                <a:gd name="connsiteX3" fmla="*/ 489 w 34471"/>
                <a:gd name="connsiteY3" fmla="*/ 345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57"/>
                  </a:moveTo>
                  <a:lnTo>
                    <a:pt x="34961" y="57"/>
                  </a:lnTo>
                  <a:lnTo>
                    <a:pt x="34961" y="34529"/>
                  </a:lnTo>
                  <a:lnTo>
                    <a:pt x="489" y="345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36883E9F-5B0D-4E62-984D-DFE34E47D692}"/>
                </a:ext>
              </a:extLst>
            </p:cNvPr>
            <p:cNvSpPr/>
            <p:nvPr/>
          </p:nvSpPr>
          <p:spPr>
            <a:xfrm>
              <a:off x="1363458" y="5400991"/>
              <a:ext cx="34471" cy="34471"/>
            </a:xfrm>
            <a:custGeom>
              <a:avLst/>
              <a:gdLst>
                <a:gd name="connsiteX0" fmla="*/ 537 w 34471"/>
                <a:gd name="connsiteY0" fmla="*/ 57 h 34471"/>
                <a:gd name="connsiteX1" fmla="*/ 35009 w 34471"/>
                <a:gd name="connsiteY1" fmla="*/ 57 h 34471"/>
                <a:gd name="connsiteX2" fmla="*/ 35009 w 34471"/>
                <a:gd name="connsiteY2" fmla="*/ 34529 h 34471"/>
                <a:gd name="connsiteX3" fmla="*/ 537 w 34471"/>
                <a:gd name="connsiteY3" fmla="*/ 345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57"/>
                  </a:moveTo>
                  <a:lnTo>
                    <a:pt x="35009" y="57"/>
                  </a:lnTo>
                  <a:lnTo>
                    <a:pt x="35009" y="34529"/>
                  </a:lnTo>
                  <a:lnTo>
                    <a:pt x="537" y="345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C99CA15-C8F7-4F95-969F-07AC32871F34}"/>
                </a:ext>
              </a:extLst>
            </p:cNvPr>
            <p:cNvSpPr/>
            <p:nvPr/>
          </p:nvSpPr>
          <p:spPr>
            <a:xfrm>
              <a:off x="961843" y="5434459"/>
              <a:ext cx="34471" cy="34471"/>
            </a:xfrm>
            <a:custGeom>
              <a:avLst/>
              <a:gdLst>
                <a:gd name="connsiteX0" fmla="*/ 249 w 34471"/>
                <a:gd name="connsiteY0" fmla="*/ 81 h 34471"/>
                <a:gd name="connsiteX1" fmla="*/ 34721 w 34471"/>
                <a:gd name="connsiteY1" fmla="*/ 81 h 34471"/>
                <a:gd name="connsiteX2" fmla="*/ 34721 w 34471"/>
                <a:gd name="connsiteY2" fmla="*/ 34553 h 34471"/>
                <a:gd name="connsiteX3" fmla="*/ 249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81"/>
                  </a:moveTo>
                  <a:lnTo>
                    <a:pt x="34721" y="81"/>
                  </a:lnTo>
                  <a:lnTo>
                    <a:pt x="34721" y="34553"/>
                  </a:lnTo>
                  <a:lnTo>
                    <a:pt x="249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9A27CE3F-9908-4F72-8057-DBEFDFA2CC13}"/>
                </a:ext>
              </a:extLst>
            </p:cNvPr>
            <p:cNvSpPr/>
            <p:nvPr/>
          </p:nvSpPr>
          <p:spPr>
            <a:xfrm>
              <a:off x="995311" y="5434459"/>
              <a:ext cx="34471" cy="34471"/>
            </a:xfrm>
            <a:custGeom>
              <a:avLst/>
              <a:gdLst>
                <a:gd name="connsiteX0" fmla="*/ 273 w 34471"/>
                <a:gd name="connsiteY0" fmla="*/ 81 h 34471"/>
                <a:gd name="connsiteX1" fmla="*/ 34745 w 34471"/>
                <a:gd name="connsiteY1" fmla="*/ 81 h 34471"/>
                <a:gd name="connsiteX2" fmla="*/ 34745 w 34471"/>
                <a:gd name="connsiteY2" fmla="*/ 34553 h 34471"/>
                <a:gd name="connsiteX3" fmla="*/ 273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81"/>
                  </a:moveTo>
                  <a:lnTo>
                    <a:pt x="34745" y="81"/>
                  </a:lnTo>
                  <a:lnTo>
                    <a:pt x="34745" y="34553"/>
                  </a:lnTo>
                  <a:lnTo>
                    <a:pt x="273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85C0A3B0-D77E-4751-AADA-3D698777BC32}"/>
                </a:ext>
              </a:extLst>
            </p:cNvPr>
            <p:cNvSpPr/>
            <p:nvPr/>
          </p:nvSpPr>
          <p:spPr>
            <a:xfrm>
              <a:off x="1062247" y="5434459"/>
              <a:ext cx="34471" cy="34471"/>
            </a:xfrm>
            <a:custGeom>
              <a:avLst/>
              <a:gdLst>
                <a:gd name="connsiteX0" fmla="*/ 321 w 34471"/>
                <a:gd name="connsiteY0" fmla="*/ 81 h 34471"/>
                <a:gd name="connsiteX1" fmla="*/ 34793 w 34471"/>
                <a:gd name="connsiteY1" fmla="*/ 81 h 34471"/>
                <a:gd name="connsiteX2" fmla="*/ 34793 w 34471"/>
                <a:gd name="connsiteY2" fmla="*/ 34553 h 34471"/>
                <a:gd name="connsiteX3" fmla="*/ 321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81"/>
                  </a:moveTo>
                  <a:lnTo>
                    <a:pt x="34793" y="81"/>
                  </a:lnTo>
                  <a:lnTo>
                    <a:pt x="34793" y="34553"/>
                  </a:lnTo>
                  <a:lnTo>
                    <a:pt x="321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F86AD7FA-3AA3-47EB-8E6E-025AA600EBF2}"/>
                </a:ext>
              </a:extLst>
            </p:cNvPr>
            <p:cNvSpPr/>
            <p:nvPr/>
          </p:nvSpPr>
          <p:spPr>
            <a:xfrm>
              <a:off x="1095715" y="5434459"/>
              <a:ext cx="34471" cy="34471"/>
            </a:xfrm>
            <a:custGeom>
              <a:avLst/>
              <a:gdLst>
                <a:gd name="connsiteX0" fmla="*/ 345 w 34471"/>
                <a:gd name="connsiteY0" fmla="*/ 81 h 34471"/>
                <a:gd name="connsiteX1" fmla="*/ 34817 w 34471"/>
                <a:gd name="connsiteY1" fmla="*/ 81 h 34471"/>
                <a:gd name="connsiteX2" fmla="*/ 34817 w 34471"/>
                <a:gd name="connsiteY2" fmla="*/ 34553 h 34471"/>
                <a:gd name="connsiteX3" fmla="*/ 345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81"/>
                  </a:moveTo>
                  <a:lnTo>
                    <a:pt x="34817" y="81"/>
                  </a:lnTo>
                  <a:lnTo>
                    <a:pt x="34817" y="34553"/>
                  </a:lnTo>
                  <a:lnTo>
                    <a:pt x="345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A6020ED4-6F27-4216-A368-F26C09C2F745}"/>
                </a:ext>
              </a:extLst>
            </p:cNvPr>
            <p:cNvSpPr/>
            <p:nvPr/>
          </p:nvSpPr>
          <p:spPr>
            <a:xfrm>
              <a:off x="1129183" y="5434459"/>
              <a:ext cx="34471" cy="34471"/>
            </a:xfrm>
            <a:custGeom>
              <a:avLst/>
              <a:gdLst>
                <a:gd name="connsiteX0" fmla="*/ 369 w 34471"/>
                <a:gd name="connsiteY0" fmla="*/ 81 h 34471"/>
                <a:gd name="connsiteX1" fmla="*/ 34841 w 34471"/>
                <a:gd name="connsiteY1" fmla="*/ 81 h 34471"/>
                <a:gd name="connsiteX2" fmla="*/ 34841 w 34471"/>
                <a:gd name="connsiteY2" fmla="*/ 34553 h 34471"/>
                <a:gd name="connsiteX3" fmla="*/ 369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81"/>
                  </a:moveTo>
                  <a:lnTo>
                    <a:pt x="34841" y="81"/>
                  </a:lnTo>
                  <a:lnTo>
                    <a:pt x="34841" y="34553"/>
                  </a:lnTo>
                  <a:lnTo>
                    <a:pt x="369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0A5011CA-B0C1-42F1-AE7D-87C7ECEB470E}"/>
                </a:ext>
              </a:extLst>
            </p:cNvPr>
            <p:cNvSpPr/>
            <p:nvPr/>
          </p:nvSpPr>
          <p:spPr>
            <a:xfrm>
              <a:off x="1162651" y="5434459"/>
              <a:ext cx="34471" cy="34471"/>
            </a:xfrm>
            <a:custGeom>
              <a:avLst/>
              <a:gdLst>
                <a:gd name="connsiteX0" fmla="*/ 393 w 34471"/>
                <a:gd name="connsiteY0" fmla="*/ 81 h 34471"/>
                <a:gd name="connsiteX1" fmla="*/ 34865 w 34471"/>
                <a:gd name="connsiteY1" fmla="*/ 81 h 34471"/>
                <a:gd name="connsiteX2" fmla="*/ 34865 w 34471"/>
                <a:gd name="connsiteY2" fmla="*/ 34553 h 34471"/>
                <a:gd name="connsiteX3" fmla="*/ 393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81"/>
                  </a:moveTo>
                  <a:lnTo>
                    <a:pt x="34865" y="81"/>
                  </a:lnTo>
                  <a:lnTo>
                    <a:pt x="34865" y="34553"/>
                  </a:lnTo>
                  <a:lnTo>
                    <a:pt x="393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D3E04A6B-7840-46DB-90B3-4E8BC0CFA720}"/>
                </a:ext>
              </a:extLst>
            </p:cNvPr>
            <p:cNvSpPr/>
            <p:nvPr/>
          </p:nvSpPr>
          <p:spPr>
            <a:xfrm>
              <a:off x="1196118" y="5434459"/>
              <a:ext cx="34471" cy="34471"/>
            </a:xfrm>
            <a:custGeom>
              <a:avLst/>
              <a:gdLst>
                <a:gd name="connsiteX0" fmla="*/ 417 w 34471"/>
                <a:gd name="connsiteY0" fmla="*/ 81 h 34471"/>
                <a:gd name="connsiteX1" fmla="*/ 34889 w 34471"/>
                <a:gd name="connsiteY1" fmla="*/ 81 h 34471"/>
                <a:gd name="connsiteX2" fmla="*/ 34889 w 34471"/>
                <a:gd name="connsiteY2" fmla="*/ 34553 h 34471"/>
                <a:gd name="connsiteX3" fmla="*/ 417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81"/>
                  </a:moveTo>
                  <a:lnTo>
                    <a:pt x="34889" y="81"/>
                  </a:lnTo>
                  <a:lnTo>
                    <a:pt x="34889" y="34553"/>
                  </a:lnTo>
                  <a:lnTo>
                    <a:pt x="417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2A69B3C6-36A3-4795-B187-3A04B2E3D98C}"/>
                </a:ext>
              </a:extLst>
            </p:cNvPr>
            <p:cNvSpPr/>
            <p:nvPr/>
          </p:nvSpPr>
          <p:spPr>
            <a:xfrm>
              <a:off x="1263054" y="5434459"/>
              <a:ext cx="34471" cy="34471"/>
            </a:xfrm>
            <a:custGeom>
              <a:avLst/>
              <a:gdLst>
                <a:gd name="connsiteX0" fmla="*/ 465 w 34471"/>
                <a:gd name="connsiteY0" fmla="*/ 81 h 34471"/>
                <a:gd name="connsiteX1" fmla="*/ 34937 w 34471"/>
                <a:gd name="connsiteY1" fmla="*/ 81 h 34471"/>
                <a:gd name="connsiteX2" fmla="*/ 34937 w 34471"/>
                <a:gd name="connsiteY2" fmla="*/ 34553 h 34471"/>
                <a:gd name="connsiteX3" fmla="*/ 465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81"/>
                  </a:moveTo>
                  <a:lnTo>
                    <a:pt x="34937" y="81"/>
                  </a:lnTo>
                  <a:lnTo>
                    <a:pt x="34937" y="34553"/>
                  </a:lnTo>
                  <a:lnTo>
                    <a:pt x="465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D5BB6AD6-4A6C-4255-A509-3E9C45419651}"/>
                </a:ext>
              </a:extLst>
            </p:cNvPr>
            <p:cNvSpPr/>
            <p:nvPr/>
          </p:nvSpPr>
          <p:spPr>
            <a:xfrm>
              <a:off x="1329990" y="5434459"/>
              <a:ext cx="34471" cy="34471"/>
            </a:xfrm>
            <a:custGeom>
              <a:avLst/>
              <a:gdLst>
                <a:gd name="connsiteX0" fmla="*/ 513 w 34471"/>
                <a:gd name="connsiteY0" fmla="*/ 81 h 34471"/>
                <a:gd name="connsiteX1" fmla="*/ 34985 w 34471"/>
                <a:gd name="connsiteY1" fmla="*/ 81 h 34471"/>
                <a:gd name="connsiteX2" fmla="*/ 34985 w 34471"/>
                <a:gd name="connsiteY2" fmla="*/ 34553 h 34471"/>
                <a:gd name="connsiteX3" fmla="*/ 513 w 34471"/>
                <a:gd name="connsiteY3" fmla="*/ 345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81"/>
                  </a:moveTo>
                  <a:lnTo>
                    <a:pt x="34985" y="81"/>
                  </a:lnTo>
                  <a:lnTo>
                    <a:pt x="34985" y="34553"/>
                  </a:lnTo>
                  <a:lnTo>
                    <a:pt x="513" y="345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A933BED0-9AA6-432D-AAC3-921A78D4C55C}"/>
                </a:ext>
              </a:extLst>
            </p:cNvPr>
            <p:cNvSpPr/>
            <p:nvPr/>
          </p:nvSpPr>
          <p:spPr>
            <a:xfrm>
              <a:off x="961843" y="5467927"/>
              <a:ext cx="34471" cy="34471"/>
            </a:xfrm>
            <a:custGeom>
              <a:avLst/>
              <a:gdLst>
                <a:gd name="connsiteX0" fmla="*/ 249 w 34471"/>
                <a:gd name="connsiteY0" fmla="*/ 105 h 34471"/>
                <a:gd name="connsiteX1" fmla="*/ 34721 w 34471"/>
                <a:gd name="connsiteY1" fmla="*/ 105 h 34471"/>
                <a:gd name="connsiteX2" fmla="*/ 34721 w 34471"/>
                <a:gd name="connsiteY2" fmla="*/ 34577 h 34471"/>
                <a:gd name="connsiteX3" fmla="*/ 249 w 34471"/>
                <a:gd name="connsiteY3" fmla="*/ 345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105"/>
                  </a:moveTo>
                  <a:lnTo>
                    <a:pt x="34721" y="105"/>
                  </a:lnTo>
                  <a:lnTo>
                    <a:pt x="34721" y="34577"/>
                  </a:lnTo>
                  <a:lnTo>
                    <a:pt x="249" y="345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085C2296-1EE0-440A-B35D-45EE71F81645}"/>
                </a:ext>
              </a:extLst>
            </p:cNvPr>
            <p:cNvSpPr/>
            <p:nvPr/>
          </p:nvSpPr>
          <p:spPr>
            <a:xfrm>
              <a:off x="1095715" y="5467927"/>
              <a:ext cx="34471" cy="34471"/>
            </a:xfrm>
            <a:custGeom>
              <a:avLst/>
              <a:gdLst>
                <a:gd name="connsiteX0" fmla="*/ 345 w 34471"/>
                <a:gd name="connsiteY0" fmla="*/ 105 h 34471"/>
                <a:gd name="connsiteX1" fmla="*/ 34817 w 34471"/>
                <a:gd name="connsiteY1" fmla="*/ 105 h 34471"/>
                <a:gd name="connsiteX2" fmla="*/ 34817 w 34471"/>
                <a:gd name="connsiteY2" fmla="*/ 34577 h 34471"/>
                <a:gd name="connsiteX3" fmla="*/ 345 w 34471"/>
                <a:gd name="connsiteY3" fmla="*/ 345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105"/>
                  </a:moveTo>
                  <a:lnTo>
                    <a:pt x="34817" y="105"/>
                  </a:lnTo>
                  <a:lnTo>
                    <a:pt x="34817" y="34577"/>
                  </a:lnTo>
                  <a:lnTo>
                    <a:pt x="345" y="345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D15B0752-E426-41CC-89B2-4799226715C7}"/>
                </a:ext>
              </a:extLst>
            </p:cNvPr>
            <p:cNvSpPr/>
            <p:nvPr/>
          </p:nvSpPr>
          <p:spPr>
            <a:xfrm>
              <a:off x="1196118" y="5467927"/>
              <a:ext cx="34471" cy="34471"/>
            </a:xfrm>
            <a:custGeom>
              <a:avLst/>
              <a:gdLst>
                <a:gd name="connsiteX0" fmla="*/ 417 w 34471"/>
                <a:gd name="connsiteY0" fmla="*/ 105 h 34471"/>
                <a:gd name="connsiteX1" fmla="*/ 34889 w 34471"/>
                <a:gd name="connsiteY1" fmla="*/ 105 h 34471"/>
                <a:gd name="connsiteX2" fmla="*/ 34889 w 34471"/>
                <a:gd name="connsiteY2" fmla="*/ 34577 h 34471"/>
                <a:gd name="connsiteX3" fmla="*/ 417 w 34471"/>
                <a:gd name="connsiteY3" fmla="*/ 345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105"/>
                  </a:moveTo>
                  <a:lnTo>
                    <a:pt x="34889" y="105"/>
                  </a:lnTo>
                  <a:lnTo>
                    <a:pt x="34889" y="34577"/>
                  </a:lnTo>
                  <a:lnTo>
                    <a:pt x="417" y="345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B4115A1E-572B-4E93-8E69-83CEDF285171}"/>
                </a:ext>
              </a:extLst>
            </p:cNvPr>
            <p:cNvSpPr/>
            <p:nvPr/>
          </p:nvSpPr>
          <p:spPr>
            <a:xfrm>
              <a:off x="1229586" y="5467927"/>
              <a:ext cx="34471" cy="34471"/>
            </a:xfrm>
            <a:custGeom>
              <a:avLst/>
              <a:gdLst>
                <a:gd name="connsiteX0" fmla="*/ 441 w 34471"/>
                <a:gd name="connsiteY0" fmla="*/ 105 h 34471"/>
                <a:gd name="connsiteX1" fmla="*/ 34913 w 34471"/>
                <a:gd name="connsiteY1" fmla="*/ 105 h 34471"/>
                <a:gd name="connsiteX2" fmla="*/ 34913 w 34471"/>
                <a:gd name="connsiteY2" fmla="*/ 34577 h 34471"/>
                <a:gd name="connsiteX3" fmla="*/ 441 w 34471"/>
                <a:gd name="connsiteY3" fmla="*/ 345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105"/>
                  </a:moveTo>
                  <a:lnTo>
                    <a:pt x="34913" y="105"/>
                  </a:lnTo>
                  <a:lnTo>
                    <a:pt x="34913" y="34577"/>
                  </a:lnTo>
                  <a:lnTo>
                    <a:pt x="441" y="345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3008A117-FEC6-412C-8261-63650E57768A}"/>
                </a:ext>
              </a:extLst>
            </p:cNvPr>
            <p:cNvSpPr/>
            <p:nvPr/>
          </p:nvSpPr>
          <p:spPr>
            <a:xfrm>
              <a:off x="1296522" y="5467927"/>
              <a:ext cx="34471" cy="34471"/>
            </a:xfrm>
            <a:custGeom>
              <a:avLst/>
              <a:gdLst>
                <a:gd name="connsiteX0" fmla="*/ 489 w 34471"/>
                <a:gd name="connsiteY0" fmla="*/ 105 h 34471"/>
                <a:gd name="connsiteX1" fmla="*/ 34961 w 34471"/>
                <a:gd name="connsiteY1" fmla="*/ 105 h 34471"/>
                <a:gd name="connsiteX2" fmla="*/ 34961 w 34471"/>
                <a:gd name="connsiteY2" fmla="*/ 34577 h 34471"/>
                <a:gd name="connsiteX3" fmla="*/ 489 w 34471"/>
                <a:gd name="connsiteY3" fmla="*/ 345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105"/>
                  </a:moveTo>
                  <a:lnTo>
                    <a:pt x="34961" y="105"/>
                  </a:lnTo>
                  <a:lnTo>
                    <a:pt x="34961" y="34577"/>
                  </a:lnTo>
                  <a:lnTo>
                    <a:pt x="489" y="345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56A099FE-A33C-4345-9600-27696FEFBAC6}"/>
                </a:ext>
              </a:extLst>
            </p:cNvPr>
            <p:cNvSpPr/>
            <p:nvPr/>
          </p:nvSpPr>
          <p:spPr>
            <a:xfrm>
              <a:off x="1329990" y="5467927"/>
              <a:ext cx="34471" cy="34471"/>
            </a:xfrm>
            <a:custGeom>
              <a:avLst/>
              <a:gdLst>
                <a:gd name="connsiteX0" fmla="*/ 513 w 34471"/>
                <a:gd name="connsiteY0" fmla="*/ 105 h 34471"/>
                <a:gd name="connsiteX1" fmla="*/ 34985 w 34471"/>
                <a:gd name="connsiteY1" fmla="*/ 105 h 34471"/>
                <a:gd name="connsiteX2" fmla="*/ 34985 w 34471"/>
                <a:gd name="connsiteY2" fmla="*/ 34577 h 34471"/>
                <a:gd name="connsiteX3" fmla="*/ 513 w 34471"/>
                <a:gd name="connsiteY3" fmla="*/ 345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105"/>
                  </a:moveTo>
                  <a:lnTo>
                    <a:pt x="34985" y="105"/>
                  </a:lnTo>
                  <a:lnTo>
                    <a:pt x="34985" y="34577"/>
                  </a:lnTo>
                  <a:lnTo>
                    <a:pt x="513" y="345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A68F91AE-F1BE-4CE4-8E0B-6275A2D5E24E}"/>
                </a:ext>
              </a:extLst>
            </p:cNvPr>
            <p:cNvSpPr/>
            <p:nvPr/>
          </p:nvSpPr>
          <p:spPr>
            <a:xfrm>
              <a:off x="1363458" y="5467927"/>
              <a:ext cx="34471" cy="34471"/>
            </a:xfrm>
            <a:custGeom>
              <a:avLst/>
              <a:gdLst>
                <a:gd name="connsiteX0" fmla="*/ 537 w 34471"/>
                <a:gd name="connsiteY0" fmla="*/ 105 h 34471"/>
                <a:gd name="connsiteX1" fmla="*/ 35009 w 34471"/>
                <a:gd name="connsiteY1" fmla="*/ 105 h 34471"/>
                <a:gd name="connsiteX2" fmla="*/ 35009 w 34471"/>
                <a:gd name="connsiteY2" fmla="*/ 34577 h 34471"/>
                <a:gd name="connsiteX3" fmla="*/ 537 w 34471"/>
                <a:gd name="connsiteY3" fmla="*/ 345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105"/>
                  </a:moveTo>
                  <a:lnTo>
                    <a:pt x="35009" y="105"/>
                  </a:lnTo>
                  <a:lnTo>
                    <a:pt x="35009" y="34577"/>
                  </a:lnTo>
                  <a:lnTo>
                    <a:pt x="537" y="345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597D2721-4B8B-461E-9AD3-1541402D4B9B}"/>
                </a:ext>
              </a:extLst>
            </p:cNvPr>
            <p:cNvSpPr/>
            <p:nvPr/>
          </p:nvSpPr>
          <p:spPr>
            <a:xfrm>
              <a:off x="1028779" y="5501395"/>
              <a:ext cx="34471" cy="34471"/>
            </a:xfrm>
            <a:custGeom>
              <a:avLst/>
              <a:gdLst>
                <a:gd name="connsiteX0" fmla="*/ 297 w 34471"/>
                <a:gd name="connsiteY0" fmla="*/ 129 h 34471"/>
                <a:gd name="connsiteX1" fmla="*/ 34769 w 34471"/>
                <a:gd name="connsiteY1" fmla="*/ 129 h 34471"/>
                <a:gd name="connsiteX2" fmla="*/ 34769 w 34471"/>
                <a:gd name="connsiteY2" fmla="*/ 34601 h 34471"/>
                <a:gd name="connsiteX3" fmla="*/ 297 w 34471"/>
                <a:gd name="connsiteY3" fmla="*/ 346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129"/>
                  </a:moveTo>
                  <a:lnTo>
                    <a:pt x="34769" y="129"/>
                  </a:lnTo>
                  <a:lnTo>
                    <a:pt x="34769" y="34601"/>
                  </a:lnTo>
                  <a:lnTo>
                    <a:pt x="297" y="346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A21C1006-957F-4CEB-AB9B-C9722910B9C7}"/>
                </a:ext>
              </a:extLst>
            </p:cNvPr>
            <p:cNvSpPr/>
            <p:nvPr/>
          </p:nvSpPr>
          <p:spPr>
            <a:xfrm>
              <a:off x="1095715" y="5501395"/>
              <a:ext cx="34471" cy="34471"/>
            </a:xfrm>
            <a:custGeom>
              <a:avLst/>
              <a:gdLst>
                <a:gd name="connsiteX0" fmla="*/ 345 w 34471"/>
                <a:gd name="connsiteY0" fmla="*/ 129 h 34471"/>
                <a:gd name="connsiteX1" fmla="*/ 34817 w 34471"/>
                <a:gd name="connsiteY1" fmla="*/ 129 h 34471"/>
                <a:gd name="connsiteX2" fmla="*/ 34817 w 34471"/>
                <a:gd name="connsiteY2" fmla="*/ 34601 h 34471"/>
                <a:gd name="connsiteX3" fmla="*/ 345 w 34471"/>
                <a:gd name="connsiteY3" fmla="*/ 346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129"/>
                  </a:moveTo>
                  <a:lnTo>
                    <a:pt x="34817" y="129"/>
                  </a:lnTo>
                  <a:lnTo>
                    <a:pt x="34817" y="34601"/>
                  </a:lnTo>
                  <a:lnTo>
                    <a:pt x="345" y="346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CE6D920C-DD6E-488A-BF77-13019BA7764F}"/>
                </a:ext>
              </a:extLst>
            </p:cNvPr>
            <p:cNvSpPr/>
            <p:nvPr/>
          </p:nvSpPr>
          <p:spPr>
            <a:xfrm>
              <a:off x="1162651" y="5501395"/>
              <a:ext cx="34471" cy="34471"/>
            </a:xfrm>
            <a:custGeom>
              <a:avLst/>
              <a:gdLst>
                <a:gd name="connsiteX0" fmla="*/ 393 w 34471"/>
                <a:gd name="connsiteY0" fmla="*/ 129 h 34471"/>
                <a:gd name="connsiteX1" fmla="*/ 34865 w 34471"/>
                <a:gd name="connsiteY1" fmla="*/ 129 h 34471"/>
                <a:gd name="connsiteX2" fmla="*/ 34865 w 34471"/>
                <a:gd name="connsiteY2" fmla="*/ 34601 h 34471"/>
                <a:gd name="connsiteX3" fmla="*/ 393 w 34471"/>
                <a:gd name="connsiteY3" fmla="*/ 346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129"/>
                  </a:moveTo>
                  <a:lnTo>
                    <a:pt x="34865" y="129"/>
                  </a:lnTo>
                  <a:lnTo>
                    <a:pt x="34865" y="34601"/>
                  </a:lnTo>
                  <a:lnTo>
                    <a:pt x="393" y="346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C1348365-443D-4F1E-8DF5-57347B448ACF}"/>
                </a:ext>
              </a:extLst>
            </p:cNvPr>
            <p:cNvSpPr/>
            <p:nvPr/>
          </p:nvSpPr>
          <p:spPr>
            <a:xfrm>
              <a:off x="1196118" y="5501395"/>
              <a:ext cx="34471" cy="34471"/>
            </a:xfrm>
            <a:custGeom>
              <a:avLst/>
              <a:gdLst>
                <a:gd name="connsiteX0" fmla="*/ 417 w 34471"/>
                <a:gd name="connsiteY0" fmla="*/ 129 h 34471"/>
                <a:gd name="connsiteX1" fmla="*/ 34889 w 34471"/>
                <a:gd name="connsiteY1" fmla="*/ 129 h 34471"/>
                <a:gd name="connsiteX2" fmla="*/ 34889 w 34471"/>
                <a:gd name="connsiteY2" fmla="*/ 34601 h 34471"/>
                <a:gd name="connsiteX3" fmla="*/ 417 w 34471"/>
                <a:gd name="connsiteY3" fmla="*/ 346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129"/>
                  </a:moveTo>
                  <a:lnTo>
                    <a:pt x="34889" y="129"/>
                  </a:lnTo>
                  <a:lnTo>
                    <a:pt x="34889" y="34601"/>
                  </a:lnTo>
                  <a:lnTo>
                    <a:pt x="417" y="346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F7E41C39-9171-47B2-9ABA-7FF0B589F464}"/>
                </a:ext>
              </a:extLst>
            </p:cNvPr>
            <p:cNvSpPr/>
            <p:nvPr/>
          </p:nvSpPr>
          <p:spPr>
            <a:xfrm>
              <a:off x="1229586" y="5501395"/>
              <a:ext cx="34471" cy="34471"/>
            </a:xfrm>
            <a:custGeom>
              <a:avLst/>
              <a:gdLst>
                <a:gd name="connsiteX0" fmla="*/ 441 w 34471"/>
                <a:gd name="connsiteY0" fmla="*/ 129 h 34471"/>
                <a:gd name="connsiteX1" fmla="*/ 34913 w 34471"/>
                <a:gd name="connsiteY1" fmla="*/ 129 h 34471"/>
                <a:gd name="connsiteX2" fmla="*/ 34913 w 34471"/>
                <a:gd name="connsiteY2" fmla="*/ 34601 h 34471"/>
                <a:gd name="connsiteX3" fmla="*/ 441 w 34471"/>
                <a:gd name="connsiteY3" fmla="*/ 346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129"/>
                  </a:moveTo>
                  <a:lnTo>
                    <a:pt x="34913" y="129"/>
                  </a:lnTo>
                  <a:lnTo>
                    <a:pt x="34913" y="34601"/>
                  </a:lnTo>
                  <a:lnTo>
                    <a:pt x="441" y="346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FC1D3AFD-BC7E-4B75-8965-A3F301FC1A25}"/>
                </a:ext>
              </a:extLst>
            </p:cNvPr>
            <p:cNvSpPr/>
            <p:nvPr/>
          </p:nvSpPr>
          <p:spPr>
            <a:xfrm>
              <a:off x="1263054" y="5501395"/>
              <a:ext cx="34471" cy="34471"/>
            </a:xfrm>
            <a:custGeom>
              <a:avLst/>
              <a:gdLst>
                <a:gd name="connsiteX0" fmla="*/ 465 w 34471"/>
                <a:gd name="connsiteY0" fmla="*/ 129 h 34471"/>
                <a:gd name="connsiteX1" fmla="*/ 34937 w 34471"/>
                <a:gd name="connsiteY1" fmla="*/ 129 h 34471"/>
                <a:gd name="connsiteX2" fmla="*/ 34937 w 34471"/>
                <a:gd name="connsiteY2" fmla="*/ 34601 h 34471"/>
                <a:gd name="connsiteX3" fmla="*/ 465 w 34471"/>
                <a:gd name="connsiteY3" fmla="*/ 346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129"/>
                  </a:moveTo>
                  <a:lnTo>
                    <a:pt x="34937" y="129"/>
                  </a:lnTo>
                  <a:lnTo>
                    <a:pt x="34937" y="34601"/>
                  </a:lnTo>
                  <a:lnTo>
                    <a:pt x="465" y="346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87C09BD0-CC4B-4667-AD50-38894AAF8710}"/>
                </a:ext>
              </a:extLst>
            </p:cNvPr>
            <p:cNvSpPr/>
            <p:nvPr/>
          </p:nvSpPr>
          <p:spPr>
            <a:xfrm>
              <a:off x="1329990" y="5501395"/>
              <a:ext cx="34471" cy="34471"/>
            </a:xfrm>
            <a:custGeom>
              <a:avLst/>
              <a:gdLst>
                <a:gd name="connsiteX0" fmla="*/ 513 w 34471"/>
                <a:gd name="connsiteY0" fmla="*/ 129 h 34471"/>
                <a:gd name="connsiteX1" fmla="*/ 34985 w 34471"/>
                <a:gd name="connsiteY1" fmla="*/ 129 h 34471"/>
                <a:gd name="connsiteX2" fmla="*/ 34985 w 34471"/>
                <a:gd name="connsiteY2" fmla="*/ 34601 h 34471"/>
                <a:gd name="connsiteX3" fmla="*/ 513 w 34471"/>
                <a:gd name="connsiteY3" fmla="*/ 346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129"/>
                  </a:moveTo>
                  <a:lnTo>
                    <a:pt x="34985" y="129"/>
                  </a:lnTo>
                  <a:lnTo>
                    <a:pt x="34985" y="34601"/>
                  </a:lnTo>
                  <a:lnTo>
                    <a:pt x="513" y="346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7476E6F0-59F6-43E2-9B6D-F52DCF6B72BF}"/>
                </a:ext>
              </a:extLst>
            </p:cNvPr>
            <p:cNvSpPr/>
            <p:nvPr/>
          </p:nvSpPr>
          <p:spPr>
            <a:xfrm>
              <a:off x="995311" y="5534863"/>
              <a:ext cx="34471" cy="34471"/>
            </a:xfrm>
            <a:custGeom>
              <a:avLst/>
              <a:gdLst>
                <a:gd name="connsiteX0" fmla="*/ 273 w 34471"/>
                <a:gd name="connsiteY0" fmla="*/ 153 h 34471"/>
                <a:gd name="connsiteX1" fmla="*/ 34745 w 34471"/>
                <a:gd name="connsiteY1" fmla="*/ 153 h 34471"/>
                <a:gd name="connsiteX2" fmla="*/ 34745 w 34471"/>
                <a:gd name="connsiteY2" fmla="*/ 34625 h 34471"/>
                <a:gd name="connsiteX3" fmla="*/ 273 w 34471"/>
                <a:gd name="connsiteY3" fmla="*/ 3462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153"/>
                  </a:moveTo>
                  <a:lnTo>
                    <a:pt x="34745" y="153"/>
                  </a:lnTo>
                  <a:lnTo>
                    <a:pt x="34745" y="34625"/>
                  </a:lnTo>
                  <a:lnTo>
                    <a:pt x="273" y="3462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4BD43250-1451-4A44-A315-1D075E9B91A6}"/>
                </a:ext>
              </a:extLst>
            </p:cNvPr>
            <p:cNvSpPr/>
            <p:nvPr/>
          </p:nvSpPr>
          <p:spPr>
            <a:xfrm>
              <a:off x="1028779" y="5534863"/>
              <a:ext cx="34471" cy="34471"/>
            </a:xfrm>
            <a:custGeom>
              <a:avLst/>
              <a:gdLst>
                <a:gd name="connsiteX0" fmla="*/ 297 w 34471"/>
                <a:gd name="connsiteY0" fmla="*/ 153 h 34471"/>
                <a:gd name="connsiteX1" fmla="*/ 34769 w 34471"/>
                <a:gd name="connsiteY1" fmla="*/ 153 h 34471"/>
                <a:gd name="connsiteX2" fmla="*/ 34769 w 34471"/>
                <a:gd name="connsiteY2" fmla="*/ 34625 h 34471"/>
                <a:gd name="connsiteX3" fmla="*/ 297 w 34471"/>
                <a:gd name="connsiteY3" fmla="*/ 3462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153"/>
                  </a:moveTo>
                  <a:lnTo>
                    <a:pt x="34769" y="153"/>
                  </a:lnTo>
                  <a:lnTo>
                    <a:pt x="34769" y="34625"/>
                  </a:lnTo>
                  <a:lnTo>
                    <a:pt x="297" y="3462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8EE50AA3-7BDF-481A-A252-AAD2164EF54F}"/>
                </a:ext>
              </a:extLst>
            </p:cNvPr>
            <p:cNvSpPr/>
            <p:nvPr/>
          </p:nvSpPr>
          <p:spPr>
            <a:xfrm>
              <a:off x="1062247" y="5534863"/>
              <a:ext cx="34471" cy="34471"/>
            </a:xfrm>
            <a:custGeom>
              <a:avLst/>
              <a:gdLst>
                <a:gd name="connsiteX0" fmla="*/ 321 w 34471"/>
                <a:gd name="connsiteY0" fmla="*/ 153 h 34471"/>
                <a:gd name="connsiteX1" fmla="*/ 34793 w 34471"/>
                <a:gd name="connsiteY1" fmla="*/ 153 h 34471"/>
                <a:gd name="connsiteX2" fmla="*/ 34793 w 34471"/>
                <a:gd name="connsiteY2" fmla="*/ 34625 h 34471"/>
                <a:gd name="connsiteX3" fmla="*/ 321 w 34471"/>
                <a:gd name="connsiteY3" fmla="*/ 3462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153"/>
                  </a:moveTo>
                  <a:lnTo>
                    <a:pt x="34793" y="153"/>
                  </a:lnTo>
                  <a:lnTo>
                    <a:pt x="34793" y="34625"/>
                  </a:lnTo>
                  <a:lnTo>
                    <a:pt x="321" y="3462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F37444F0-AE4A-4B11-B0D3-2157421A2BC4}"/>
                </a:ext>
              </a:extLst>
            </p:cNvPr>
            <p:cNvSpPr/>
            <p:nvPr/>
          </p:nvSpPr>
          <p:spPr>
            <a:xfrm>
              <a:off x="1196118" y="5534863"/>
              <a:ext cx="34471" cy="34471"/>
            </a:xfrm>
            <a:custGeom>
              <a:avLst/>
              <a:gdLst>
                <a:gd name="connsiteX0" fmla="*/ 417 w 34471"/>
                <a:gd name="connsiteY0" fmla="*/ 153 h 34471"/>
                <a:gd name="connsiteX1" fmla="*/ 34889 w 34471"/>
                <a:gd name="connsiteY1" fmla="*/ 153 h 34471"/>
                <a:gd name="connsiteX2" fmla="*/ 34889 w 34471"/>
                <a:gd name="connsiteY2" fmla="*/ 34625 h 34471"/>
                <a:gd name="connsiteX3" fmla="*/ 417 w 34471"/>
                <a:gd name="connsiteY3" fmla="*/ 3462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153"/>
                  </a:moveTo>
                  <a:lnTo>
                    <a:pt x="34889" y="153"/>
                  </a:lnTo>
                  <a:lnTo>
                    <a:pt x="34889" y="34625"/>
                  </a:lnTo>
                  <a:lnTo>
                    <a:pt x="417" y="3462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FFD945C2-FE71-4E70-A1F4-843BE130E01D}"/>
                </a:ext>
              </a:extLst>
            </p:cNvPr>
            <p:cNvSpPr/>
            <p:nvPr/>
          </p:nvSpPr>
          <p:spPr>
            <a:xfrm>
              <a:off x="1229586" y="5534863"/>
              <a:ext cx="34471" cy="34471"/>
            </a:xfrm>
            <a:custGeom>
              <a:avLst/>
              <a:gdLst>
                <a:gd name="connsiteX0" fmla="*/ 441 w 34471"/>
                <a:gd name="connsiteY0" fmla="*/ 153 h 34471"/>
                <a:gd name="connsiteX1" fmla="*/ 34913 w 34471"/>
                <a:gd name="connsiteY1" fmla="*/ 153 h 34471"/>
                <a:gd name="connsiteX2" fmla="*/ 34913 w 34471"/>
                <a:gd name="connsiteY2" fmla="*/ 34625 h 34471"/>
                <a:gd name="connsiteX3" fmla="*/ 441 w 34471"/>
                <a:gd name="connsiteY3" fmla="*/ 3462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153"/>
                  </a:moveTo>
                  <a:lnTo>
                    <a:pt x="34913" y="153"/>
                  </a:lnTo>
                  <a:lnTo>
                    <a:pt x="34913" y="34625"/>
                  </a:lnTo>
                  <a:lnTo>
                    <a:pt x="441" y="3462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8395B1FF-4C36-401A-AC0E-56B0C6229DAB}"/>
                </a:ext>
              </a:extLst>
            </p:cNvPr>
            <p:cNvSpPr/>
            <p:nvPr/>
          </p:nvSpPr>
          <p:spPr>
            <a:xfrm>
              <a:off x="1296522" y="5534863"/>
              <a:ext cx="34471" cy="34471"/>
            </a:xfrm>
            <a:custGeom>
              <a:avLst/>
              <a:gdLst>
                <a:gd name="connsiteX0" fmla="*/ 489 w 34471"/>
                <a:gd name="connsiteY0" fmla="*/ 153 h 34471"/>
                <a:gd name="connsiteX1" fmla="*/ 34961 w 34471"/>
                <a:gd name="connsiteY1" fmla="*/ 153 h 34471"/>
                <a:gd name="connsiteX2" fmla="*/ 34961 w 34471"/>
                <a:gd name="connsiteY2" fmla="*/ 34625 h 34471"/>
                <a:gd name="connsiteX3" fmla="*/ 489 w 34471"/>
                <a:gd name="connsiteY3" fmla="*/ 3462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153"/>
                  </a:moveTo>
                  <a:lnTo>
                    <a:pt x="34961" y="153"/>
                  </a:lnTo>
                  <a:lnTo>
                    <a:pt x="34961" y="34625"/>
                  </a:lnTo>
                  <a:lnTo>
                    <a:pt x="489" y="3462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C7FC97A2-E950-4D78-8AEB-2BFFCC171F40}"/>
                </a:ext>
              </a:extLst>
            </p:cNvPr>
            <p:cNvSpPr/>
            <p:nvPr/>
          </p:nvSpPr>
          <p:spPr>
            <a:xfrm>
              <a:off x="1329990" y="5534863"/>
              <a:ext cx="34471" cy="34471"/>
            </a:xfrm>
            <a:custGeom>
              <a:avLst/>
              <a:gdLst>
                <a:gd name="connsiteX0" fmla="*/ 513 w 34471"/>
                <a:gd name="connsiteY0" fmla="*/ 153 h 34471"/>
                <a:gd name="connsiteX1" fmla="*/ 34985 w 34471"/>
                <a:gd name="connsiteY1" fmla="*/ 153 h 34471"/>
                <a:gd name="connsiteX2" fmla="*/ 34985 w 34471"/>
                <a:gd name="connsiteY2" fmla="*/ 34625 h 34471"/>
                <a:gd name="connsiteX3" fmla="*/ 513 w 34471"/>
                <a:gd name="connsiteY3" fmla="*/ 3462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153"/>
                  </a:moveTo>
                  <a:lnTo>
                    <a:pt x="34985" y="153"/>
                  </a:lnTo>
                  <a:lnTo>
                    <a:pt x="34985" y="34625"/>
                  </a:lnTo>
                  <a:lnTo>
                    <a:pt x="513" y="3462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9D893D0A-6D64-420A-9385-5BB36813020C}"/>
                </a:ext>
              </a:extLst>
            </p:cNvPr>
            <p:cNvSpPr/>
            <p:nvPr/>
          </p:nvSpPr>
          <p:spPr>
            <a:xfrm>
              <a:off x="961843" y="5568331"/>
              <a:ext cx="34471" cy="34471"/>
            </a:xfrm>
            <a:custGeom>
              <a:avLst/>
              <a:gdLst>
                <a:gd name="connsiteX0" fmla="*/ 249 w 34471"/>
                <a:gd name="connsiteY0" fmla="*/ 177 h 34471"/>
                <a:gd name="connsiteX1" fmla="*/ 34721 w 34471"/>
                <a:gd name="connsiteY1" fmla="*/ 177 h 34471"/>
                <a:gd name="connsiteX2" fmla="*/ 34721 w 34471"/>
                <a:gd name="connsiteY2" fmla="*/ 34649 h 34471"/>
                <a:gd name="connsiteX3" fmla="*/ 249 w 34471"/>
                <a:gd name="connsiteY3" fmla="*/ 3464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177"/>
                  </a:moveTo>
                  <a:lnTo>
                    <a:pt x="34721" y="177"/>
                  </a:lnTo>
                  <a:lnTo>
                    <a:pt x="34721" y="34649"/>
                  </a:lnTo>
                  <a:lnTo>
                    <a:pt x="249" y="3464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050454EE-B734-4918-A2CF-C568293FE40E}"/>
                </a:ext>
              </a:extLst>
            </p:cNvPr>
            <p:cNvSpPr/>
            <p:nvPr/>
          </p:nvSpPr>
          <p:spPr>
            <a:xfrm>
              <a:off x="995311" y="5568331"/>
              <a:ext cx="34471" cy="34471"/>
            </a:xfrm>
            <a:custGeom>
              <a:avLst/>
              <a:gdLst>
                <a:gd name="connsiteX0" fmla="*/ 273 w 34471"/>
                <a:gd name="connsiteY0" fmla="*/ 177 h 34471"/>
                <a:gd name="connsiteX1" fmla="*/ 34745 w 34471"/>
                <a:gd name="connsiteY1" fmla="*/ 177 h 34471"/>
                <a:gd name="connsiteX2" fmla="*/ 34745 w 34471"/>
                <a:gd name="connsiteY2" fmla="*/ 34649 h 34471"/>
                <a:gd name="connsiteX3" fmla="*/ 273 w 34471"/>
                <a:gd name="connsiteY3" fmla="*/ 3464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177"/>
                  </a:moveTo>
                  <a:lnTo>
                    <a:pt x="34745" y="177"/>
                  </a:lnTo>
                  <a:lnTo>
                    <a:pt x="34745" y="34649"/>
                  </a:lnTo>
                  <a:lnTo>
                    <a:pt x="273" y="3464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64FA07DD-30CF-4DF5-A7AC-7F12E8C129E6}"/>
                </a:ext>
              </a:extLst>
            </p:cNvPr>
            <p:cNvSpPr/>
            <p:nvPr/>
          </p:nvSpPr>
          <p:spPr>
            <a:xfrm>
              <a:off x="1028779" y="5568331"/>
              <a:ext cx="34471" cy="34471"/>
            </a:xfrm>
            <a:custGeom>
              <a:avLst/>
              <a:gdLst>
                <a:gd name="connsiteX0" fmla="*/ 297 w 34471"/>
                <a:gd name="connsiteY0" fmla="*/ 177 h 34471"/>
                <a:gd name="connsiteX1" fmla="*/ 34769 w 34471"/>
                <a:gd name="connsiteY1" fmla="*/ 177 h 34471"/>
                <a:gd name="connsiteX2" fmla="*/ 34769 w 34471"/>
                <a:gd name="connsiteY2" fmla="*/ 34649 h 34471"/>
                <a:gd name="connsiteX3" fmla="*/ 297 w 34471"/>
                <a:gd name="connsiteY3" fmla="*/ 3464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177"/>
                  </a:moveTo>
                  <a:lnTo>
                    <a:pt x="34769" y="177"/>
                  </a:lnTo>
                  <a:lnTo>
                    <a:pt x="34769" y="34649"/>
                  </a:lnTo>
                  <a:lnTo>
                    <a:pt x="297" y="3464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6938CBD2-DD0E-4914-BAE8-084B226A7329}"/>
                </a:ext>
              </a:extLst>
            </p:cNvPr>
            <p:cNvSpPr/>
            <p:nvPr/>
          </p:nvSpPr>
          <p:spPr>
            <a:xfrm>
              <a:off x="1162651" y="5568331"/>
              <a:ext cx="34471" cy="34471"/>
            </a:xfrm>
            <a:custGeom>
              <a:avLst/>
              <a:gdLst>
                <a:gd name="connsiteX0" fmla="*/ 393 w 34471"/>
                <a:gd name="connsiteY0" fmla="*/ 177 h 34471"/>
                <a:gd name="connsiteX1" fmla="*/ 34865 w 34471"/>
                <a:gd name="connsiteY1" fmla="*/ 177 h 34471"/>
                <a:gd name="connsiteX2" fmla="*/ 34865 w 34471"/>
                <a:gd name="connsiteY2" fmla="*/ 34649 h 34471"/>
                <a:gd name="connsiteX3" fmla="*/ 393 w 34471"/>
                <a:gd name="connsiteY3" fmla="*/ 3464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177"/>
                  </a:moveTo>
                  <a:lnTo>
                    <a:pt x="34865" y="177"/>
                  </a:lnTo>
                  <a:lnTo>
                    <a:pt x="34865" y="34649"/>
                  </a:lnTo>
                  <a:lnTo>
                    <a:pt x="393" y="3464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45494995-0985-467D-BEB0-BDDF5CA3CC6A}"/>
                </a:ext>
              </a:extLst>
            </p:cNvPr>
            <p:cNvSpPr/>
            <p:nvPr/>
          </p:nvSpPr>
          <p:spPr>
            <a:xfrm>
              <a:off x="1296522" y="5568331"/>
              <a:ext cx="34471" cy="34471"/>
            </a:xfrm>
            <a:custGeom>
              <a:avLst/>
              <a:gdLst>
                <a:gd name="connsiteX0" fmla="*/ 489 w 34471"/>
                <a:gd name="connsiteY0" fmla="*/ 177 h 34471"/>
                <a:gd name="connsiteX1" fmla="*/ 34961 w 34471"/>
                <a:gd name="connsiteY1" fmla="*/ 177 h 34471"/>
                <a:gd name="connsiteX2" fmla="*/ 34961 w 34471"/>
                <a:gd name="connsiteY2" fmla="*/ 34649 h 34471"/>
                <a:gd name="connsiteX3" fmla="*/ 489 w 34471"/>
                <a:gd name="connsiteY3" fmla="*/ 3464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177"/>
                  </a:moveTo>
                  <a:lnTo>
                    <a:pt x="34961" y="177"/>
                  </a:lnTo>
                  <a:lnTo>
                    <a:pt x="34961" y="34649"/>
                  </a:lnTo>
                  <a:lnTo>
                    <a:pt x="489" y="3464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0F7312E5-E2B5-436F-A575-FD41648C662A}"/>
                </a:ext>
              </a:extLst>
            </p:cNvPr>
            <p:cNvSpPr/>
            <p:nvPr/>
          </p:nvSpPr>
          <p:spPr>
            <a:xfrm>
              <a:off x="1363458" y="5568331"/>
              <a:ext cx="34471" cy="34471"/>
            </a:xfrm>
            <a:custGeom>
              <a:avLst/>
              <a:gdLst>
                <a:gd name="connsiteX0" fmla="*/ 537 w 34471"/>
                <a:gd name="connsiteY0" fmla="*/ 177 h 34471"/>
                <a:gd name="connsiteX1" fmla="*/ 35009 w 34471"/>
                <a:gd name="connsiteY1" fmla="*/ 177 h 34471"/>
                <a:gd name="connsiteX2" fmla="*/ 35009 w 34471"/>
                <a:gd name="connsiteY2" fmla="*/ 34649 h 34471"/>
                <a:gd name="connsiteX3" fmla="*/ 537 w 34471"/>
                <a:gd name="connsiteY3" fmla="*/ 3464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177"/>
                  </a:moveTo>
                  <a:lnTo>
                    <a:pt x="35009" y="177"/>
                  </a:lnTo>
                  <a:lnTo>
                    <a:pt x="35009" y="34649"/>
                  </a:lnTo>
                  <a:lnTo>
                    <a:pt x="537" y="3464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04C57F0C-DCD2-473A-808A-5D40F3517CA2}"/>
                </a:ext>
              </a:extLst>
            </p:cNvPr>
            <p:cNvSpPr/>
            <p:nvPr/>
          </p:nvSpPr>
          <p:spPr>
            <a:xfrm>
              <a:off x="961843" y="5601799"/>
              <a:ext cx="34471" cy="34471"/>
            </a:xfrm>
            <a:custGeom>
              <a:avLst/>
              <a:gdLst>
                <a:gd name="connsiteX0" fmla="*/ 249 w 34471"/>
                <a:gd name="connsiteY0" fmla="*/ 201 h 34471"/>
                <a:gd name="connsiteX1" fmla="*/ 34721 w 34471"/>
                <a:gd name="connsiteY1" fmla="*/ 201 h 34471"/>
                <a:gd name="connsiteX2" fmla="*/ 34721 w 34471"/>
                <a:gd name="connsiteY2" fmla="*/ 34673 h 34471"/>
                <a:gd name="connsiteX3" fmla="*/ 249 w 34471"/>
                <a:gd name="connsiteY3" fmla="*/ 3467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201"/>
                  </a:moveTo>
                  <a:lnTo>
                    <a:pt x="34721" y="201"/>
                  </a:lnTo>
                  <a:lnTo>
                    <a:pt x="34721" y="34673"/>
                  </a:lnTo>
                  <a:lnTo>
                    <a:pt x="249" y="3467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76473512-8C84-4D4C-823E-5E081CB73336}"/>
                </a:ext>
              </a:extLst>
            </p:cNvPr>
            <p:cNvSpPr/>
            <p:nvPr/>
          </p:nvSpPr>
          <p:spPr>
            <a:xfrm>
              <a:off x="1028779" y="5601799"/>
              <a:ext cx="34471" cy="34471"/>
            </a:xfrm>
            <a:custGeom>
              <a:avLst/>
              <a:gdLst>
                <a:gd name="connsiteX0" fmla="*/ 297 w 34471"/>
                <a:gd name="connsiteY0" fmla="*/ 201 h 34471"/>
                <a:gd name="connsiteX1" fmla="*/ 34769 w 34471"/>
                <a:gd name="connsiteY1" fmla="*/ 201 h 34471"/>
                <a:gd name="connsiteX2" fmla="*/ 34769 w 34471"/>
                <a:gd name="connsiteY2" fmla="*/ 34673 h 34471"/>
                <a:gd name="connsiteX3" fmla="*/ 297 w 34471"/>
                <a:gd name="connsiteY3" fmla="*/ 3467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201"/>
                  </a:moveTo>
                  <a:lnTo>
                    <a:pt x="34769" y="201"/>
                  </a:lnTo>
                  <a:lnTo>
                    <a:pt x="34769" y="34673"/>
                  </a:lnTo>
                  <a:lnTo>
                    <a:pt x="297" y="3467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58004B34-371F-4439-82BA-11B7EC4A9A91}"/>
                </a:ext>
              </a:extLst>
            </p:cNvPr>
            <p:cNvSpPr/>
            <p:nvPr/>
          </p:nvSpPr>
          <p:spPr>
            <a:xfrm>
              <a:off x="1095715" y="5601799"/>
              <a:ext cx="34471" cy="34471"/>
            </a:xfrm>
            <a:custGeom>
              <a:avLst/>
              <a:gdLst>
                <a:gd name="connsiteX0" fmla="*/ 345 w 34471"/>
                <a:gd name="connsiteY0" fmla="*/ 201 h 34471"/>
                <a:gd name="connsiteX1" fmla="*/ 34817 w 34471"/>
                <a:gd name="connsiteY1" fmla="*/ 201 h 34471"/>
                <a:gd name="connsiteX2" fmla="*/ 34817 w 34471"/>
                <a:gd name="connsiteY2" fmla="*/ 34673 h 34471"/>
                <a:gd name="connsiteX3" fmla="*/ 345 w 34471"/>
                <a:gd name="connsiteY3" fmla="*/ 3467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201"/>
                  </a:moveTo>
                  <a:lnTo>
                    <a:pt x="34817" y="201"/>
                  </a:lnTo>
                  <a:lnTo>
                    <a:pt x="34817" y="34673"/>
                  </a:lnTo>
                  <a:lnTo>
                    <a:pt x="345" y="3467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E156B30A-D32F-4959-B72B-5D947040F907}"/>
                </a:ext>
              </a:extLst>
            </p:cNvPr>
            <p:cNvSpPr/>
            <p:nvPr/>
          </p:nvSpPr>
          <p:spPr>
            <a:xfrm>
              <a:off x="1162651" y="5601799"/>
              <a:ext cx="34471" cy="34471"/>
            </a:xfrm>
            <a:custGeom>
              <a:avLst/>
              <a:gdLst>
                <a:gd name="connsiteX0" fmla="*/ 393 w 34471"/>
                <a:gd name="connsiteY0" fmla="*/ 201 h 34471"/>
                <a:gd name="connsiteX1" fmla="*/ 34865 w 34471"/>
                <a:gd name="connsiteY1" fmla="*/ 201 h 34471"/>
                <a:gd name="connsiteX2" fmla="*/ 34865 w 34471"/>
                <a:gd name="connsiteY2" fmla="*/ 34673 h 34471"/>
                <a:gd name="connsiteX3" fmla="*/ 393 w 34471"/>
                <a:gd name="connsiteY3" fmla="*/ 3467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201"/>
                  </a:moveTo>
                  <a:lnTo>
                    <a:pt x="34865" y="201"/>
                  </a:lnTo>
                  <a:lnTo>
                    <a:pt x="34865" y="34673"/>
                  </a:lnTo>
                  <a:lnTo>
                    <a:pt x="393" y="3467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C6B26722-9287-4FDD-8959-FF28B94C40E0}"/>
                </a:ext>
              </a:extLst>
            </p:cNvPr>
            <p:cNvSpPr/>
            <p:nvPr/>
          </p:nvSpPr>
          <p:spPr>
            <a:xfrm>
              <a:off x="1229586" y="5601799"/>
              <a:ext cx="34471" cy="34471"/>
            </a:xfrm>
            <a:custGeom>
              <a:avLst/>
              <a:gdLst>
                <a:gd name="connsiteX0" fmla="*/ 441 w 34471"/>
                <a:gd name="connsiteY0" fmla="*/ 201 h 34471"/>
                <a:gd name="connsiteX1" fmla="*/ 34913 w 34471"/>
                <a:gd name="connsiteY1" fmla="*/ 201 h 34471"/>
                <a:gd name="connsiteX2" fmla="*/ 34913 w 34471"/>
                <a:gd name="connsiteY2" fmla="*/ 34673 h 34471"/>
                <a:gd name="connsiteX3" fmla="*/ 441 w 34471"/>
                <a:gd name="connsiteY3" fmla="*/ 3467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201"/>
                  </a:moveTo>
                  <a:lnTo>
                    <a:pt x="34913" y="201"/>
                  </a:lnTo>
                  <a:lnTo>
                    <a:pt x="34913" y="34673"/>
                  </a:lnTo>
                  <a:lnTo>
                    <a:pt x="441" y="3467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1E1C48C3-B54E-4063-BE54-6CFD6DD76458}"/>
                </a:ext>
              </a:extLst>
            </p:cNvPr>
            <p:cNvSpPr/>
            <p:nvPr/>
          </p:nvSpPr>
          <p:spPr>
            <a:xfrm>
              <a:off x="1296522" y="5601799"/>
              <a:ext cx="34471" cy="34471"/>
            </a:xfrm>
            <a:custGeom>
              <a:avLst/>
              <a:gdLst>
                <a:gd name="connsiteX0" fmla="*/ 489 w 34471"/>
                <a:gd name="connsiteY0" fmla="*/ 201 h 34471"/>
                <a:gd name="connsiteX1" fmla="*/ 34961 w 34471"/>
                <a:gd name="connsiteY1" fmla="*/ 201 h 34471"/>
                <a:gd name="connsiteX2" fmla="*/ 34961 w 34471"/>
                <a:gd name="connsiteY2" fmla="*/ 34673 h 34471"/>
                <a:gd name="connsiteX3" fmla="*/ 489 w 34471"/>
                <a:gd name="connsiteY3" fmla="*/ 3467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201"/>
                  </a:moveTo>
                  <a:lnTo>
                    <a:pt x="34961" y="201"/>
                  </a:lnTo>
                  <a:lnTo>
                    <a:pt x="34961" y="34673"/>
                  </a:lnTo>
                  <a:lnTo>
                    <a:pt x="489" y="3467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723BFE4C-E4BA-424A-AD87-71FCE0AF33B7}"/>
                </a:ext>
              </a:extLst>
            </p:cNvPr>
            <p:cNvSpPr/>
            <p:nvPr/>
          </p:nvSpPr>
          <p:spPr>
            <a:xfrm>
              <a:off x="1363458" y="5601799"/>
              <a:ext cx="34471" cy="34471"/>
            </a:xfrm>
            <a:custGeom>
              <a:avLst/>
              <a:gdLst>
                <a:gd name="connsiteX0" fmla="*/ 537 w 34471"/>
                <a:gd name="connsiteY0" fmla="*/ 201 h 34471"/>
                <a:gd name="connsiteX1" fmla="*/ 35009 w 34471"/>
                <a:gd name="connsiteY1" fmla="*/ 201 h 34471"/>
                <a:gd name="connsiteX2" fmla="*/ 35009 w 34471"/>
                <a:gd name="connsiteY2" fmla="*/ 34673 h 34471"/>
                <a:gd name="connsiteX3" fmla="*/ 537 w 34471"/>
                <a:gd name="connsiteY3" fmla="*/ 3467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201"/>
                  </a:moveTo>
                  <a:lnTo>
                    <a:pt x="35009" y="201"/>
                  </a:lnTo>
                  <a:lnTo>
                    <a:pt x="35009" y="34673"/>
                  </a:lnTo>
                  <a:lnTo>
                    <a:pt x="537" y="3467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095125D7-40D2-4B7D-B253-F09A8C92C046}"/>
                </a:ext>
              </a:extLst>
            </p:cNvPr>
            <p:cNvSpPr/>
            <p:nvPr/>
          </p:nvSpPr>
          <p:spPr>
            <a:xfrm>
              <a:off x="961843" y="5635266"/>
              <a:ext cx="34471" cy="34471"/>
            </a:xfrm>
            <a:custGeom>
              <a:avLst/>
              <a:gdLst>
                <a:gd name="connsiteX0" fmla="*/ 249 w 34471"/>
                <a:gd name="connsiteY0" fmla="*/ 225 h 34471"/>
                <a:gd name="connsiteX1" fmla="*/ 34721 w 34471"/>
                <a:gd name="connsiteY1" fmla="*/ 225 h 34471"/>
                <a:gd name="connsiteX2" fmla="*/ 34721 w 34471"/>
                <a:gd name="connsiteY2" fmla="*/ 34697 h 34471"/>
                <a:gd name="connsiteX3" fmla="*/ 249 w 34471"/>
                <a:gd name="connsiteY3" fmla="*/ 3469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225"/>
                  </a:moveTo>
                  <a:lnTo>
                    <a:pt x="34721" y="225"/>
                  </a:lnTo>
                  <a:lnTo>
                    <a:pt x="34721" y="34697"/>
                  </a:lnTo>
                  <a:lnTo>
                    <a:pt x="249" y="3469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AA1DDE5F-3C30-4D82-8955-0D1173C645C5}"/>
                </a:ext>
              </a:extLst>
            </p:cNvPr>
            <p:cNvSpPr/>
            <p:nvPr/>
          </p:nvSpPr>
          <p:spPr>
            <a:xfrm>
              <a:off x="1062247" y="5635266"/>
              <a:ext cx="34471" cy="34471"/>
            </a:xfrm>
            <a:custGeom>
              <a:avLst/>
              <a:gdLst>
                <a:gd name="connsiteX0" fmla="*/ 321 w 34471"/>
                <a:gd name="connsiteY0" fmla="*/ 225 h 34471"/>
                <a:gd name="connsiteX1" fmla="*/ 34793 w 34471"/>
                <a:gd name="connsiteY1" fmla="*/ 225 h 34471"/>
                <a:gd name="connsiteX2" fmla="*/ 34793 w 34471"/>
                <a:gd name="connsiteY2" fmla="*/ 34697 h 34471"/>
                <a:gd name="connsiteX3" fmla="*/ 321 w 34471"/>
                <a:gd name="connsiteY3" fmla="*/ 3469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225"/>
                  </a:moveTo>
                  <a:lnTo>
                    <a:pt x="34793" y="225"/>
                  </a:lnTo>
                  <a:lnTo>
                    <a:pt x="34793" y="34697"/>
                  </a:lnTo>
                  <a:lnTo>
                    <a:pt x="321" y="3469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548FF497-1348-459B-8C48-2193B845B952}"/>
                </a:ext>
              </a:extLst>
            </p:cNvPr>
            <p:cNvSpPr/>
            <p:nvPr/>
          </p:nvSpPr>
          <p:spPr>
            <a:xfrm>
              <a:off x="1095715" y="5635266"/>
              <a:ext cx="34471" cy="34471"/>
            </a:xfrm>
            <a:custGeom>
              <a:avLst/>
              <a:gdLst>
                <a:gd name="connsiteX0" fmla="*/ 345 w 34471"/>
                <a:gd name="connsiteY0" fmla="*/ 225 h 34471"/>
                <a:gd name="connsiteX1" fmla="*/ 34817 w 34471"/>
                <a:gd name="connsiteY1" fmla="*/ 225 h 34471"/>
                <a:gd name="connsiteX2" fmla="*/ 34817 w 34471"/>
                <a:gd name="connsiteY2" fmla="*/ 34697 h 34471"/>
                <a:gd name="connsiteX3" fmla="*/ 345 w 34471"/>
                <a:gd name="connsiteY3" fmla="*/ 3469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225"/>
                  </a:moveTo>
                  <a:lnTo>
                    <a:pt x="34817" y="225"/>
                  </a:lnTo>
                  <a:lnTo>
                    <a:pt x="34817" y="34697"/>
                  </a:lnTo>
                  <a:lnTo>
                    <a:pt x="345" y="3469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F6787B6C-D982-46D2-986E-11FFA3BBD015}"/>
                </a:ext>
              </a:extLst>
            </p:cNvPr>
            <p:cNvSpPr/>
            <p:nvPr/>
          </p:nvSpPr>
          <p:spPr>
            <a:xfrm>
              <a:off x="1196118" y="5635266"/>
              <a:ext cx="34471" cy="34471"/>
            </a:xfrm>
            <a:custGeom>
              <a:avLst/>
              <a:gdLst>
                <a:gd name="connsiteX0" fmla="*/ 417 w 34471"/>
                <a:gd name="connsiteY0" fmla="*/ 225 h 34471"/>
                <a:gd name="connsiteX1" fmla="*/ 34889 w 34471"/>
                <a:gd name="connsiteY1" fmla="*/ 225 h 34471"/>
                <a:gd name="connsiteX2" fmla="*/ 34889 w 34471"/>
                <a:gd name="connsiteY2" fmla="*/ 34697 h 34471"/>
                <a:gd name="connsiteX3" fmla="*/ 417 w 34471"/>
                <a:gd name="connsiteY3" fmla="*/ 3469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225"/>
                  </a:moveTo>
                  <a:lnTo>
                    <a:pt x="34889" y="225"/>
                  </a:lnTo>
                  <a:lnTo>
                    <a:pt x="34889" y="34697"/>
                  </a:lnTo>
                  <a:lnTo>
                    <a:pt x="417" y="3469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8F718189-1473-4CB8-9441-86F42A54C2CF}"/>
                </a:ext>
              </a:extLst>
            </p:cNvPr>
            <p:cNvSpPr/>
            <p:nvPr/>
          </p:nvSpPr>
          <p:spPr>
            <a:xfrm>
              <a:off x="1229586" y="5635266"/>
              <a:ext cx="34471" cy="34471"/>
            </a:xfrm>
            <a:custGeom>
              <a:avLst/>
              <a:gdLst>
                <a:gd name="connsiteX0" fmla="*/ 441 w 34471"/>
                <a:gd name="connsiteY0" fmla="*/ 225 h 34471"/>
                <a:gd name="connsiteX1" fmla="*/ 34913 w 34471"/>
                <a:gd name="connsiteY1" fmla="*/ 225 h 34471"/>
                <a:gd name="connsiteX2" fmla="*/ 34913 w 34471"/>
                <a:gd name="connsiteY2" fmla="*/ 34697 h 34471"/>
                <a:gd name="connsiteX3" fmla="*/ 441 w 34471"/>
                <a:gd name="connsiteY3" fmla="*/ 3469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225"/>
                  </a:moveTo>
                  <a:lnTo>
                    <a:pt x="34913" y="225"/>
                  </a:lnTo>
                  <a:lnTo>
                    <a:pt x="34913" y="34697"/>
                  </a:lnTo>
                  <a:lnTo>
                    <a:pt x="441" y="3469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id="{6C1D27F5-4FBE-487F-BEF0-72089466B6EE}"/>
                </a:ext>
              </a:extLst>
            </p:cNvPr>
            <p:cNvSpPr/>
            <p:nvPr/>
          </p:nvSpPr>
          <p:spPr>
            <a:xfrm>
              <a:off x="1329990" y="5635266"/>
              <a:ext cx="34471" cy="34471"/>
            </a:xfrm>
            <a:custGeom>
              <a:avLst/>
              <a:gdLst>
                <a:gd name="connsiteX0" fmla="*/ 513 w 34471"/>
                <a:gd name="connsiteY0" fmla="*/ 225 h 34471"/>
                <a:gd name="connsiteX1" fmla="*/ 34985 w 34471"/>
                <a:gd name="connsiteY1" fmla="*/ 225 h 34471"/>
                <a:gd name="connsiteX2" fmla="*/ 34985 w 34471"/>
                <a:gd name="connsiteY2" fmla="*/ 34697 h 34471"/>
                <a:gd name="connsiteX3" fmla="*/ 513 w 34471"/>
                <a:gd name="connsiteY3" fmla="*/ 3469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225"/>
                  </a:moveTo>
                  <a:lnTo>
                    <a:pt x="34985" y="225"/>
                  </a:lnTo>
                  <a:lnTo>
                    <a:pt x="34985" y="34697"/>
                  </a:lnTo>
                  <a:lnTo>
                    <a:pt x="513" y="3469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D245D1DA-45A6-4CB9-9F7E-5C18AB422D00}"/>
                </a:ext>
              </a:extLst>
            </p:cNvPr>
            <p:cNvSpPr/>
            <p:nvPr/>
          </p:nvSpPr>
          <p:spPr>
            <a:xfrm>
              <a:off x="1363458" y="5635266"/>
              <a:ext cx="34471" cy="34471"/>
            </a:xfrm>
            <a:custGeom>
              <a:avLst/>
              <a:gdLst>
                <a:gd name="connsiteX0" fmla="*/ 537 w 34471"/>
                <a:gd name="connsiteY0" fmla="*/ 225 h 34471"/>
                <a:gd name="connsiteX1" fmla="*/ 35009 w 34471"/>
                <a:gd name="connsiteY1" fmla="*/ 225 h 34471"/>
                <a:gd name="connsiteX2" fmla="*/ 35009 w 34471"/>
                <a:gd name="connsiteY2" fmla="*/ 34697 h 34471"/>
                <a:gd name="connsiteX3" fmla="*/ 537 w 34471"/>
                <a:gd name="connsiteY3" fmla="*/ 3469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225"/>
                  </a:moveTo>
                  <a:lnTo>
                    <a:pt x="35009" y="225"/>
                  </a:lnTo>
                  <a:lnTo>
                    <a:pt x="35009" y="34697"/>
                  </a:lnTo>
                  <a:lnTo>
                    <a:pt x="537" y="3469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ECAD052C-7DC1-4215-85F7-782BE8EC1C76}"/>
                </a:ext>
              </a:extLst>
            </p:cNvPr>
            <p:cNvSpPr/>
            <p:nvPr/>
          </p:nvSpPr>
          <p:spPr>
            <a:xfrm>
              <a:off x="761036" y="5668734"/>
              <a:ext cx="34471" cy="34471"/>
            </a:xfrm>
            <a:custGeom>
              <a:avLst/>
              <a:gdLst>
                <a:gd name="connsiteX0" fmla="*/ 105 w 34471"/>
                <a:gd name="connsiteY0" fmla="*/ 249 h 34471"/>
                <a:gd name="connsiteX1" fmla="*/ 34577 w 34471"/>
                <a:gd name="connsiteY1" fmla="*/ 249 h 34471"/>
                <a:gd name="connsiteX2" fmla="*/ 34577 w 34471"/>
                <a:gd name="connsiteY2" fmla="*/ 34721 h 34471"/>
                <a:gd name="connsiteX3" fmla="*/ 105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249"/>
                  </a:moveTo>
                  <a:lnTo>
                    <a:pt x="34577" y="249"/>
                  </a:lnTo>
                  <a:lnTo>
                    <a:pt x="34577" y="34721"/>
                  </a:lnTo>
                  <a:lnTo>
                    <a:pt x="105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D0CF754F-9470-4FF3-801D-DBDC35B3C12C}"/>
                </a:ext>
              </a:extLst>
            </p:cNvPr>
            <p:cNvSpPr/>
            <p:nvPr/>
          </p:nvSpPr>
          <p:spPr>
            <a:xfrm>
              <a:off x="794504" y="5668734"/>
              <a:ext cx="34471" cy="34471"/>
            </a:xfrm>
            <a:custGeom>
              <a:avLst/>
              <a:gdLst>
                <a:gd name="connsiteX0" fmla="*/ 129 w 34471"/>
                <a:gd name="connsiteY0" fmla="*/ 249 h 34471"/>
                <a:gd name="connsiteX1" fmla="*/ 34601 w 34471"/>
                <a:gd name="connsiteY1" fmla="*/ 249 h 34471"/>
                <a:gd name="connsiteX2" fmla="*/ 34601 w 34471"/>
                <a:gd name="connsiteY2" fmla="*/ 34721 h 34471"/>
                <a:gd name="connsiteX3" fmla="*/ 129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29" y="249"/>
                  </a:moveTo>
                  <a:lnTo>
                    <a:pt x="34601" y="249"/>
                  </a:lnTo>
                  <a:lnTo>
                    <a:pt x="34601" y="34721"/>
                  </a:lnTo>
                  <a:lnTo>
                    <a:pt x="129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35734FF0-C85B-4AC3-9BB4-BDF03F21FE18}"/>
                </a:ext>
              </a:extLst>
            </p:cNvPr>
            <p:cNvSpPr/>
            <p:nvPr/>
          </p:nvSpPr>
          <p:spPr>
            <a:xfrm>
              <a:off x="827972" y="5668734"/>
              <a:ext cx="34471" cy="34471"/>
            </a:xfrm>
            <a:custGeom>
              <a:avLst/>
              <a:gdLst>
                <a:gd name="connsiteX0" fmla="*/ 153 w 34471"/>
                <a:gd name="connsiteY0" fmla="*/ 249 h 34471"/>
                <a:gd name="connsiteX1" fmla="*/ 34625 w 34471"/>
                <a:gd name="connsiteY1" fmla="*/ 249 h 34471"/>
                <a:gd name="connsiteX2" fmla="*/ 34625 w 34471"/>
                <a:gd name="connsiteY2" fmla="*/ 34721 h 34471"/>
                <a:gd name="connsiteX3" fmla="*/ 153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53" y="249"/>
                  </a:moveTo>
                  <a:lnTo>
                    <a:pt x="34625" y="249"/>
                  </a:lnTo>
                  <a:lnTo>
                    <a:pt x="34625" y="34721"/>
                  </a:lnTo>
                  <a:lnTo>
                    <a:pt x="153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62BC7D76-B6E7-4758-918C-EED30F80C911}"/>
                </a:ext>
              </a:extLst>
            </p:cNvPr>
            <p:cNvSpPr/>
            <p:nvPr/>
          </p:nvSpPr>
          <p:spPr>
            <a:xfrm>
              <a:off x="894908" y="5668734"/>
              <a:ext cx="34471" cy="34471"/>
            </a:xfrm>
            <a:custGeom>
              <a:avLst/>
              <a:gdLst>
                <a:gd name="connsiteX0" fmla="*/ 201 w 34471"/>
                <a:gd name="connsiteY0" fmla="*/ 249 h 34471"/>
                <a:gd name="connsiteX1" fmla="*/ 34673 w 34471"/>
                <a:gd name="connsiteY1" fmla="*/ 249 h 34471"/>
                <a:gd name="connsiteX2" fmla="*/ 34673 w 34471"/>
                <a:gd name="connsiteY2" fmla="*/ 34721 h 34471"/>
                <a:gd name="connsiteX3" fmla="*/ 201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01" y="249"/>
                  </a:moveTo>
                  <a:lnTo>
                    <a:pt x="34673" y="249"/>
                  </a:lnTo>
                  <a:lnTo>
                    <a:pt x="34673" y="34721"/>
                  </a:lnTo>
                  <a:lnTo>
                    <a:pt x="201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82BFCD59-6CF0-4A45-9CE4-57BA9C3B18E9}"/>
                </a:ext>
              </a:extLst>
            </p:cNvPr>
            <p:cNvSpPr/>
            <p:nvPr/>
          </p:nvSpPr>
          <p:spPr>
            <a:xfrm>
              <a:off x="961843" y="5668734"/>
              <a:ext cx="34471" cy="34471"/>
            </a:xfrm>
            <a:custGeom>
              <a:avLst/>
              <a:gdLst>
                <a:gd name="connsiteX0" fmla="*/ 249 w 34471"/>
                <a:gd name="connsiteY0" fmla="*/ 249 h 34471"/>
                <a:gd name="connsiteX1" fmla="*/ 34721 w 34471"/>
                <a:gd name="connsiteY1" fmla="*/ 249 h 34471"/>
                <a:gd name="connsiteX2" fmla="*/ 34721 w 34471"/>
                <a:gd name="connsiteY2" fmla="*/ 34721 h 34471"/>
                <a:gd name="connsiteX3" fmla="*/ 249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249"/>
                  </a:moveTo>
                  <a:lnTo>
                    <a:pt x="34721" y="249"/>
                  </a:lnTo>
                  <a:lnTo>
                    <a:pt x="34721" y="34721"/>
                  </a:lnTo>
                  <a:lnTo>
                    <a:pt x="249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08E65696-46B9-412A-A601-F5BD0777FC0B}"/>
                </a:ext>
              </a:extLst>
            </p:cNvPr>
            <p:cNvSpPr/>
            <p:nvPr/>
          </p:nvSpPr>
          <p:spPr>
            <a:xfrm>
              <a:off x="1062247" y="5668734"/>
              <a:ext cx="34471" cy="34471"/>
            </a:xfrm>
            <a:custGeom>
              <a:avLst/>
              <a:gdLst>
                <a:gd name="connsiteX0" fmla="*/ 321 w 34471"/>
                <a:gd name="connsiteY0" fmla="*/ 249 h 34471"/>
                <a:gd name="connsiteX1" fmla="*/ 34793 w 34471"/>
                <a:gd name="connsiteY1" fmla="*/ 249 h 34471"/>
                <a:gd name="connsiteX2" fmla="*/ 34793 w 34471"/>
                <a:gd name="connsiteY2" fmla="*/ 34721 h 34471"/>
                <a:gd name="connsiteX3" fmla="*/ 321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249"/>
                  </a:moveTo>
                  <a:lnTo>
                    <a:pt x="34793" y="249"/>
                  </a:lnTo>
                  <a:lnTo>
                    <a:pt x="34793" y="34721"/>
                  </a:lnTo>
                  <a:lnTo>
                    <a:pt x="321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E6E62212-E2E6-43B1-8F7F-07E41B634FAA}"/>
                </a:ext>
              </a:extLst>
            </p:cNvPr>
            <p:cNvSpPr/>
            <p:nvPr/>
          </p:nvSpPr>
          <p:spPr>
            <a:xfrm>
              <a:off x="1095715" y="5668734"/>
              <a:ext cx="34471" cy="34471"/>
            </a:xfrm>
            <a:custGeom>
              <a:avLst/>
              <a:gdLst>
                <a:gd name="connsiteX0" fmla="*/ 345 w 34471"/>
                <a:gd name="connsiteY0" fmla="*/ 249 h 34471"/>
                <a:gd name="connsiteX1" fmla="*/ 34817 w 34471"/>
                <a:gd name="connsiteY1" fmla="*/ 249 h 34471"/>
                <a:gd name="connsiteX2" fmla="*/ 34817 w 34471"/>
                <a:gd name="connsiteY2" fmla="*/ 34721 h 34471"/>
                <a:gd name="connsiteX3" fmla="*/ 345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249"/>
                  </a:moveTo>
                  <a:lnTo>
                    <a:pt x="34817" y="249"/>
                  </a:lnTo>
                  <a:lnTo>
                    <a:pt x="34817" y="34721"/>
                  </a:lnTo>
                  <a:lnTo>
                    <a:pt x="345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408A6827-A0D1-4FBD-A121-5640906D8BE6}"/>
                </a:ext>
              </a:extLst>
            </p:cNvPr>
            <p:cNvSpPr/>
            <p:nvPr/>
          </p:nvSpPr>
          <p:spPr>
            <a:xfrm>
              <a:off x="1162651" y="5668734"/>
              <a:ext cx="34471" cy="34471"/>
            </a:xfrm>
            <a:custGeom>
              <a:avLst/>
              <a:gdLst>
                <a:gd name="connsiteX0" fmla="*/ 393 w 34471"/>
                <a:gd name="connsiteY0" fmla="*/ 249 h 34471"/>
                <a:gd name="connsiteX1" fmla="*/ 34865 w 34471"/>
                <a:gd name="connsiteY1" fmla="*/ 249 h 34471"/>
                <a:gd name="connsiteX2" fmla="*/ 34865 w 34471"/>
                <a:gd name="connsiteY2" fmla="*/ 34721 h 34471"/>
                <a:gd name="connsiteX3" fmla="*/ 393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249"/>
                  </a:moveTo>
                  <a:lnTo>
                    <a:pt x="34865" y="249"/>
                  </a:lnTo>
                  <a:lnTo>
                    <a:pt x="34865" y="34721"/>
                  </a:lnTo>
                  <a:lnTo>
                    <a:pt x="393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7B6AB453-7B50-454C-907E-522C3F96C132}"/>
                </a:ext>
              </a:extLst>
            </p:cNvPr>
            <p:cNvSpPr/>
            <p:nvPr/>
          </p:nvSpPr>
          <p:spPr>
            <a:xfrm>
              <a:off x="1196118" y="5668734"/>
              <a:ext cx="34471" cy="34471"/>
            </a:xfrm>
            <a:custGeom>
              <a:avLst/>
              <a:gdLst>
                <a:gd name="connsiteX0" fmla="*/ 417 w 34471"/>
                <a:gd name="connsiteY0" fmla="*/ 249 h 34471"/>
                <a:gd name="connsiteX1" fmla="*/ 34889 w 34471"/>
                <a:gd name="connsiteY1" fmla="*/ 249 h 34471"/>
                <a:gd name="connsiteX2" fmla="*/ 34889 w 34471"/>
                <a:gd name="connsiteY2" fmla="*/ 34721 h 34471"/>
                <a:gd name="connsiteX3" fmla="*/ 417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249"/>
                  </a:moveTo>
                  <a:lnTo>
                    <a:pt x="34889" y="249"/>
                  </a:lnTo>
                  <a:lnTo>
                    <a:pt x="34889" y="34721"/>
                  </a:lnTo>
                  <a:lnTo>
                    <a:pt x="417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A5C6CF12-7B93-4A43-81AE-26DE390B24C6}"/>
                </a:ext>
              </a:extLst>
            </p:cNvPr>
            <p:cNvSpPr/>
            <p:nvPr/>
          </p:nvSpPr>
          <p:spPr>
            <a:xfrm>
              <a:off x="1296522" y="5668734"/>
              <a:ext cx="34471" cy="34471"/>
            </a:xfrm>
            <a:custGeom>
              <a:avLst/>
              <a:gdLst>
                <a:gd name="connsiteX0" fmla="*/ 489 w 34471"/>
                <a:gd name="connsiteY0" fmla="*/ 249 h 34471"/>
                <a:gd name="connsiteX1" fmla="*/ 34961 w 34471"/>
                <a:gd name="connsiteY1" fmla="*/ 249 h 34471"/>
                <a:gd name="connsiteX2" fmla="*/ 34961 w 34471"/>
                <a:gd name="connsiteY2" fmla="*/ 34721 h 34471"/>
                <a:gd name="connsiteX3" fmla="*/ 489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249"/>
                  </a:moveTo>
                  <a:lnTo>
                    <a:pt x="34961" y="249"/>
                  </a:lnTo>
                  <a:lnTo>
                    <a:pt x="34961" y="34721"/>
                  </a:lnTo>
                  <a:lnTo>
                    <a:pt x="489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775AB659-ED23-436A-9589-AFE9BDB6DCDB}"/>
                </a:ext>
              </a:extLst>
            </p:cNvPr>
            <p:cNvSpPr/>
            <p:nvPr/>
          </p:nvSpPr>
          <p:spPr>
            <a:xfrm>
              <a:off x="1363458" y="5668734"/>
              <a:ext cx="34471" cy="34471"/>
            </a:xfrm>
            <a:custGeom>
              <a:avLst/>
              <a:gdLst>
                <a:gd name="connsiteX0" fmla="*/ 537 w 34471"/>
                <a:gd name="connsiteY0" fmla="*/ 249 h 34471"/>
                <a:gd name="connsiteX1" fmla="*/ 35009 w 34471"/>
                <a:gd name="connsiteY1" fmla="*/ 249 h 34471"/>
                <a:gd name="connsiteX2" fmla="*/ 35009 w 34471"/>
                <a:gd name="connsiteY2" fmla="*/ 34721 h 34471"/>
                <a:gd name="connsiteX3" fmla="*/ 537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249"/>
                  </a:moveTo>
                  <a:lnTo>
                    <a:pt x="35009" y="249"/>
                  </a:lnTo>
                  <a:lnTo>
                    <a:pt x="35009" y="34721"/>
                  </a:lnTo>
                  <a:lnTo>
                    <a:pt x="537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38F5B2BD-C873-4CDC-9532-AA0671A03847}"/>
                </a:ext>
              </a:extLst>
            </p:cNvPr>
            <p:cNvSpPr/>
            <p:nvPr/>
          </p:nvSpPr>
          <p:spPr>
            <a:xfrm>
              <a:off x="1396926" y="5668734"/>
              <a:ext cx="34471" cy="34471"/>
            </a:xfrm>
            <a:custGeom>
              <a:avLst/>
              <a:gdLst>
                <a:gd name="connsiteX0" fmla="*/ 561 w 34471"/>
                <a:gd name="connsiteY0" fmla="*/ 249 h 34471"/>
                <a:gd name="connsiteX1" fmla="*/ 35033 w 34471"/>
                <a:gd name="connsiteY1" fmla="*/ 249 h 34471"/>
                <a:gd name="connsiteX2" fmla="*/ 35033 w 34471"/>
                <a:gd name="connsiteY2" fmla="*/ 34721 h 34471"/>
                <a:gd name="connsiteX3" fmla="*/ 561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61" y="249"/>
                  </a:moveTo>
                  <a:lnTo>
                    <a:pt x="35033" y="249"/>
                  </a:lnTo>
                  <a:lnTo>
                    <a:pt x="35033" y="34721"/>
                  </a:lnTo>
                  <a:lnTo>
                    <a:pt x="561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41DB3D2A-2A46-4ED5-B271-F5E676969F07}"/>
                </a:ext>
              </a:extLst>
            </p:cNvPr>
            <p:cNvSpPr/>
            <p:nvPr/>
          </p:nvSpPr>
          <p:spPr>
            <a:xfrm>
              <a:off x="1430394" y="5668734"/>
              <a:ext cx="34471" cy="34471"/>
            </a:xfrm>
            <a:custGeom>
              <a:avLst/>
              <a:gdLst>
                <a:gd name="connsiteX0" fmla="*/ 585 w 34471"/>
                <a:gd name="connsiteY0" fmla="*/ 249 h 34471"/>
                <a:gd name="connsiteX1" fmla="*/ 35057 w 34471"/>
                <a:gd name="connsiteY1" fmla="*/ 249 h 34471"/>
                <a:gd name="connsiteX2" fmla="*/ 35057 w 34471"/>
                <a:gd name="connsiteY2" fmla="*/ 34721 h 34471"/>
                <a:gd name="connsiteX3" fmla="*/ 585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249"/>
                  </a:moveTo>
                  <a:lnTo>
                    <a:pt x="35057" y="249"/>
                  </a:lnTo>
                  <a:lnTo>
                    <a:pt x="35057" y="34721"/>
                  </a:lnTo>
                  <a:lnTo>
                    <a:pt x="585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F2C3C97A-8B41-4338-96C2-B45210622348}"/>
                </a:ext>
              </a:extLst>
            </p:cNvPr>
            <p:cNvSpPr/>
            <p:nvPr/>
          </p:nvSpPr>
          <p:spPr>
            <a:xfrm>
              <a:off x="1463861" y="5668734"/>
              <a:ext cx="34471" cy="34471"/>
            </a:xfrm>
            <a:custGeom>
              <a:avLst/>
              <a:gdLst>
                <a:gd name="connsiteX0" fmla="*/ 609 w 34471"/>
                <a:gd name="connsiteY0" fmla="*/ 249 h 34471"/>
                <a:gd name="connsiteX1" fmla="*/ 35081 w 34471"/>
                <a:gd name="connsiteY1" fmla="*/ 249 h 34471"/>
                <a:gd name="connsiteX2" fmla="*/ 35081 w 34471"/>
                <a:gd name="connsiteY2" fmla="*/ 34721 h 34471"/>
                <a:gd name="connsiteX3" fmla="*/ 609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09" y="249"/>
                  </a:moveTo>
                  <a:lnTo>
                    <a:pt x="35081" y="249"/>
                  </a:lnTo>
                  <a:lnTo>
                    <a:pt x="35081" y="34721"/>
                  </a:lnTo>
                  <a:lnTo>
                    <a:pt x="609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id="{4C74079E-14EB-4AA9-A9FC-AC8AB12F8B5C}"/>
                </a:ext>
              </a:extLst>
            </p:cNvPr>
            <p:cNvSpPr/>
            <p:nvPr/>
          </p:nvSpPr>
          <p:spPr>
            <a:xfrm>
              <a:off x="1564265" y="5668734"/>
              <a:ext cx="34471" cy="34471"/>
            </a:xfrm>
            <a:custGeom>
              <a:avLst/>
              <a:gdLst>
                <a:gd name="connsiteX0" fmla="*/ 681 w 34471"/>
                <a:gd name="connsiteY0" fmla="*/ 249 h 34471"/>
                <a:gd name="connsiteX1" fmla="*/ 35153 w 34471"/>
                <a:gd name="connsiteY1" fmla="*/ 249 h 34471"/>
                <a:gd name="connsiteX2" fmla="*/ 35153 w 34471"/>
                <a:gd name="connsiteY2" fmla="*/ 34721 h 34471"/>
                <a:gd name="connsiteX3" fmla="*/ 681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249"/>
                  </a:moveTo>
                  <a:lnTo>
                    <a:pt x="35153" y="249"/>
                  </a:lnTo>
                  <a:lnTo>
                    <a:pt x="35153" y="34721"/>
                  </a:lnTo>
                  <a:lnTo>
                    <a:pt x="681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Полилиния: фигура 94">
              <a:extLst>
                <a:ext uri="{FF2B5EF4-FFF2-40B4-BE49-F238E27FC236}">
                  <a16:creationId xmlns:a16="http://schemas.microsoft.com/office/drawing/2014/main" id="{D76F5C0E-53D7-40D4-A71C-DD3AEEDB9642}"/>
                </a:ext>
              </a:extLst>
            </p:cNvPr>
            <p:cNvSpPr/>
            <p:nvPr/>
          </p:nvSpPr>
          <p:spPr>
            <a:xfrm>
              <a:off x="1597733" y="5668734"/>
              <a:ext cx="34471" cy="34471"/>
            </a:xfrm>
            <a:custGeom>
              <a:avLst/>
              <a:gdLst>
                <a:gd name="connsiteX0" fmla="*/ 705 w 34471"/>
                <a:gd name="connsiteY0" fmla="*/ 249 h 34471"/>
                <a:gd name="connsiteX1" fmla="*/ 35177 w 34471"/>
                <a:gd name="connsiteY1" fmla="*/ 249 h 34471"/>
                <a:gd name="connsiteX2" fmla="*/ 35177 w 34471"/>
                <a:gd name="connsiteY2" fmla="*/ 34721 h 34471"/>
                <a:gd name="connsiteX3" fmla="*/ 705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249"/>
                  </a:moveTo>
                  <a:lnTo>
                    <a:pt x="35177" y="249"/>
                  </a:lnTo>
                  <a:lnTo>
                    <a:pt x="35177" y="34721"/>
                  </a:lnTo>
                  <a:lnTo>
                    <a:pt x="705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Полилиния: фигура 95">
              <a:extLst>
                <a:ext uri="{FF2B5EF4-FFF2-40B4-BE49-F238E27FC236}">
                  <a16:creationId xmlns:a16="http://schemas.microsoft.com/office/drawing/2014/main" id="{6DB4317B-ED18-430B-B706-AF306E94BA06}"/>
                </a:ext>
              </a:extLst>
            </p:cNvPr>
            <p:cNvSpPr/>
            <p:nvPr/>
          </p:nvSpPr>
          <p:spPr>
            <a:xfrm>
              <a:off x="1631201" y="5668734"/>
              <a:ext cx="34471" cy="34471"/>
            </a:xfrm>
            <a:custGeom>
              <a:avLst/>
              <a:gdLst>
                <a:gd name="connsiteX0" fmla="*/ 729 w 34471"/>
                <a:gd name="connsiteY0" fmla="*/ 249 h 34471"/>
                <a:gd name="connsiteX1" fmla="*/ 35201 w 34471"/>
                <a:gd name="connsiteY1" fmla="*/ 249 h 34471"/>
                <a:gd name="connsiteX2" fmla="*/ 35201 w 34471"/>
                <a:gd name="connsiteY2" fmla="*/ 34721 h 34471"/>
                <a:gd name="connsiteX3" fmla="*/ 729 w 34471"/>
                <a:gd name="connsiteY3" fmla="*/ 3472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249"/>
                  </a:moveTo>
                  <a:lnTo>
                    <a:pt x="35201" y="249"/>
                  </a:lnTo>
                  <a:lnTo>
                    <a:pt x="35201" y="34721"/>
                  </a:lnTo>
                  <a:lnTo>
                    <a:pt x="729" y="3472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Полилиния: фигура 96">
              <a:extLst>
                <a:ext uri="{FF2B5EF4-FFF2-40B4-BE49-F238E27FC236}">
                  <a16:creationId xmlns:a16="http://schemas.microsoft.com/office/drawing/2014/main" id="{7BA4E0D4-846B-43EB-A7F0-813E3C9A4A9A}"/>
                </a:ext>
              </a:extLst>
            </p:cNvPr>
            <p:cNvSpPr/>
            <p:nvPr/>
          </p:nvSpPr>
          <p:spPr>
            <a:xfrm>
              <a:off x="694100" y="5702202"/>
              <a:ext cx="34471" cy="34471"/>
            </a:xfrm>
            <a:custGeom>
              <a:avLst/>
              <a:gdLst>
                <a:gd name="connsiteX0" fmla="*/ 57 w 34471"/>
                <a:gd name="connsiteY0" fmla="*/ 273 h 34471"/>
                <a:gd name="connsiteX1" fmla="*/ 34529 w 34471"/>
                <a:gd name="connsiteY1" fmla="*/ 273 h 34471"/>
                <a:gd name="connsiteX2" fmla="*/ 34529 w 34471"/>
                <a:gd name="connsiteY2" fmla="*/ 34745 h 34471"/>
                <a:gd name="connsiteX3" fmla="*/ 57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273"/>
                  </a:moveTo>
                  <a:lnTo>
                    <a:pt x="34529" y="273"/>
                  </a:lnTo>
                  <a:lnTo>
                    <a:pt x="34529" y="34745"/>
                  </a:lnTo>
                  <a:lnTo>
                    <a:pt x="57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Полилиния: фигура 97">
              <a:extLst>
                <a:ext uri="{FF2B5EF4-FFF2-40B4-BE49-F238E27FC236}">
                  <a16:creationId xmlns:a16="http://schemas.microsoft.com/office/drawing/2014/main" id="{A6F6CC0B-3B5B-41D1-9D1A-D7ECA38626C7}"/>
                </a:ext>
              </a:extLst>
            </p:cNvPr>
            <p:cNvSpPr/>
            <p:nvPr/>
          </p:nvSpPr>
          <p:spPr>
            <a:xfrm>
              <a:off x="794504" y="5702202"/>
              <a:ext cx="34471" cy="34471"/>
            </a:xfrm>
            <a:custGeom>
              <a:avLst/>
              <a:gdLst>
                <a:gd name="connsiteX0" fmla="*/ 129 w 34471"/>
                <a:gd name="connsiteY0" fmla="*/ 273 h 34471"/>
                <a:gd name="connsiteX1" fmla="*/ 34601 w 34471"/>
                <a:gd name="connsiteY1" fmla="*/ 273 h 34471"/>
                <a:gd name="connsiteX2" fmla="*/ 34601 w 34471"/>
                <a:gd name="connsiteY2" fmla="*/ 34745 h 34471"/>
                <a:gd name="connsiteX3" fmla="*/ 129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29" y="273"/>
                  </a:moveTo>
                  <a:lnTo>
                    <a:pt x="34601" y="273"/>
                  </a:lnTo>
                  <a:lnTo>
                    <a:pt x="34601" y="34745"/>
                  </a:lnTo>
                  <a:lnTo>
                    <a:pt x="129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Полилиния: фигура 98">
              <a:extLst>
                <a:ext uri="{FF2B5EF4-FFF2-40B4-BE49-F238E27FC236}">
                  <a16:creationId xmlns:a16="http://schemas.microsoft.com/office/drawing/2014/main" id="{717F5D56-80E5-4846-936D-D7B1ADE22B74}"/>
                </a:ext>
              </a:extLst>
            </p:cNvPr>
            <p:cNvSpPr/>
            <p:nvPr/>
          </p:nvSpPr>
          <p:spPr>
            <a:xfrm>
              <a:off x="861440" y="5702202"/>
              <a:ext cx="34471" cy="34471"/>
            </a:xfrm>
            <a:custGeom>
              <a:avLst/>
              <a:gdLst>
                <a:gd name="connsiteX0" fmla="*/ 177 w 34471"/>
                <a:gd name="connsiteY0" fmla="*/ 273 h 34471"/>
                <a:gd name="connsiteX1" fmla="*/ 34649 w 34471"/>
                <a:gd name="connsiteY1" fmla="*/ 273 h 34471"/>
                <a:gd name="connsiteX2" fmla="*/ 34649 w 34471"/>
                <a:gd name="connsiteY2" fmla="*/ 34745 h 34471"/>
                <a:gd name="connsiteX3" fmla="*/ 177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77" y="273"/>
                  </a:moveTo>
                  <a:lnTo>
                    <a:pt x="34649" y="273"/>
                  </a:lnTo>
                  <a:lnTo>
                    <a:pt x="34649" y="34745"/>
                  </a:lnTo>
                  <a:lnTo>
                    <a:pt x="177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Полилиния: фигура 99">
              <a:extLst>
                <a:ext uri="{FF2B5EF4-FFF2-40B4-BE49-F238E27FC236}">
                  <a16:creationId xmlns:a16="http://schemas.microsoft.com/office/drawing/2014/main" id="{E69D3CEE-53DE-4EFF-A529-7EFFBED51D5C}"/>
                </a:ext>
              </a:extLst>
            </p:cNvPr>
            <p:cNvSpPr/>
            <p:nvPr/>
          </p:nvSpPr>
          <p:spPr>
            <a:xfrm>
              <a:off x="928375" y="5702202"/>
              <a:ext cx="34471" cy="34471"/>
            </a:xfrm>
            <a:custGeom>
              <a:avLst/>
              <a:gdLst>
                <a:gd name="connsiteX0" fmla="*/ 225 w 34471"/>
                <a:gd name="connsiteY0" fmla="*/ 273 h 34471"/>
                <a:gd name="connsiteX1" fmla="*/ 34697 w 34471"/>
                <a:gd name="connsiteY1" fmla="*/ 273 h 34471"/>
                <a:gd name="connsiteX2" fmla="*/ 34697 w 34471"/>
                <a:gd name="connsiteY2" fmla="*/ 34745 h 34471"/>
                <a:gd name="connsiteX3" fmla="*/ 225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25" y="273"/>
                  </a:moveTo>
                  <a:lnTo>
                    <a:pt x="34697" y="273"/>
                  </a:lnTo>
                  <a:lnTo>
                    <a:pt x="34697" y="34745"/>
                  </a:lnTo>
                  <a:lnTo>
                    <a:pt x="225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Полилиния: фигура 100">
              <a:extLst>
                <a:ext uri="{FF2B5EF4-FFF2-40B4-BE49-F238E27FC236}">
                  <a16:creationId xmlns:a16="http://schemas.microsoft.com/office/drawing/2014/main" id="{4A8A0EBD-4FEF-493C-B87B-88576DED88A2}"/>
                </a:ext>
              </a:extLst>
            </p:cNvPr>
            <p:cNvSpPr/>
            <p:nvPr/>
          </p:nvSpPr>
          <p:spPr>
            <a:xfrm>
              <a:off x="1028779" y="5702202"/>
              <a:ext cx="34471" cy="34471"/>
            </a:xfrm>
            <a:custGeom>
              <a:avLst/>
              <a:gdLst>
                <a:gd name="connsiteX0" fmla="*/ 297 w 34471"/>
                <a:gd name="connsiteY0" fmla="*/ 273 h 34471"/>
                <a:gd name="connsiteX1" fmla="*/ 34769 w 34471"/>
                <a:gd name="connsiteY1" fmla="*/ 273 h 34471"/>
                <a:gd name="connsiteX2" fmla="*/ 34769 w 34471"/>
                <a:gd name="connsiteY2" fmla="*/ 34745 h 34471"/>
                <a:gd name="connsiteX3" fmla="*/ 297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273"/>
                  </a:moveTo>
                  <a:lnTo>
                    <a:pt x="34769" y="273"/>
                  </a:lnTo>
                  <a:lnTo>
                    <a:pt x="34769" y="34745"/>
                  </a:lnTo>
                  <a:lnTo>
                    <a:pt x="297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Полилиния: фигура 101">
              <a:extLst>
                <a:ext uri="{FF2B5EF4-FFF2-40B4-BE49-F238E27FC236}">
                  <a16:creationId xmlns:a16="http://schemas.microsoft.com/office/drawing/2014/main" id="{E941C26B-51D1-4959-A3D6-9EC8FDADBDF3}"/>
                </a:ext>
              </a:extLst>
            </p:cNvPr>
            <p:cNvSpPr/>
            <p:nvPr/>
          </p:nvSpPr>
          <p:spPr>
            <a:xfrm>
              <a:off x="1129183" y="5702202"/>
              <a:ext cx="34471" cy="34471"/>
            </a:xfrm>
            <a:custGeom>
              <a:avLst/>
              <a:gdLst>
                <a:gd name="connsiteX0" fmla="*/ 369 w 34471"/>
                <a:gd name="connsiteY0" fmla="*/ 273 h 34471"/>
                <a:gd name="connsiteX1" fmla="*/ 34841 w 34471"/>
                <a:gd name="connsiteY1" fmla="*/ 273 h 34471"/>
                <a:gd name="connsiteX2" fmla="*/ 34841 w 34471"/>
                <a:gd name="connsiteY2" fmla="*/ 34745 h 34471"/>
                <a:gd name="connsiteX3" fmla="*/ 369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273"/>
                  </a:moveTo>
                  <a:lnTo>
                    <a:pt x="34841" y="273"/>
                  </a:lnTo>
                  <a:lnTo>
                    <a:pt x="34841" y="34745"/>
                  </a:lnTo>
                  <a:lnTo>
                    <a:pt x="369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Полилиния: фигура 102">
              <a:extLst>
                <a:ext uri="{FF2B5EF4-FFF2-40B4-BE49-F238E27FC236}">
                  <a16:creationId xmlns:a16="http://schemas.microsoft.com/office/drawing/2014/main" id="{BB0D3D33-80E0-44A7-BA34-80A7EDE20D17}"/>
                </a:ext>
              </a:extLst>
            </p:cNvPr>
            <p:cNvSpPr/>
            <p:nvPr/>
          </p:nvSpPr>
          <p:spPr>
            <a:xfrm>
              <a:off x="1162651" y="5702202"/>
              <a:ext cx="34471" cy="34471"/>
            </a:xfrm>
            <a:custGeom>
              <a:avLst/>
              <a:gdLst>
                <a:gd name="connsiteX0" fmla="*/ 393 w 34471"/>
                <a:gd name="connsiteY0" fmla="*/ 273 h 34471"/>
                <a:gd name="connsiteX1" fmla="*/ 34865 w 34471"/>
                <a:gd name="connsiteY1" fmla="*/ 273 h 34471"/>
                <a:gd name="connsiteX2" fmla="*/ 34865 w 34471"/>
                <a:gd name="connsiteY2" fmla="*/ 34745 h 34471"/>
                <a:gd name="connsiteX3" fmla="*/ 393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273"/>
                  </a:moveTo>
                  <a:lnTo>
                    <a:pt x="34865" y="273"/>
                  </a:lnTo>
                  <a:lnTo>
                    <a:pt x="34865" y="34745"/>
                  </a:lnTo>
                  <a:lnTo>
                    <a:pt x="393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Полилиния: фигура 103">
              <a:extLst>
                <a:ext uri="{FF2B5EF4-FFF2-40B4-BE49-F238E27FC236}">
                  <a16:creationId xmlns:a16="http://schemas.microsoft.com/office/drawing/2014/main" id="{25F4C4D4-76D2-43B3-A8E8-0338B6DA97EF}"/>
                </a:ext>
              </a:extLst>
            </p:cNvPr>
            <p:cNvSpPr/>
            <p:nvPr/>
          </p:nvSpPr>
          <p:spPr>
            <a:xfrm>
              <a:off x="1196118" y="5702202"/>
              <a:ext cx="34471" cy="34471"/>
            </a:xfrm>
            <a:custGeom>
              <a:avLst/>
              <a:gdLst>
                <a:gd name="connsiteX0" fmla="*/ 417 w 34471"/>
                <a:gd name="connsiteY0" fmla="*/ 273 h 34471"/>
                <a:gd name="connsiteX1" fmla="*/ 34889 w 34471"/>
                <a:gd name="connsiteY1" fmla="*/ 273 h 34471"/>
                <a:gd name="connsiteX2" fmla="*/ 34889 w 34471"/>
                <a:gd name="connsiteY2" fmla="*/ 34745 h 34471"/>
                <a:gd name="connsiteX3" fmla="*/ 417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273"/>
                  </a:moveTo>
                  <a:lnTo>
                    <a:pt x="34889" y="273"/>
                  </a:lnTo>
                  <a:lnTo>
                    <a:pt x="34889" y="34745"/>
                  </a:lnTo>
                  <a:lnTo>
                    <a:pt x="417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Полилиния: фигура 104">
              <a:extLst>
                <a:ext uri="{FF2B5EF4-FFF2-40B4-BE49-F238E27FC236}">
                  <a16:creationId xmlns:a16="http://schemas.microsoft.com/office/drawing/2014/main" id="{9B0FABB3-C5EA-4475-8F8C-3E05918D82B1}"/>
                </a:ext>
              </a:extLst>
            </p:cNvPr>
            <p:cNvSpPr/>
            <p:nvPr/>
          </p:nvSpPr>
          <p:spPr>
            <a:xfrm>
              <a:off x="1263054" y="5702202"/>
              <a:ext cx="34471" cy="34471"/>
            </a:xfrm>
            <a:custGeom>
              <a:avLst/>
              <a:gdLst>
                <a:gd name="connsiteX0" fmla="*/ 465 w 34471"/>
                <a:gd name="connsiteY0" fmla="*/ 273 h 34471"/>
                <a:gd name="connsiteX1" fmla="*/ 34937 w 34471"/>
                <a:gd name="connsiteY1" fmla="*/ 273 h 34471"/>
                <a:gd name="connsiteX2" fmla="*/ 34937 w 34471"/>
                <a:gd name="connsiteY2" fmla="*/ 34745 h 34471"/>
                <a:gd name="connsiteX3" fmla="*/ 465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273"/>
                  </a:moveTo>
                  <a:lnTo>
                    <a:pt x="34937" y="273"/>
                  </a:lnTo>
                  <a:lnTo>
                    <a:pt x="34937" y="34745"/>
                  </a:lnTo>
                  <a:lnTo>
                    <a:pt x="465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Полилиния: фигура 105">
              <a:extLst>
                <a:ext uri="{FF2B5EF4-FFF2-40B4-BE49-F238E27FC236}">
                  <a16:creationId xmlns:a16="http://schemas.microsoft.com/office/drawing/2014/main" id="{BBBEDD27-CD2E-4388-BCA4-6144F9AD0985}"/>
                </a:ext>
              </a:extLst>
            </p:cNvPr>
            <p:cNvSpPr/>
            <p:nvPr/>
          </p:nvSpPr>
          <p:spPr>
            <a:xfrm>
              <a:off x="1430394" y="5702202"/>
              <a:ext cx="34471" cy="34471"/>
            </a:xfrm>
            <a:custGeom>
              <a:avLst/>
              <a:gdLst>
                <a:gd name="connsiteX0" fmla="*/ 585 w 34471"/>
                <a:gd name="connsiteY0" fmla="*/ 273 h 34471"/>
                <a:gd name="connsiteX1" fmla="*/ 35057 w 34471"/>
                <a:gd name="connsiteY1" fmla="*/ 273 h 34471"/>
                <a:gd name="connsiteX2" fmla="*/ 35057 w 34471"/>
                <a:gd name="connsiteY2" fmla="*/ 34745 h 34471"/>
                <a:gd name="connsiteX3" fmla="*/ 585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273"/>
                  </a:moveTo>
                  <a:lnTo>
                    <a:pt x="35057" y="273"/>
                  </a:lnTo>
                  <a:lnTo>
                    <a:pt x="35057" y="34745"/>
                  </a:lnTo>
                  <a:lnTo>
                    <a:pt x="585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Полилиния: фигура 106">
              <a:extLst>
                <a:ext uri="{FF2B5EF4-FFF2-40B4-BE49-F238E27FC236}">
                  <a16:creationId xmlns:a16="http://schemas.microsoft.com/office/drawing/2014/main" id="{ED6B789E-0938-42DD-BDEB-73FD535FFC28}"/>
                </a:ext>
              </a:extLst>
            </p:cNvPr>
            <p:cNvSpPr/>
            <p:nvPr/>
          </p:nvSpPr>
          <p:spPr>
            <a:xfrm>
              <a:off x="1463861" y="5702202"/>
              <a:ext cx="34471" cy="34471"/>
            </a:xfrm>
            <a:custGeom>
              <a:avLst/>
              <a:gdLst>
                <a:gd name="connsiteX0" fmla="*/ 609 w 34471"/>
                <a:gd name="connsiteY0" fmla="*/ 273 h 34471"/>
                <a:gd name="connsiteX1" fmla="*/ 35081 w 34471"/>
                <a:gd name="connsiteY1" fmla="*/ 273 h 34471"/>
                <a:gd name="connsiteX2" fmla="*/ 35081 w 34471"/>
                <a:gd name="connsiteY2" fmla="*/ 34745 h 34471"/>
                <a:gd name="connsiteX3" fmla="*/ 609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09" y="273"/>
                  </a:moveTo>
                  <a:lnTo>
                    <a:pt x="35081" y="273"/>
                  </a:lnTo>
                  <a:lnTo>
                    <a:pt x="35081" y="34745"/>
                  </a:lnTo>
                  <a:lnTo>
                    <a:pt x="609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Полилиния: фигура 107">
              <a:extLst>
                <a:ext uri="{FF2B5EF4-FFF2-40B4-BE49-F238E27FC236}">
                  <a16:creationId xmlns:a16="http://schemas.microsoft.com/office/drawing/2014/main" id="{3D81F4C8-64CF-44D8-9BA1-26B87F1BA8CA}"/>
                </a:ext>
              </a:extLst>
            </p:cNvPr>
            <p:cNvSpPr/>
            <p:nvPr/>
          </p:nvSpPr>
          <p:spPr>
            <a:xfrm>
              <a:off x="1497329" y="5702202"/>
              <a:ext cx="34471" cy="34471"/>
            </a:xfrm>
            <a:custGeom>
              <a:avLst/>
              <a:gdLst>
                <a:gd name="connsiteX0" fmla="*/ 633 w 34471"/>
                <a:gd name="connsiteY0" fmla="*/ 273 h 34471"/>
                <a:gd name="connsiteX1" fmla="*/ 35105 w 34471"/>
                <a:gd name="connsiteY1" fmla="*/ 273 h 34471"/>
                <a:gd name="connsiteX2" fmla="*/ 35105 w 34471"/>
                <a:gd name="connsiteY2" fmla="*/ 34745 h 34471"/>
                <a:gd name="connsiteX3" fmla="*/ 633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273"/>
                  </a:moveTo>
                  <a:lnTo>
                    <a:pt x="35105" y="273"/>
                  </a:lnTo>
                  <a:lnTo>
                    <a:pt x="35105" y="34745"/>
                  </a:lnTo>
                  <a:lnTo>
                    <a:pt x="633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Полилиния: фигура 108">
              <a:extLst>
                <a:ext uri="{FF2B5EF4-FFF2-40B4-BE49-F238E27FC236}">
                  <a16:creationId xmlns:a16="http://schemas.microsoft.com/office/drawing/2014/main" id="{5227EFB2-B42D-48C8-A335-03E243240376}"/>
                </a:ext>
              </a:extLst>
            </p:cNvPr>
            <p:cNvSpPr/>
            <p:nvPr/>
          </p:nvSpPr>
          <p:spPr>
            <a:xfrm>
              <a:off x="1530797" y="5702202"/>
              <a:ext cx="34471" cy="34471"/>
            </a:xfrm>
            <a:custGeom>
              <a:avLst/>
              <a:gdLst>
                <a:gd name="connsiteX0" fmla="*/ 657 w 34471"/>
                <a:gd name="connsiteY0" fmla="*/ 273 h 34471"/>
                <a:gd name="connsiteX1" fmla="*/ 35129 w 34471"/>
                <a:gd name="connsiteY1" fmla="*/ 273 h 34471"/>
                <a:gd name="connsiteX2" fmla="*/ 35129 w 34471"/>
                <a:gd name="connsiteY2" fmla="*/ 34745 h 34471"/>
                <a:gd name="connsiteX3" fmla="*/ 657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273"/>
                  </a:moveTo>
                  <a:lnTo>
                    <a:pt x="35129" y="273"/>
                  </a:lnTo>
                  <a:lnTo>
                    <a:pt x="35129" y="34745"/>
                  </a:lnTo>
                  <a:lnTo>
                    <a:pt x="657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Полилиния: фигура 109">
              <a:extLst>
                <a:ext uri="{FF2B5EF4-FFF2-40B4-BE49-F238E27FC236}">
                  <a16:creationId xmlns:a16="http://schemas.microsoft.com/office/drawing/2014/main" id="{AF6DA104-1AF0-4880-B8F8-66FFF6E08FE3}"/>
                </a:ext>
              </a:extLst>
            </p:cNvPr>
            <p:cNvSpPr/>
            <p:nvPr/>
          </p:nvSpPr>
          <p:spPr>
            <a:xfrm>
              <a:off x="1631201" y="5702202"/>
              <a:ext cx="34471" cy="34471"/>
            </a:xfrm>
            <a:custGeom>
              <a:avLst/>
              <a:gdLst>
                <a:gd name="connsiteX0" fmla="*/ 729 w 34471"/>
                <a:gd name="connsiteY0" fmla="*/ 273 h 34471"/>
                <a:gd name="connsiteX1" fmla="*/ 35201 w 34471"/>
                <a:gd name="connsiteY1" fmla="*/ 273 h 34471"/>
                <a:gd name="connsiteX2" fmla="*/ 35201 w 34471"/>
                <a:gd name="connsiteY2" fmla="*/ 34745 h 34471"/>
                <a:gd name="connsiteX3" fmla="*/ 729 w 34471"/>
                <a:gd name="connsiteY3" fmla="*/ 3474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273"/>
                  </a:moveTo>
                  <a:lnTo>
                    <a:pt x="35201" y="273"/>
                  </a:lnTo>
                  <a:lnTo>
                    <a:pt x="35201" y="34745"/>
                  </a:lnTo>
                  <a:lnTo>
                    <a:pt x="729" y="3474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Полилиния: фигура 110">
              <a:extLst>
                <a:ext uri="{FF2B5EF4-FFF2-40B4-BE49-F238E27FC236}">
                  <a16:creationId xmlns:a16="http://schemas.microsoft.com/office/drawing/2014/main" id="{7464E9D1-2F8A-41C3-8D5E-46D2B3759EB5}"/>
                </a:ext>
              </a:extLst>
            </p:cNvPr>
            <p:cNvSpPr/>
            <p:nvPr/>
          </p:nvSpPr>
          <p:spPr>
            <a:xfrm>
              <a:off x="694100" y="5735670"/>
              <a:ext cx="34471" cy="34471"/>
            </a:xfrm>
            <a:custGeom>
              <a:avLst/>
              <a:gdLst>
                <a:gd name="connsiteX0" fmla="*/ 57 w 34471"/>
                <a:gd name="connsiteY0" fmla="*/ 297 h 34471"/>
                <a:gd name="connsiteX1" fmla="*/ 34529 w 34471"/>
                <a:gd name="connsiteY1" fmla="*/ 297 h 34471"/>
                <a:gd name="connsiteX2" fmla="*/ 34529 w 34471"/>
                <a:gd name="connsiteY2" fmla="*/ 34769 h 34471"/>
                <a:gd name="connsiteX3" fmla="*/ 57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297"/>
                  </a:moveTo>
                  <a:lnTo>
                    <a:pt x="34529" y="297"/>
                  </a:lnTo>
                  <a:lnTo>
                    <a:pt x="34529" y="34769"/>
                  </a:lnTo>
                  <a:lnTo>
                    <a:pt x="57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Полилиния: фигура 111">
              <a:extLst>
                <a:ext uri="{FF2B5EF4-FFF2-40B4-BE49-F238E27FC236}">
                  <a16:creationId xmlns:a16="http://schemas.microsoft.com/office/drawing/2014/main" id="{BD85D295-68D4-453D-BE9E-EEDA70641B18}"/>
                </a:ext>
              </a:extLst>
            </p:cNvPr>
            <p:cNvSpPr/>
            <p:nvPr/>
          </p:nvSpPr>
          <p:spPr>
            <a:xfrm>
              <a:off x="761036" y="5735670"/>
              <a:ext cx="34471" cy="34471"/>
            </a:xfrm>
            <a:custGeom>
              <a:avLst/>
              <a:gdLst>
                <a:gd name="connsiteX0" fmla="*/ 105 w 34471"/>
                <a:gd name="connsiteY0" fmla="*/ 297 h 34471"/>
                <a:gd name="connsiteX1" fmla="*/ 34577 w 34471"/>
                <a:gd name="connsiteY1" fmla="*/ 297 h 34471"/>
                <a:gd name="connsiteX2" fmla="*/ 34577 w 34471"/>
                <a:gd name="connsiteY2" fmla="*/ 34769 h 34471"/>
                <a:gd name="connsiteX3" fmla="*/ 105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297"/>
                  </a:moveTo>
                  <a:lnTo>
                    <a:pt x="34577" y="297"/>
                  </a:lnTo>
                  <a:lnTo>
                    <a:pt x="34577" y="34769"/>
                  </a:lnTo>
                  <a:lnTo>
                    <a:pt x="105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Полилиния: фигура 112">
              <a:extLst>
                <a:ext uri="{FF2B5EF4-FFF2-40B4-BE49-F238E27FC236}">
                  <a16:creationId xmlns:a16="http://schemas.microsoft.com/office/drawing/2014/main" id="{D77D6F5E-6C3E-4D8D-A2DA-3DFB22AB9F83}"/>
                </a:ext>
              </a:extLst>
            </p:cNvPr>
            <p:cNvSpPr/>
            <p:nvPr/>
          </p:nvSpPr>
          <p:spPr>
            <a:xfrm>
              <a:off x="794504" y="5735670"/>
              <a:ext cx="34471" cy="34471"/>
            </a:xfrm>
            <a:custGeom>
              <a:avLst/>
              <a:gdLst>
                <a:gd name="connsiteX0" fmla="*/ 129 w 34471"/>
                <a:gd name="connsiteY0" fmla="*/ 297 h 34471"/>
                <a:gd name="connsiteX1" fmla="*/ 34601 w 34471"/>
                <a:gd name="connsiteY1" fmla="*/ 297 h 34471"/>
                <a:gd name="connsiteX2" fmla="*/ 34601 w 34471"/>
                <a:gd name="connsiteY2" fmla="*/ 34769 h 34471"/>
                <a:gd name="connsiteX3" fmla="*/ 129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29" y="297"/>
                  </a:moveTo>
                  <a:lnTo>
                    <a:pt x="34601" y="297"/>
                  </a:lnTo>
                  <a:lnTo>
                    <a:pt x="34601" y="34769"/>
                  </a:lnTo>
                  <a:lnTo>
                    <a:pt x="129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Полилиния: фигура 113">
              <a:extLst>
                <a:ext uri="{FF2B5EF4-FFF2-40B4-BE49-F238E27FC236}">
                  <a16:creationId xmlns:a16="http://schemas.microsoft.com/office/drawing/2014/main" id="{0D602A79-8415-4A27-B4FF-3F71D4D4FAD9}"/>
                </a:ext>
              </a:extLst>
            </p:cNvPr>
            <p:cNvSpPr/>
            <p:nvPr/>
          </p:nvSpPr>
          <p:spPr>
            <a:xfrm>
              <a:off x="827972" y="5735670"/>
              <a:ext cx="34471" cy="34471"/>
            </a:xfrm>
            <a:custGeom>
              <a:avLst/>
              <a:gdLst>
                <a:gd name="connsiteX0" fmla="*/ 153 w 34471"/>
                <a:gd name="connsiteY0" fmla="*/ 297 h 34471"/>
                <a:gd name="connsiteX1" fmla="*/ 34625 w 34471"/>
                <a:gd name="connsiteY1" fmla="*/ 297 h 34471"/>
                <a:gd name="connsiteX2" fmla="*/ 34625 w 34471"/>
                <a:gd name="connsiteY2" fmla="*/ 34769 h 34471"/>
                <a:gd name="connsiteX3" fmla="*/ 153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53" y="297"/>
                  </a:moveTo>
                  <a:lnTo>
                    <a:pt x="34625" y="297"/>
                  </a:lnTo>
                  <a:lnTo>
                    <a:pt x="34625" y="34769"/>
                  </a:lnTo>
                  <a:lnTo>
                    <a:pt x="153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Полилиния: фигура 114">
              <a:extLst>
                <a:ext uri="{FF2B5EF4-FFF2-40B4-BE49-F238E27FC236}">
                  <a16:creationId xmlns:a16="http://schemas.microsoft.com/office/drawing/2014/main" id="{4E22E7E9-348B-419D-9E36-703A9852DEBF}"/>
                </a:ext>
              </a:extLst>
            </p:cNvPr>
            <p:cNvSpPr/>
            <p:nvPr/>
          </p:nvSpPr>
          <p:spPr>
            <a:xfrm>
              <a:off x="861440" y="5735670"/>
              <a:ext cx="34471" cy="34471"/>
            </a:xfrm>
            <a:custGeom>
              <a:avLst/>
              <a:gdLst>
                <a:gd name="connsiteX0" fmla="*/ 177 w 34471"/>
                <a:gd name="connsiteY0" fmla="*/ 297 h 34471"/>
                <a:gd name="connsiteX1" fmla="*/ 34649 w 34471"/>
                <a:gd name="connsiteY1" fmla="*/ 297 h 34471"/>
                <a:gd name="connsiteX2" fmla="*/ 34649 w 34471"/>
                <a:gd name="connsiteY2" fmla="*/ 34769 h 34471"/>
                <a:gd name="connsiteX3" fmla="*/ 177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77" y="297"/>
                  </a:moveTo>
                  <a:lnTo>
                    <a:pt x="34649" y="297"/>
                  </a:lnTo>
                  <a:lnTo>
                    <a:pt x="34649" y="34769"/>
                  </a:lnTo>
                  <a:lnTo>
                    <a:pt x="177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Полилиния: фигура 115">
              <a:extLst>
                <a:ext uri="{FF2B5EF4-FFF2-40B4-BE49-F238E27FC236}">
                  <a16:creationId xmlns:a16="http://schemas.microsoft.com/office/drawing/2014/main" id="{205581B5-9BD1-4490-91C1-CC10C912331F}"/>
                </a:ext>
              </a:extLst>
            </p:cNvPr>
            <p:cNvSpPr/>
            <p:nvPr/>
          </p:nvSpPr>
          <p:spPr>
            <a:xfrm>
              <a:off x="894908" y="5735670"/>
              <a:ext cx="34471" cy="34471"/>
            </a:xfrm>
            <a:custGeom>
              <a:avLst/>
              <a:gdLst>
                <a:gd name="connsiteX0" fmla="*/ 201 w 34471"/>
                <a:gd name="connsiteY0" fmla="*/ 297 h 34471"/>
                <a:gd name="connsiteX1" fmla="*/ 34673 w 34471"/>
                <a:gd name="connsiteY1" fmla="*/ 297 h 34471"/>
                <a:gd name="connsiteX2" fmla="*/ 34673 w 34471"/>
                <a:gd name="connsiteY2" fmla="*/ 34769 h 34471"/>
                <a:gd name="connsiteX3" fmla="*/ 201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01" y="297"/>
                  </a:moveTo>
                  <a:lnTo>
                    <a:pt x="34673" y="297"/>
                  </a:lnTo>
                  <a:lnTo>
                    <a:pt x="34673" y="34769"/>
                  </a:lnTo>
                  <a:lnTo>
                    <a:pt x="201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Полилиния: фигура 116">
              <a:extLst>
                <a:ext uri="{FF2B5EF4-FFF2-40B4-BE49-F238E27FC236}">
                  <a16:creationId xmlns:a16="http://schemas.microsoft.com/office/drawing/2014/main" id="{F24C51A9-0279-47F6-89FB-993C6C2680B5}"/>
                </a:ext>
              </a:extLst>
            </p:cNvPr>
            <p:cNvSpPr/>
            <p:nvPr/>
          </p:nvSpPr>
          <p:spPr>
            <a:xfrm>
              <a:off x="928375" y="5735670"/>
              <a:ext cx="34471" cy="34471"/>
            </a:xfrm>
            <a:custGeom>
              <a:avLst/>
              <a:gdLst>
                <a:gd name="connsiteX0" fmla="*/ 225 w 34471"/>
                <a:gd name="connsiteY0" fmla="*/ 297 h 34471"/>
                <a:gd name="connsiteX1" fmla="*/ 34697 w 34471"/>
                <a:gd name="connsiteY1" fmla="*/ 297 h 34471"/>
                <a:gd name="connsiteX2" fmla="*/ 34697 w 34471"/>
                <a:gd name="connsiteY2" fmla="*/ 34769 h 34471"/>
                <a:gd name="connsiteX3" fmla="*/ 225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25" y="297"/>
                  </a:moveTo>
                  <a:lnTo>
                    <a:pt x="34697" y="297"/>
                  </a:lnTo>
                  <a:lnTo>
                    <a:pt x="34697" y="34769"/>
                  </a:lnTo>
                  <a:lnTo>
                    <a:pt x="225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Полилиния: фигура 117">
              <a:extLst>
                <a:ext uri="{FF2B5EF4-FFF2-40B4-BE49-F238E27FC236}">
                  <a16:creationId xmlns:a16="http://schemas.microsoft.com/office/drawing/2014/main" id="{F03EADA5-760F-4E7D-8F65-F6BAC1117435}"/>
                </a:ext>
              </a:extLst>
            </p:cNvPr>
            <p:cNvSpPr/>
            <p:nvPr/>
          </p:nvSpPr>
          <p:spPr>
            <a:xfrm>
              <a:off x="961843" y="5735670"/>
              <a:ext cx="34471" cy="34471"/>
            </a:xfrm>
            <a:custGeom>
              <a:avLst/>
              <a:gdLst>
                <a:gd name="connsiteX0" fmla="*/ 249 w 34471"/>
                <a:gd name="connsiteY0" fmla="*/ 297 h 34471"/>
                <a:gd name="connsiteX1" fmla="*/ 34721 w 34471"/>
                <a:gd name="connsiteY1" fmla="*/ 297 h 34471"/>
                <a:gd name="connsiteX2" fmla="*/ 34721 w 34471"/>
                <a:gd name="connsiteY2" fmla="*/ 34769 h 34471"/>
                <a:gd name="connsiteX3" fmla="*/ 249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297"/>
                  </a:moveTo>
                  <a:lnTo>
                    <a:pt x="34721" y="297"/>
                  </a:lnTo>
                  <a:lnTo>
                    <a:pt x="34721" y="34769"/>
                  </a:lnTo>
                  <a:lnTo>
                    <a:pt x="249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Полилиния: фигура 118">
              <a:extLst>
                <a:ext uri="{FF2B5EF4-FFF2-40B4-BE49-F238E27FC236}">
                  <a16:creationId xmlns:a16="http://schemas.microsoft.com/office/drawing/2014/main" id="{F6D32C01-7BE3-4D0B-991A-2EBAAED80D58}"/>
                </a:ext>
              </a:extLst>
            </p:cNvPr>
            <p:cNvSpPr/>
            <p:nvPr/>
          </p:nvSpPr>
          <p:spPr>
            <a:xfrm>
              <a:off x="1095715" y="5735670"/>
              <a:ext cx="34471" cy="34471"/>
            </a:xfrm>
            <a:custGeom>
              <a:avLst/>
              <a:gdLst>
                <a:gd name="connsiteX0" fmla="*/ 345 w 34471"/>
                <a:gd name="connsiteY0" fmla="*/ 297 h 34471"/>
                <a:gd name="connsiteX1" fmla="*/ 34817 w 34471"/>
                <a:gd name="connsiteY1" fmla="*/ 297 h 34471"/>
                <a:gd name="connsiteX2" fmla="*/ 34817 w 34471"/>
                <a:gd name="connsiteY2" fmla="*/ 34769 h 34471"/>
                <a:gd name="connsiteX3" fmla="*/ 345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297"/>
                  </a:moveTo>
                  <a:lnTo>
                    <a:pt x="34817" y="297"/>
                  </a:lnTo>
                  <a:lnTo>
                    <a:pt x="34817" y="34769"/>
                  </a:lnTo>
                  <a:lnTo>
                    <a:pt x="345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Полилиния: фигура 119">
              <a:extLst>
                <a:ext uri="{FF2B5EF4-FFF2-40B4-BE49-F238E27FC236}">
                  <a16:creationId xmlns:a16="http://schemas.microsoft.com/office/drawing/2014/main" id="{37E33D86-FD88-49F8-A4C4-6C092E2486B1}"/>
                </a:ext>
              </a:extLst>
            </p:cNvPr>
            <p:cNvSpPr/>
            <p:nvPr/>
          </p:nvSpPr>
          <p:spPr>
            <a:xfrm>
              <a:off x="1162651" y="5735670"/>
              <a:ext cx="34471" cy="34471"/>
            </a:xfrm>
            <a:custGeom>
              <a:avLst/>
              <a:gdLst>
                <a:gd name="connsiteX0" fmla="*/ 393 w 34471"/>
                <a:gd name="connsiteY0" fmla="*/ 297 h 34471"/>
                <a:gd name="connsiteX1" fmla="*/ 34865 w 34471"/>
                <a:gd name="connsiteY1" fmla="*/ 297 h 34471"/>
                <a:gd name="connsiteX2" fmla="*/ 34865 w 34471"/>
                <a:gd name="connsiteY2" fmla="*/ 34769 h 34471"/>
                <a:gd name="connsiteX3" fmla="*/ 393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297"/>
                  </a:moveTo>
                  <a:lnTo>
                    <a:pt x="34865" y="297"/>
                  </a:lnTo>
                  <a:lnTo>
                    <a:pt x="34865" y="34769"/>
                  </a:lnTo>
                  <a:lnTo>
                    <a:pt x="393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Полилиния: фигура 120">
              <a:extLst>
                <a:ext uri="{FF2B5EF4-FFF2-40B4-BE49-F238E27FC236}">
                  <a16:creationId xmlns:a16="http://schemas.microsoft.com/office/drawing/2014/main" id="{D7B27796-04BC-499C-9F5B-6E0A5013011A}"/>
                </a:ext>
              </a:extLst>
            </p:cNvPr>
            <p:cNvSpPr/>
            <p:nvPr/>
          </p:nvSpPr>
          <p:spPr>
            <a:xfrm>
              <a:off x="1229586" y="5735670"/>
              <a:ext cx="34471" cy="34471"/>
            </a:xfrm>
            <a:custGeom>
              <a:avLst/>
              <a:gdLst>
                <a:gd name="connsiteX0" fmla="*/ 441 w 34471"/>
                <a:gd name="connsiteY0" fmla="*/ 297 h 34471"/>
                <a:gd name="connsiteX1" fmla="*/ 34913 w 34471"/>
                <a:gd name="connsiteY1" fmla="*/ 297 h 34471"/>
                <a:gd name="connsiteX2" fmla="*/ 34913 w 34471"/>
                <a:gd name="connsiteY2" fmla="*/ 34769 h 34471"/>
                <a:gd name="connsiteX3" fmla="*/ 441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297"/>
                  </a:moveTo>
                  <a:lnTo>
                    <a:pt x="34913" y="297"/>
                  </a:lnTo>
                  <a:lnTo>
                    <a:pt x="34913" y="34769"/>
                  </a:lnTo>
                  <a:lnTo>
                    <a:pt x="441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Полилиния: фигура 121">
              <a:extLst>
                <a:ext uri="{FF2B5EF4-FFF2-40B4-BE49-F238E27FC236}">
                  <a16:creationId xmlns:a16="http://schemas.microsoft.com/office/drawing/2014/main" id="{9250BB28-42F2-45AE-8302-F9949C3E688C}"/>
                </a:ext>
              </a:extLst>
            </p:cNvPr>
            <p:cNvSpPr/>
            <p:nvPr/>
          </p:nvSpPr>
          <p:spPr>
            <a:xfrm>
              <a:off x="1296522" y="5735670"/>
              <a:ext cx="34471" cy="34471"/>
            </a:xfrm>
            <a:custGeom>
              <a:avLst/>
              <a:gdLst>
                <a:gd name="connsiteX0" fmla="*/ 489 w 34471"/>
                <a:gd name="connsiteY0" fmla="*/ 297 h 34471"/>
                <a:gd name="connsiteX1" fmla="*/ 34961 w 34471"/>
                <a:gd name="connsiteY1" fmla="*/ 297 h 34471"/>
                <a:gd name="connsiteX2" fmla="*/ 34961 w 34471"/>
                <a:gd name="connsiteY2" fmla="*/ 34769 h 34471"/>
                <a:gd name="connsiteX3" fmla="*/ 489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297"/>
                  </a:moveTo>
                  <a:lnTo>
                    <a:pt x="34961" y="297"/>
                  </a:lnTo>
                  <a:lnTo>
                    <a:pt x="34961" y="34769"/>
                  </a:lnTo>
                  <a:lnTo>
                    <a:pt x="489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Полилиния: фигура 122">
              <a:extLst>
                <a:ext uri="{FF2B5EF4-FFF2-40B4-BE49-F238E27FC236}">
                  <a16:creationId xmlns:a16="http://schemas.microsoft.com/office/drawing/2014/main" id="{5EC43D42-E7FB-4487-B051-2A53F6A99A83}"/>
                </a:ext>
              </a:extLst>
            </p:cNvPr>
            <p:cNvSpPr/>
            <p:nvPr/>
          </p:nvSpPr>
          <p:spPr>
            <a:xfrm>
              <a:off x="1363458" y="5735670"/>
              <a:ext cx="34471" cy="34471"/>
            </a:xfrm>
            <a:custGeom>
              <a:avLst/>
              <a:gdLst>
                <a:gd name="connsiteX0" fmla="*/ 537 w 34471"/>
                <a:gd name="connsiteY0" fmla="*/ 297 h 34471"/>
                <a:gd name="connsiteX1" fmla="*/ 35009 w 34471"/>
                <a:gd name="connsiteY1" fmla="*/ 297 h 34471"/>
                <a:gd name="connsiteX2" fmla="*/ 35009 w 34471"/>
                <a:gd name="connsiteY2" fmla="*/ 34769 h 34471"/>
                <a:gd name="connsiteX3" fmla="*/ 537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297"/>
                  </a:moveTo>
                  <a:lnTo>
                    <a:pt x="35009" y="297"/>
                  </a:lnTo>
                  <a:lnTo>
                    <a:pt x="35009" y="34769"/>
                  </a:lnTo>
                  <a:lnTo>
                    <a:pt x="537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Полилиния: фигура 123">
              <a:extLst>
                <a:ext uri="{FF2B5EF4-FFF2-40B4-BE49-F238E27FC236}">
                  <a16:creationId xmlns:a16="http://schemas.microsoft.com/office/drawing/2014/main" id="{C9028639-D505-4C3C-BCDE-4D5B5D9063E5}"/>
                </a:ext>
              </a:extLst>
            </p:cNvPr>
            <p:cNvSpPr/>
            <p:nvPr/>
          </p:nvSpPr>
          <p:spPr>
            <a:xfrm>
              <a:off x="1430394" y="5735670"/>
              <a:ext cx="34471" cy="34471"/>
            </a:xfrm>
            <a:custGeom>
              <a:avLst/>
              <a:gdLst>
                <a:gd name="connsiteX0" fmla="*/ 585 w 34471"/>
                <a:gd name="connsiteY0" fmla="*/ 297 h 34471"/>
                <a:gd name="connsiteX1" fmla="*/ 35057 w 34471"/>
                <a:gd name="connsiteY1" fmla="*/ 297 h 34471"/>
                <a:gd name="connsiteX2" fmla="*/ 35057 w 34471"/>
                <a:gd name="connsiteY2" fmla="*/ 34769 h 34471"/>
                <a:gd name="connsiteX3" fmla="*/ 585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297"/>
                  </a:moveTo>
                  <a:lnTo>
                    <a:pt x="35057" y="297"/>
                  </a:lnTo>
                  <a:lnTo>
                    <a:pt x="35057" y="34769"/>
                  </a:lnTo>
                  <a:lnTo>
                    <a:pt x="585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Полилиния: фигура 124">
              <a:extLst>
                <a:ext uri="{FF2B5EF4-FFF2-40B4-BE49-F238E27FC236}">
                  <a16:creationId xmlns:a16="http://schemas.microsoft.com/office/drawing/2014/main" id="{7A2FB868-7469-45AE-970F-0C741F9D1E3F}"/>
                </a:ext>
              </a:extLst>
            </p:cNvPr>
            <p:cNvSpPr/>
            <p:nvPr/>
          </p:nvSpPr>
          <p:spPr>
            <a:xfrm>
              <a:off x="1564265" y="5735670"/>
              <a:ext cx="34471" cy="34471"/>
            </a:xfrm>
            <a:custGeom>
              <a:avLst/>
              <a:gdLst>
                <a:gd name="connsiteX0" fmla="*/ 681 w 34471"/>
                <a:gd name="connsiteY0" fmla="*/ 297 h 34471"/>
                <a:gd name="connsiteX1" fmla="*/ 35153 w 34471"/>
                <a:gd name="connsiteY1" fmla="*/ 297 h 34471"/>
                <a:gd name="connsiteX2" fmla="*/ 35153 w 34471"/>
                <a:gd name="connsiteY2" fmla="*/ 34769 h 34471"/>
                <a:gd name="connsiteX3" fmla="*/ 681 w 34471"/>
                <a:gd name="connsiteY3" fmla="*/ 3476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297"/>
                  </a:moveTo>
                  <a:lnTo>
                    <a:pt x="35153" y="297"/>
                  </a:lnTo>
                  <a:lnTo>
                    <a:pt x="35153" y="34769"/>
                  </a:lnTo>
                  <a:lnTo>
                    <a:pt x="681" y="3476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Полилиния: фигура 125">
              <a:extLst>
                <a:ext uri="{FF2B5EF4-FFF2-40B4-BE49-F238E27FC236}">
                  <a16:creationId xmlns:a16="http://schemas.microsoft.com/office/drawing/2014/main" id="{5716B898-6EF1-4554-9F9F-ABA8026D7988}"/>
                </a:ext>
              </a:extLst>
            </p:cNvPr>
            <p:cNvSpPr/>
            <p:nvPr/>
          </p:nvSpPr>
          <p:spPr>
            <a:xfrm>
              <a:off x="761036" y="5769138"/>
              <a:ext cx="34471" cy="34471"/>
            </a:xfrm>
            <a:custGeom>
              <a:avLst/>
              <a:gdLst>
                <a:gd name="connsiteX0" fmla="*/ 105 w 34471"/>
                <a:gd name="connsiteY0" fmla="*/ 321 h 34471"/>
                <a:gd name="connsiteX1" fmla="*/ 34577 w 34471"/>
                <a:gd name="connsiteY1" fmla="*/ 321 h 34471"/>
                <a:gd name="connsiteX2" fmla="*/ 34577 w 34471"/>
                <a:gd name="connsiteY2" fmla="*/ 34793 h 34471"/>
                <a:gd name="connsiteX3" fmla="*/ 105 w 34471"/>
                <a:gd name="connsiteY3" fmla="*/ 3479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321"/>
                  </a:moveTo>
                  <a:lnTo>
                    <a:pt x="34577" y="321"/>
                  </a:lnTo>
                  <a:lnTo>
                    <a:pt x="34577" y="34793"/>
                  </a:lnTo>
                  <a:lnTo>
                    <a:pt x="105" y="3479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Полилиния: фигура 126">
              <a:extLst>
                <a:ext uri="{FF2B5EF4-FFF2-40B4-BE49-F238E27FC236}">
                  <a16:creationId xmlns:a16="http://schemas.microsoft.com/office/drawing/2014/main" id="{DCE7B8A8-C4FE-4C93-9652-B433B34F6C14}"/>
                </a:ext>
              </a:extLst>
            </p:cNvPr>
            <p:cNvSpPr/>
            <p:nvPr/>
          </p:nvSpPr>
          <p:spPr>
            <a:xfrm>
              <a:off x="928375" y="5769138"/>
              <a:ext cx="34471" cy="34471"/>
            </a:xfrm>
            <a:custGeom>
              <a:avLst/>
              <a:gdLst>
                <a:gd name="connsiteX0" fmla="*/ 225 w 34471"/>
                <a:gd name="connsiteY0" fmla="*/ 321 h 34471"/>
                <a:gd name="connsiteX1" fmla="*/ 34697 w 34471"/>
                <a:gd name="connsiteY1" fmla="*/ 321 h 34471"/>
                <a:gd name="connsiteX2" fmla="*/ 34697 w 34471"/>
                <a:gd name="connsiteY2" fmla="*/ 34793 h 34471"/>
                <a:gd name="connsiteX3" fmla="*/ 225 w 34471"/>
                <a:gd name="connsiteY3" fmla="*/ 3479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25" y="321"/>
                  </a:moveTo>
                  <a:lnTo>
                    <a:pt x="34697" y="321"/>
                  </a:lnTo>
                  <a:lnTo>
                    <a:pt x="34697" y="34793"/>
                  </a:lnTo>
                  <a:lnTo>
                    <a:pt x="225" y="3479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Полилиния: фигура 127">
              <a:extLst>
                <a:ext uri="{FF2B5EF4-FFF2-40B4-BE49-F238E27FC236}">
                  <a16:creationId xmlns:a16="http://schemas.microsoft.com/office/drawing/2014/main" id="{D9C1932C-A14F-427B-B180-91C4D3C1BE98}"/>
                </a:ext>
              </a:extLst>
            </p:cNvPr>
            <p:cNvSpPr/>
            <p:nvPr/>
          </p:nvSpPr>
          <p:spPr>
            <a:xfrm>
              <a:off x="961843" y="5769138"/>
              <a:ext cx="34471" cy="34471"/>
            </a:xfrm>
            <a:custGeom>
              <a:avLst/>
              <a:gdLst>
                <a:gd name="connsiteX0" fmla="*/ 249 w 34471"/>
                <a:gd name="connsiteY0" fmla="*/ 321 h 34471"/>
                <a:gd name="connsiteX1" fmla="*/ 34721 w 34471"/>
                <a:gd name="connsiteY1" fmla="*/ 321 h 34471"/>
                <a:gd name="connsiteX2" fmla="*/ 34721 w 34471"/>
                <a:gd name="connsiteY2" fmla="*/ 34793 h 34471"/>
                <a:gd name="connsiteX3" fmla="*/ 249 w 34471"/>
                <a:gd name="connsiteY3" fmla="*/ 3479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321"/>
                  </a:moveTo>
                  <a:lnTo>
                    <a:pt x="34721" y="321"/>
                  </a:lnTo>
                  <a:lnTo>
                    <a:pt x="34721" y="34793"/>
                  </a:lnTo>
                  <a:lnTo>
                    <a:pt x="249" y="3479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Полилиния: фигура 128">
              <a:extLst>
                <a:ext uri="{FF2B5EF4-FFF2-40B4-BE49-F238E27FC236}">
                  <a16:creationId xmlns:a16="http://schemas.microsoft.com/office/drawing/2014/main" id="{F90CDF09-1527-4590-9446-C393D81CD59D}"/>
                </a:ext>
              </a:extLst>
            </p:cNvPr>
            <p:cNvSpPr/>
            <p:nvPr/>
          </p:nvSpPr>
          <p:spPr>
            <a:xfrm>
              <a:off x="1229586" y="5769138"/>
              <a:ext cx="34471" cy="34471"/>
            </a:xfrm>
            <a:custGeom>
              <a:avLst/>
              <a:gdLst>
                <a:gd name="connsiteX0" fmla="*/ 441 w 34471"/>
                <a:gd name="connsiteY0" fmla="*/ 321 h 34471"/>
                <a:gd name="connsiteX1" fmla="*/ 34913 w 34471"/>
                <a:gd name="connsiteY1" fmla="*/ 321 h 34471"/>
                <a:gd name="connsiteX2" fmla="*/ 34913 w 34471"/>
                <a:gd name="connsiteY2" fmla="*/ 34793 h 34471"/>
                <a:gd name="connsiteX3" fmla="*/ 441 w 34471"/>
                <a:gd name="connsiteY3" fmla="*/ 3479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321"/>
                  </a:moveTo>
                  <a:lnTo>
                    <a:pt x="34913" y="321"/>
                  </a:lnTo>
                  <a:lnTo>
                    <a:pt x="34913" y="34793"/>
                  </a:lnTo>
                  <a:lnTo>
                    <a:pt x="441" y="3479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Полилиния: фигура 129">
              <a:extLst>
                <a:ext uri="{FF2B5EF4-FFF2-40B4-BE49-F238E27FC236}">
                  <a16:creationId xmlns:a16="http://schemas.microsoft.com/office/drawing/2014/main" id="{EB2DDCD5-1564-4BB1-8997-49DE699D7CE2}"/>
                </a:ext>
              </a:extLst>
            </p:cNvPr>
            <p:cNvSpPr/>
            <p:nvPr/>
          </p:nvSpPr>
          <p:spPr>
            <a:xfrm>
              <a:off x="1430394" y="5769138"/>
              <a:ext cx="34471" cy="34471"/>
            </a:xfrm>
            <a:custGeom>
              <a:avLst/>
              <a:gdLst>
                <a:gd name="connsiteX0" fmla="*/ 585 w 34471"/>
                <a:gd name="connsiteY0" fmla="*/ 321 h 34471"/>
                <a:gd name="connsiteX1" fmla="*/ 35057 w 34471"/>
                <a:gd name="connsiteY1" fmla="*/ 321 h 34471"/>
                <a:gd name="connsiteX2" fmla="*/ 35057 w 34471"/>
                <a:gd name="connsiteY2" fmla="*/ 34793 h 34471"/>
                <a:gd name="connsiteX3" fmla="*/ 585 w 34471"/>
                <a:gd name="connsiteY3" fmla="*/ 3479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321"/>
                  </a:moveTo>
                  <a:lnTo>
                    <a:pt x="35057" y="321"/>
                  </a:lnTo>
                  <a:lnTo>
                    <a:pt x="35057" y="34793"/>
                  </a:lnTo>
                  <a:lnTo>
                    <a:pt x="585" y="3479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Полилиния: фигура 130">
              <a:extLst>
                <a:ext uri="{FF2B5EF4-FFF2-40B4-BE49-F238E27FC236}">
                  <a16:creationId xmlns:a16="http://schemas.microsoft.com/office/drawing/2014/main" id="{A53BE18F-D8B4-4A29-9CFA-177B29072DF7}"/>
                </a:ext>
              </a:extLst>
            </p:cNvPr>
            <p:cNvSpPr/>
            <p:nvPr/>
          </p:nvSpPr>
          <p:spPr>
            <a:xfrm>
              <a:off x="1463861" y="5769138"/>
              <a:ext cx="34471" cy="34471"/>
            </a:xfrm>
            <a:custGeom>
              <a:avLst/>
              <a:gdLst>
                <a:gd name="connsiteX0" fmla="*/ 609 w 34471"/>
                <a:gd name="connsiteY0" fmla="*/ 321 h 34471"/>
                <a:gd name="connsiteX1" fmla="*/ 35081 w 34471"/>
                <a:gd name="connsiteY1" fmla="*/ 321 h 34471"/>
                <a:gd name="connsiteX2" fmla="*/ 35081 w 34471"/>
                <a:gd name="connsiteY2" fmla="*/ 34793 h 34471"/>
                <a:gd name="connsiteX3" fmla="*/ 609 w 34471"/>
                <a:gd name="connsiteY3" fmla="*/ 3479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09" y="321"/>
                  </a:moveTo>
                  <a:lnTo>
                    <a:pt x="35081" y="321"/>
                  </a:lnTo>
                  <a:lnTo>
                    <a:pt x="35081" y="34793"/>
                  </a:lnTo>
                  <a:lnTo>
                    <a:pt x="609" y="3479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Полилиния: фигура 131">
              <a:extLst>
                <a:ext uri="{FF2B5EF4-FFF2-40B4-BE49-F238E27FC236}">
                  <a16:creationId xmlns:a16="http://schemas.microsoft.com/office/drawing/2014/main" id="{AC98254B-D09D-40DF-8AA9-3EF1E04930A1}"/>
                </a:ext>
              </a:extLst>
            </p:cNvPr>
            <p:cNvSpPr/>
            <p:nvPr/>
          </p:nvSpPr>
          <p:spPr>
            <a:xfrm>
              <a:off x="1597733" y="5769138"/>
              <a:ext cx="34471" cy="34471"/>
            </a:xfrm>
            <a:custGeom>
              <a:avLst/>
              <a:gdLst>
                <a:gd name="connsiteX0" fmla="*/ 705 w 34471"/>
                <a:gd name="connsiteY0" fmla="*/ 321 h 34471"/>
                <a:gd name="connsiteX1" fmla="*/ 35177 w 34471"/>
                <a:gd name="connsiteY1" fmla="*/ 321 h 34471"/>
                <a:gd name="connsiteX2" fmla="*/ 35177 w 34471"/>
                <a:gd name="connsiteY2" fmla="*/ 34793 h 34471"/>
                <a:gd name="connsiteX3" fmla="*/ 705 w 34471"/>
                <a:gd name="connsiteY3" fmla="*/ 3479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321"/>
                  </a:moveTo>
                  <a:lnTo>
                    <a:pt x="35177" y="321"/>
                  </a:lnTo>
                  <a:lnTo>
                    <a:pt x="35177" y="34793"/>
                  </a:lnTo>
                  <a:lnTo>
                    <a:pt x="705" y="3479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Полилиния: фигура 132">
              <a:extLst>
                <a:ext uri="{FF2B5EF4-FFF2-40B4-BE49-F238E27FC236}">
                  <a16:creationId xmlns:a16="http://schemas.microsoft.com/office/drawing/2014/main" id="{662A297B-28B5-402C-B477-367FC26FD4A1}"/>
                </a:ext>
              </a:extLst>
            </p:cNvPr>
            <p:cNvSpPr/>
            <p:nvPr/>
          </p:nvSpPr>
          <p:spPr>
            <a:xfrm>
              <a:off x="694100" y="5802606"/>
              <a:ext cx="34471" cy="34471"/>
            </a:xfrm>
            <a:custGeom>
              <a:avLst/>
              <a:gdLst>
                <a:gd name="connsiteX0" fmla="*/ 57 w 34471"/>
                <a:gd name="connsiteY0" fmla="*/ 345 h 34471"/>
                <a:gd name="connsiteX1" fmla="*/ 34529 w 34471"/>
                <a:gd name="connsiteY1" fmla="*/ 345 h 34471"/>
                <a:gd name="connsiteX2" fmla="*/ 34529 w 34471"/>
                <a:gd name="connsiteY2" fmla="*/ 34817 h 34471"/>
                <a:gd name="connsiteX3" fmla="*/ 57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345"/>
                  </a:moveTo>
                  <a:lnTo>
                    <a:pt x="34529" y="345"/>
                  </a:lnTo>
                  <a:lnTo>
                    <a:pt x="34529" y="34817"/>
                  </a:lnTo>
                  <a:lnTo>
                    <a:pt x="57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Полилиния: фигура 133">
              <a:extLst>
                <a:ext uri="{FF2B5EF4-FFF2-40B4-BE49-F238E27FC236}">
                  <a16:creationId xmlns:a16="http://schemas.microsoft.com/office/drawing/2014/main" id="{8AFB47E4-112B-4F7F-B8D3-FC0EFE3C06D7}"/>
                </a:ext>
              </a:extLst>
            </p:cNvPr>
            <p:cNvSpPr/>
            <p:nvPr/>
          </p:nvSpPr>
          <p:spPr>
            <a:xfrm>
              <a:off x="761036" y="5802606"/>
              <a:ext cx="34471" cy="34471"/>
            </a:xfrm>
            <a:custGeom>
              <a:avLst/>
              <a:gdLst>
                <a:gd name="connsiteX0" fmla="*/ 105 w 34471"/>
                <a:gd name="connsiteY0" fmla="*/ 345 h 34471"/>
                <a:gd name="connsiteX1" fmla="*/ 34577 w 34471"/>
                <a:gd name="connsiteY1" fmla="*/ 345 h 34471"/>
                <a:gd name="connsiteX2" fmla="*/ 34577 w 34471"/>
                <a:gd name="connsiteY2" fmla="*/ 34817 h 34471"/>
                <a:gd name="connsiteX3" fmla="*/ 105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345"/>
                  </a:moveTo>
                  <a:lnTo>
                    <a:pt x="34577" y="345"/>
                  </a:lnTo>
                  <a:lnTo>
                    <a:pt x="34577" y="34817"/>
                  </a:lnTo>
                  <a:lnTo>
                    <a:pt x="105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Полилиния: фигура 134">
              <a:extLst>
                <a:ext uri="{FF2B5EF4-FFF2-40B4-BE49-F238E27FC236}">
                  <a16:creationId xmlns:a16="http://schemas.microsoft.com/office/drawing/2014/main" id="{9C393765-4E7B-43DD-87FC-209C472FEDED}"/>
                </a:ext>
              </a:extLst>
            </p:cNvPr>
            <p:cNvSpPr/>
            <p:nvPr/>
          </p:nvSpPr>
          <p:spPr>
            <a:xfrm>
              <a:off x="894908" y="5802606"/>
              <a:ext cx="34471" cy="34471"/>
            </a:xfrm>
            <a:custGeom>
              <a:avLst/>
              <a:gdLst>
                <a:gd name="connsiteX0" fmla="*/ 201 w 34471"/>
                <a:gd name="connsiteY0" fmla="*/ 345 h 34471"/>
                <a:gd name="connsiteX1" fmla="*/ 34673 w 34471"/>
                <a:gd name="connsiteY1" fmla="*/ 345 h 34471"/>
                <a:gd name="connsiteX2" fmla="*/ 34673 w 34471"/>
                <a:gd name="connsiteY2" fmla="*/ 34817 h 34471"/>
                <a:gd name="connsiteX3" fmla="*/ 201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01" y="345"/>
                  </a:moveTo>
                  <a:lnTo>
                    <a:pt x="34673" y="345"/>
                  </a:lnTo>
                  <a:lnTo>
                    <a:pt x="34673" y="34817"/>
                  </a:lnTo>
                  <a:lnTo>
                    <a:pt x="201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Полилиния: фигура 135">
              <a:extLst>
                <a:ext uri="{FF2B5EF4-FFF2-40B4-BE49-F238E27FC236}">
                  <a16:creationId xmlns:a16="http://schemas.microsoft.com/office/drawing/2014/main" id="{382280C9-F524-4152-A50C-B4670CA565FD}"/>
                </a:ext>
              </a:extLst>
            </p:cNvPr>
            <p:cNvSpPr/>
            <p:nvPr/>
          </p:nvSpPr>
          <p:spPr>
            <a:xfrm>
              <a:off x="928375" y="5802606"/>
              <a:ext cx="34471" cy="34471"/>
            </a:xfrm>
            <a:custGeom>
              <a:avLst/>
              <a:gdLst>
                <a:gd name="connsiteX0" fmla="*/ 225 w 34471"/>
                <a:gd name="connsiteY0" fmla="*/ 345 h 34471"/>
                <a:gd name="connsiteX1" fmla="*/ 34697 w 34471"/>
                <a:gd name="connsiteY1" fmla="*/ 345 h 34471"/>
                <a:gd name="connsiteX2" fmla="*/ 34697 w 34471"/>
                <a:gd name="connsiteY2" fmla="*/ 34817 h 34471"/>
                <a:gd name="connsiteX3" fmla="*/ 225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25" y="345"/>
                  </a:moveTo>
                  <a:lnTo>
                    <a:pt x="34697" y="345"/>
                  </a:lnTo>
                  <a:lnTo>
                    <a:pt x="34697" y="34817"/>
                  </a:lnTo>
                  <a:lnTo>
                    <a:pt x="225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Полилиния: фигура 136">
              <a:extLst>
                <a:ext uri="{FF2B5EF4-FFF2-40B4-BE49-F238E27FC236}">
                  <a16:creationId xmlns:a16="http://schemas.microsoft.com/office/drawing/2014/main" id="{C66DF6B3-E894-4733-8DBF-3634FCF9CA4A}"/>
                </a:ext>
              </a:extLst>
            </p:cNvPr>
            <p:cNvSpPr/>
            <p:nvPr/>
          </p:nvSpPr>
          <p:spPr>
            <a:xfrm>
              <a:off x="961843" y="5802606"/>
              <a:ext cx="34471" cy="34471"/>
            </a:xfrm>
            <a:custGeom>
              <a:avLst/>
              <a:gdLst>
                <a:gd name="connsiteX0" fmla="*/ 249 w 34471"/>
                <a:gd name="connsiteY0" fmla="*/ 345 h 34471"/>
                <a:gd name="connsiteX1" fmla="*/ 34721 w 34471"/>
                <a:gd name="connsiteY1" fmla="*/ 345 h 34471"/>
                <a:gd name="connsiteX2" fmla="*/ 34721 w 34471"/>
                <a:gd name="connsiteY2" fmla="*/ 34817 h 34471"/>
                <a:gd name="connsiteX3" fmla="*/ 249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345"/>
                  </a:moveTo>
                  <a:lnTo>
                    <a:pt x="34721" y="345"/>
                  </a:lnTo>
                  <a:lnTo>
                    <a:pt x="34721" y="34817"/>
                  </a:lnTo>
                  <a:lnTo>
                    <a:pt x="249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Полилиния: фигура 137">
              <a:extLst>
                <a:ext uri="{FF2B5EF4-FFF2-40B4-BE49-F238E27FC236}">
                  <a16:creationId xmlns:a16="http://schemas.microsoft.com/office/drawing/2014/main" id="{8FD68981-725D-48AA-8748-A3F4F6FBBC3B}"/>
                </a:ext>
              </a:extLst>
            </p:cNvPr>
            <p:cNvSpPr/>
            <p:nvPr/>
          </p:nvSpPr>
          <p:spPr>
            <a:xfrm>
              <a:off x="1062247" y="5802606"/>
              <a:ext cx="34471" cy="34471"/>
            </a:xfrm>
            <a:custGeom>
              <a:avLst/>
              <a:gdLst>
                <a:gd name="connsiteX0" fmla="*/ 321 w 34471"/>
                <a:gd name="connsiteY0" fmla="*/ 345 h 34471"/>
                <a:gd name="connsiteX1" fmla="*/ 34793 w 34471"/>
                <a:gd name="connsiteY1" fmla="*/ 345 h 34471"/>
                <a:gd name="connsiteX2" fmla="*/ 34793 w 34471"/>
                <a:gd name="connsiteY2" fmla="*/ 34817 h 34471"/>
                <a:gd name="connsiteX3" fmla="*/ 321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345"/>
                  </a:moveTo>
                  <a:lnTo>
                    <a:pt x="34793" y="345"/>
                  </a:lnTo>
                  <a:lnTo>
                    <a:pt x="34793" y="34817"/>
                  </a:lnTo>
                  <a:lnTo>
                    <a:pt x="321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Полилиния: фигура 138">
              <a:extLst>
                <a:ext uri="{FF2B5EF4-FFF2-40B4-BE49-F238E27FC236}">
                  <a16:creationId xmlns:a16="http://schemas.microsoft.com/office/drawing/2014/main" id="{401BAAEC-4B63-4684-9F32-DE6C746137BC}"/>
                </a:ext>
              </a:extLst>
            </p:cNvPr>
            <p:cNvSpPr/>
            <p:nvPr/>
          </p:nvSpPr>
          <p:spPr>
            <a:xfrm>
              <a:off x="1095715" y="5802606"/>
              <a:ext cx="34471" cy="34471"/>
            </a:xfrm>
            <a:custGeom>
              <a:avLst/>
              <a:gdLst>
                <a:gd name="connsiteX0" fmla="*/ 345 w 34471"/>
                <a:gd name="connsiteY0" fmla="*/ 345 h 34471"/>
                <a:gd name="connsiteX1" fmla="*/ 34817 w 34471"/>
                <a:gd name="connsiteY1" fmla="*/ 345 h 34471"/>
                <a:gd name="connsiteX2" fmla="*/ 34817 w 34471"/>
                <a:gd name="connsiteY2" fmla="*/ 34817 h 34471"/>
                <a:gd name="connsiteX3" fmla="*/ 345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345"/>
                  </a:moveTo>
                  <a:lnTo>
                    <a:pt x="34817" y="345"/>
                  </a:lnTo>
                  <a:lnTo>
                    <a:pt x="34817" y="34817"/>
                  </a:lnTo>
                  <a:lnTo>
                    <a:pt x="345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47B94770-BA56-4CB5-B877-FBC86B594F32}"/>
                </a:ext>
              </a:extLst>
            </p:cNvPr>
            <p:cNvSpPr/>
            <p:nvPr/>
          </p:nvSpPr>
          <p:spPr>
            <a:xfrm>
              <a:off x="1162651" y="5802606"/>
              <a:ext cx="34471" cy="34471"/>
            </a:xfrm>
            <a:custGeom>
              <a:avLst/>
              <a:gdLst>
                <a:gd name="connsiteX0" fmla="*/ 393 w 34471"/>
                <a:gd name="connsiteY0" fmla="*/ 345 h 34471"/>
                <a:gd name="connsiteX1" fmla="*/ 34865 w 34471"/>
                <a:gd name="connsiteY1" fmla="*/ 345 h 34471"/>
                <a:gd name="connsiteX2" fmla="*/ 34865 w 34471"/>
                <a:gd name="connsiteY2" fmla="*/ 34817 h 34471"/>
                <a:gd name="connsiteX3" fmla="*/ 393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345"/>
                  </a:moveTo>
                  <a:lnTo>
                    <a:pt x="34865" y="345"/>
                  </a:lnTo>
                  <a:lnTo>
                    <a:pt x="34865" y="34817"/>
                  </a:lnTo>
                  <a:lnTo>
                    <a:pt x="393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1AFA9855-5D7B-49A9-92A1-6DE95104BC89}"/>
                </a:ext>
              </a:extLst>
            </p:cNvPr>
            <p:cNvSpPr/>
            <p:nvPr/>
          </p:nvSpPr>
          <p:spPr>
            <a:xfrm>
              <a:off x="1296522" y="5802606"/>
              <a:ext cx="34471" cy="34471"/>
            </a:xfrm>
            <a:custGeom>
              <a:avLst/>
              <a:gdLst>
                <a:gd name="connsiteX0" fmla="*/ 489 w 34471"/>
                <a:gd name="connsiteY0" fmla="*/ 345 h 34471"/>
                <a:gd name="connsiteX1" fmla="*/ 34961 w 34471"/>
                <a:gd name="connsiteY1" fmla="*/ 345 h 34471"/>
                <a:gd name="connsiteX2" fmla="*/ 34961 w 34471"/>
                <a:gd name="connsiteY2" fmla="*/ 34817 h 34471"/>
                <a:gd name="connsiteX3" fmla="*/ 489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345"/>
                  </a:moveTo>
                  <a:lnTo>
                    <a:pt x="34961" y="345"/>
                  </a:lnTo>
                  <a:lnTo>
                    <a:pt x="34961" y="34817"/>
                  </a:lnTo>
                  <a:lnTo>
                    <a:pt x="489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Полилиния: фигура 141">
              <a:extLst>
                <a:ext uri="{FF2B5EF4-FFF2-40B4-BE49-F238E27FC236}">
                  <a16:creationId xmlns:a16="http://schemas.microsoft.com/office/drawing/2014/main" id="{9E4E17A5-6A1E-44DC-BB74-3D0839445A9A}"/>
                </a:ext>
              </a:extLst>
            </p:cNvPr>
            <p:cNvSpPr/>
            <p:nvPr/>
          </p:nvSpPr>
          <p:spPr>
            <a:xfrm>
              <a:off x="1363458" y="5802606"/>
              <a:ext cx="34471" cy="34471"/>
            </a:xfrm>
            <a:custGeom>
              <a:avLst/>
              <a:gdLst>
                <a:gd name="connsiteX0" fmla="*/ 537 w 34471"/>
                <a:gd name="connsiteY0" fmla="*/ 345 h 34471"/>
                <a:gd name="connsiteX1" fmla="*/ 35009 w 34471"/>
                <a:gd name="connsiteY1" fmla="*/ 345 h 34471"/>
                <a:gd name="connsiteX2" fmla="*/ 35009 w 34471"/>
                <a:gd name="connsiteY2" fmla="*/ 34817 h 34471"/>
                <a:gd name="connsiteX3" fmla="*/ 537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345"/>
                  </a:moveTo>
                  <a:lnTo>
                    <a:pt x="35009" y="345"/>
                  </a:lnTo>
                  <a:lnTo>
                    <a:pt x="35009" y="34817"/>
                  </a:lnTo>
                  <a:lnTo>
                    <a:pt x="537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Полилиния: фигура 142">
              <a:extLst>
                <a:ext uri="{FF2B5EF4-FFF2-40B4-BE49-F238E27FC236}">
                  <a16:creationId xmlns:a16="http://schemas.microsoft.com/office/drawing/2014/main" id="{9ECAFE0F-084F-4FD8-B099-14E6B46EE4EF}"/>
                </a:ext>
              </a:extLst>
            </p:cNvPr>
            <p:cNvSpPr/>
            <p:nvPr/>
          </p:nvSpPr>
          <p:spPr>
            <a:xfrm>
              <a:off x="1396926" y="5802606"/>
              <a:ext cx="34471" cy="34471"/>
            </a:xfrm>
            <a:custGeom>
              <a:avLst/>
              <a:gdLst>
                <a:gd name="connsiteX0" fmla="*/ 561 w 34471"/>
                <a:gd name="connsiteY0" fmla="*/ 345 h 34471"/>
                <a:gd name="connsiteX1" fmla="*/ 35033 w 34471"/>
                <a:gd name="connsiteY1" fmla="*/ 345 h 34471"/>
                <a:gd name="connsiteX2" fmla="*/ 35033 w 34471"/>
                <a:gd name="connsiteY2" fmla="*/ 34817 h 34471"/>
                <a:gd name="connsiteX3" fmla="*/ 561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61" y="345"/>
                  </a:moveTo>
                  <a:lnTo>
                    <a:pt x="35033" y="345"/>
                  </a:lnTo>
                  <a:lnTo>
                    <a:pt x="35033" y="34817"/>
                  </a:lnTo>
                  <a:lnTo>
                    <a:pt x="561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Полилиния: фигура 143">
              <a:extLst>
                <a:ext uri="{FF2B5EF4-FFF2-40B4-BE49-F238E27FC236}">
                  <a16:creationId xmlns:a16="http://schemas.microsoft.com/office/drawing/2014/main" id="{28EC2C40-47C6-4A3A-BABF-8229D4A8160C}"/>
                </a:ext>
              </a:extLst>
            </p:cNvPr>
            <p:cNvSpPr/>
            <p:nvPr/>
          </p:nvSpPr>
          <p:spPr>
            <a:xfrm>
              <a:off x="1564265" y="5802606"/>
              <a:ext cx="34471" cy="34471"/>
            </a:xfrm>
            <a:custGeom>
              <a:avLst/>
              <a:gdLst>
                <a:gd name="connsiteX0" fmla="*/ 681 w 34471"/>
                <a:gd name="connsiteY0" fmla="*/ 345 h 34471"/>
                <a:gd name="connsiteX1" fmla="*/ 35153 w 34471"/>
                <a:gd name="connsiteY1" fmla="*/ 345 h 34471"/>
                <a:gd name="connsiteX2" fmla="*/ 35153 w 34471"/>
                <a:gd name="connsiteY2" fmla="*/ 34817 h 34471"/>
                <a:gd name="connsiteX3" fmla="*/ 681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345"/>
                  </a:moveTo>
                  <a:lnTo>
                    <a:pt x="35153" y="345"/>
                  </a:lnTo>
                  <a:lnTo>
                    <a:pt x="35153" y="34817"/>
                  </a:lnTo>
                  <a:lnTo>
                    <a:pt x="681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Полилиния: фигура 144">
              <a:extLst>
                <a:ext uri="{FF2B5EF4-FFF2-40B4-BE49-F238E27FC236}">
                  <a16:creationId xmlns:a16="http://schemas.microsoft.com/office/drawing/2014/main" id="{430AFE2D-0AF7-4801-BEFA-6A11EF011D2A}"/>
                </a:ext>
              </a:extLst>
            </p:cNvPr>
            <p:cNvSpPr/>
            <p:nvPr/>
          </p:nvSpPr>
          <p:spPr>
            <a:xfrm>
              <a:off x="1597733" y="5802606"/>
              <a:ext cx="34471" cy="34471"/>
            </a:xfrm>
            <a:custGeom>
              <a:avLst/>
              <a:gdLst>
                <a:gd name="connsiteX0" fmla="*/ 705 w 34471"/>
                <a:gd name="connsiteY0" fmla="*/ 345 h 34471"/>
                <a:gd name="connsiteX1" fmla="*/ 35177 w 34471"/>
                <a:gd name="connsiteY1" fmla="*/ 345 h 34471"/>
                <a:gd name="connsiteX2" fmla="*/ 35177 w 34471"/>
                <a:gd name="connsiteY2" fmla="*/ 34817 h 34471"/>
                <a:gd name="connsiteX3" fmla="*/ 705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345"/>
                  </a:moveTo>
                  <a:lnTo>
                    <a:pt x="35177" y="345"/>
                  </a:lnTo>
                  <a:lnTo>
                    <a:pt x="35177" y="34817"/>
                  </a:lnTo>
                  <a:lnTo>
                    <a:pt x="705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id="{9C765066-6EA4-4AD7-B0FF-DCA20DC873CD}"/>
                </a:ext>
              </a:extLst>
            </p:cNvPr>
            <p:cNvSpPr/>
            <p:nvPr/>
          </p:nvSpPr>
          <p:spPr>
            <a:xfrm>
              <a:off x="1631201" y="5802606"/>
              <a:ext cx="34471" cy="34471"/>
            </a:xfrm>
            <a:custGeom>
              <a:avLst/>
              <a:gdLst>
                <a:gd name="connsiteX0" fmla="*/ 729 w 34471"/>
                <a:gd name="connsiteY0" fmla="*/ 345 h 34471"/>
                <a:gd name="connsiteX1" fmla="*/ 35201 w 34471"/>
                <a:gd name="connsiteY1" fmla="*/ 345 h 34471"/>
                <a:gd name="connsiteX2" fmla="*/ 35201 w 34471"/>
                <a:gd name="connsiteY2" fmla="*/ 34817 h 34471"/>
                <a:gd name="connsiteX3" fmla="*/ 729 w 34471"/>
                <a:gd name="connsiteY3" fmla="*/ 3481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345"/>
                  </a:moveTo>
                  <a:lnTo>
                    <a:pt x="35201" y="345"/>
                  </a:lnTo>
                  <a:lnTo>
                    <a:pt x="35201" y="34817"/>
                  </a:lnTo>
                  <a:lnTo>
                    <a:pt x="729" y="3481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Полилиния: фигура 146">
              <a:extLst>
                <a:ext uri="{FF2B5EF4-FFF2-40B4-BE49-F238E27FC236}">
                  <a16:creationId xmlns:a16="http://schemas.microsoft.com/office/drawing/2014/main" id="{718A09FE-2BA1-46F5-B1F6-FC86F82C346A}"/>
                </a:ext>
              </a:extLst>
            </p:cNvPr>
            <p:cNvSpPr/>
            <p:nvPr/>
          </p:nvSpPr>
          <p:spPr>
            <a:xfrm>
              <a:off x="694100" y="5836074"/>
              <a:ext cx="34471" cy="34471"/>
            </a:xfrm>
            <a:custGeom>
              <a:avLst/>
              <a:gdLst>
                <a:gd name="connsiteX0" fmla="*/ 57 w 34471"/>
                <a:gd name="connsiteY0" fmla="*/ 369 h 34471"/>
                <a:gd name="connsiteX1" fmla="*/ 34529 w 34471"/>
                <a:gd name="connsiteY1" fmla="*/ 369 h 34471"/>
                <a:gd name="connsiteX2" fmla="*/ 34529 w 34471"/>
                <a:gd name="connsiteY2" fmla="*/ 34841 h 34471"/>
                <a:gd name="connsiteX3" fmla="*/ 57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369"/>
                  </a:moveTo>
                  <a:lnTo>
                    <a:pt x="34529" y="369"/>
                  </a:lnTo>
                  <a:lnTo>
                    <a:pt x="34529" y="34841"/>
                  </a:lnTo>
                  <a:lnTo>
                    <a:pt x="57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Полилиния: фигура 147">
              <a:extLst>
                <a:ext uri="{FF2B5EF4-FFF2-40B4-BE49-F238E27FC236}">
                  <a16:creationId xmlns:a16="http://schemas.microsoft.com/office/drawing/2014/main" id="{838299A9-3AA0-4F1D-887A-8D44CCFF4CC3}"/>
                </a:ext>
              </a:extLst>
            </p:cNvPr>
            <p:cNvSpPr/>
            <p:nvPr/>
          </p:nvSpPr>
          <p:spPr>
            <a:xfrm>
              <a:off x="727568" y="5836074"/>
              <a:ext cx="34471" cy="34471"/>
            </a:xfrm>
            <a:custGeom>
              <a:avLst/>
              <a:gdLst>
                <a:gd name="connsiteX0" fmla="*/ 81 w 34471"/>
                <a:gd name="connsiteY0" fmla="*/ 369 h 34471"/>
                <a:gd name="connsiteX1" fmla="*/ 34553 w 34471"/>
                <a:gd name="connsiteY1" fmla="*/ 369 h 34471"/>
                <a:gd name="connsiteX2" fmla="*/ 34553 w 34471"/>
                <a:gd name="connsiteY2" fmla="*/ 34841 h 34471"/>
                <a:gd name="connsiteX3" fmla="*/ 81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81" y="369"/>
                  </a:moveTo>
                  <a:lnTo>
                    <a:pt x="34553" y="369"/>
                  </a:lnTo>
                  <a:lnTo>
                    <a:pt x="34553" y="34841"/>
                  </a:lnTo>
                  <a:lnTo>
                    <a:pt x="81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Полилиния: фигура 148">
              <a:extLst>
                <a:ext uri="{FF2B5EF4-FFF2-40B4-BE49-F238E27FC236}">
                  <a16:creationId xmlns:a16="http://schemas.microsoft.com/office/drawing/2014/main" id="{D438BA6B-9994-4ADD-85A5-4722664655CF}"/>
                </a:ext>
              </a:extLst>
            </p:cNvPr>
            <p:cNvSpPr/>
            <p:nvPr/>
          </p:nvSpPr>
          <p:spPr>
            <a:xfrm>
              <a:off x="827972" y="5836074"/>
              <a:ext cx="34471" cy="34471"/>
            </a:xfrm>
            <a:custGeom>
              <a:avLst/>
              <a:gdLst>
                <a:gd name="connsiteX0" fmla="*/ 153 w 34471"/>
                <a:gd name="connsiteY0" fmla="*/ 369 h 34471"/>
                <a:gd name="connsiteX1" fmla="*/ 34625 w 34471"/>
                <a:gd name="connsiteY1" fmla="*/ 369 h 34471"/>
                <a:gd name="connsiteX2" fmla="*/ 34625 w 34471"/>
                <a:gd name="connsiteY2" fmla="*/ 34841 h 34471"/>
                <a:gd name="connsiteX3" fmla="*/ 153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53" y="369"/>
                  </a:moveTo>
                  <a:lnTo>
                    <a:pt x="34625" y="369"/>
                  </a:lnTo>
                  <a:lnTo>
                    <a:pt x="34625" y="34841"/>
                  </a:lnTo>
                  <a:lnTo>
                    <a:pt x="153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Полилиния: фигура 149">
              <a:extLst>
                <a:ext uri="{FF2B5EF4-FFF2-40B4-BE49-F238E27FC236}">
                  <a16:creationId xmlns:a16="http://schemas.microsoft.com/office/drawing/2014/main" id="{EE78C60F-D632-4BF5-8EB4-657A4AE00483}"/>
                </a:ext>
              </a:extLst>
            </p:cNvPr>
            <p:cNvSpPr/>
            <p:nvPr/>
          </p:nvSpPr>
          <p:spPr>
            <a:xfrm>
              <a:off x="861440" y="5836074"/>
              <a:ext cx="34471" cy="34471"/>
            </a:xfrm>
            <a:custGeom>
              <a:avLst/>
              <a:gdLst>
                <a:gd name="connsiteX0" fmla="*/ 177 w 34471"/>
                <a:gd name="connsiteY0" fmla="*/ 369 h 34471"/>
                <a:gd name="connsiteX1" fmla="*/ 34649 w 34471"/>
                <a:gd name="connsiteY1" fmla="*/ 369 h 34471"/>
                <a:gd name="connsiteX2" fmla="*/ 34649 w 34471"/>
                <a:gd name="connsiteY2" fmla="*/ 34841 h 34471"/>
                <a:gd name="connsiteX3" fmla="*/ 177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77" y="369"/>
                  </a:moveTo>
                  <a:lnTo>
                    <a:pt x="34649" y="369"/>
                  </a:lnTo>
                  <a:lnTo>
                    <a:pt x="34649" y="34841"/>
                  </a:lnTo>
                  <a:lnTo>
                    <a:pt x="177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Полилиния: фигура 150">
              <a:extLst>
                <a:ext uri="{FF2B5EF4-FFF2-40B4-BE49-F238E27FC236}">
                  <a16:creationId xmlns:a16="http://schemas.microsoft.com/office/drawing/2014/main" id="{6FE250B7-93DD-4CA6-BD15-ABBE645A1A8E}"/>
                </a:ext>
              </a:extLst>
            </p:cNvPr>
            <p:cNvSpPr/>
            <p:nvPr/>
          </p:nvSpPr>
          <p:spPr>
            <a:xfrm>
              <a:off x="928375" y="5836074"/>
              <a:ext cx="34471" cy="34471"/>
            </a:xfrm>
            <a:custGeom>
              <a:avLst/>
              <a:gdLst>
                <a:gd name="connsiteX0" fmla="*/ 225 w 34471"/>
                <a:gd name="connsiteY0" fmla="*/ 369 h 34471"/>
                <a:gd name="connsiteX1" fmla="*/ 34697 w 34471"/>
                <a:gd name="connsiteY1" fmla="*/ 369 h 34471"/>
                <a:gd name="connsiteX2" fmla="*/ 34697 w 34471"/>
                <a:gd name="connsiteY2" fmla="*/ 34841 h 34471"/>
                <a:gd name="connsiteX3" fmla="*/ 225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25" y="369"/>
                  </a:moveTo>
                  <a:lnTo>
                    <a:pt x="34697" y="369"/>
                  </a:lnTo>
                  <a:lnTo>
                    <a:pt x="34697" y="34841"/>
                  </a:lnTo>
                  <a:lnTo>
                    <a:pt x="225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Полилиния: фигура 151">
              <a:extLst>
                <a:ext uri="{FF2B5EF4-FFF2-40B4-BE49-F238E27FC236}">
                  <a16:creationId xmlns:a16="http://schemas.microsoft.com/office/drawing/2014/main" id="{295AC053-974F-4ED8-AF39-156239721984}"/>
                </a:ext>
              </a:extLst>
            </p:cNvPr>
            <p:cNvSpPr/>
            <p:nvPr/>
          </p:nvSpPr>
          <p:spPr>
            <a:xfrm>
              <a:off x="995311" y="5836074"/>
              <a:ext cx="34471" cy="34471"/>
            </a:xfrm>
            <a:custGeom>
              <a:avLst/>
              <a:gdLst>
                <a:gd name="connsiteX0" fmla="*/ 273 w 34471"/>
                <a:gd name="connsiteY0" fmla="*/ 369 h 34471"/>
                <a:gd name="connsiteX1" fmla="*/ 34745 w 34471"/>
                <a:gd name="connsiteY1" fmla="*/ 369 h 34471"/>
                <a:gd name="connsiteX2" fmla="*/ 34745 w 34471"/>
                <a:gd name="connsiteY2" fmla="*/ 34841 h 34471"/>
                <a:gd name="connsiteX3" fmla="*/ 273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369"/>
                  </a:moveTo>
                  <a:lnTo>
                    <a:pt x="34745" y="369"/>
                  </a:lnTo>
                  <a:lnTo>
                    <a:pt x="34745" y="34841"/>
                  </a:lnTo>
                  <a:lnTo>
                    <a:pt x="273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Полилиния: фигура 152">
              <a:extLst>
                <a:ext uri="{FF2B5EF4-FFF2-40B4-BE49-F238E27FC236}">
                  <a16:creationId xmlns:a16="http://schemas.microsoft.com/office/drawing/2014/main" id="{9EC6C03E-2B81-4A40-B09D-1B7FE8C249EB}"/>
                </a:ext>
              </a:extLst>
            </p:cNvPr>
            <p:cNvSpPr/>
            <p:nvPr/>
          </p:nvSpPr>
          <p:spPr>
            <a:xfrm>
              <a:off x="1095715" y="5836074"/>
              <a:ext cx="34471" cy="34471"/>
            </a:xfrm>
            <a:custGeom>
              <a:avLst/>
              <a:gdLst>
                <a:gd name="connsiteX0" fmla="*/ 345 w 34471"/>
                <a:gd name="connsiteY0" fmla="*/ 369 h 34471"/>
                <a:gd name="connsiteX1" fmla="*/ 34817 w 34471"/>
                <a:gd name="connsiteY1" fmla="*/ 369 h 34471"/>
                <a:gd name="connsiteX2" fmla="*/ 34817 w 34471"/>
                <a:gd name="connsiteY2" fmla="*/ 34841 h 34471"/>
                <a:gd name="connsiteX3" fmla="*/ 345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369"/>
                  </a:moveTo>
                  <a:lnTo>
                    <a:pt x="34817" y="369"/>
                  </a:lnTo>
                  <a:lnTo>
                    <a:pt x="34817" y="34841"/>
                  </a:lnTo>
                  <a:lnTo>
                    <a:pt x="345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Полилиния: фигура 153">
              <a:extLst>
                <a:ext uri="{FF2B5EF4-FFF2-40B4-BE49-F238E27FC236}">
                  <a16:creationId xmlns:a16="http://schemas.microsoft.com/office/drawing/2014/main" id="{CB757797-CB02-4E1E-A593-4BFC581E66ED}"/>
                </a:ext>
              </a:extLst>
            </p:cNvPr>
            <p:cNvSpPr/>
            <p:nvPr/>
          </p:nvSpPr>
          <p:spPr>
            <a:xfrm>
              <a:off x="1229586" y="5836074"/>
              <a:ext cx="34471" cy="34471"/>
            </a:xfrm>
            <a:custGeom>
              <a:avLst/>
              <a:gdLst>
                <a:gd name="connsiteX0" fmla="*/ 441 w 34471"/>
                <a:gd name="connsiteY0" fmla="*/ 369 h 34471"/>
                <a:gd name="connsiteX1" fmla="*/ 34913 w 34471"/>
                <a:gd name="connsiteY1" fmla="*/ 369 h 34471"/>
                <a:gd name="connsiteX2" fmla="*/ 34913 w 34471"/>
                <a:gd name="connsiteY2" fmla="*/ 34841 h 34471"/>
                <a:gd name="connsiteX3" fmla="*/ 441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369"/>
                  </a:moveTo>
                  <a:lnTo>
                    <a:pt x="34913" y="369"/>
                  </a:lnTo>
                  <a:lnTo>
                    <a:pt x="34913" y="34841"/>
                  </a:lnTo>
                  <a:lnTo>
                    <a:pt x="441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Полилиния: фигура 154">
              <a:extLst>
                <a:ext uri="{FF2B5EF4-FFF2-40B4-BE49-F238E27FC236}">
                  <a16:creationId xmlns:a16="http://schemas.microsoft.com/office/drawing/2014/main" id="{074AD1F2-CE2E-4420-8EB5-E062409E2934}"/>
                </a:ext>
              </a:extLst>
            </p:cNvPr>
            <p:cNvSpPr/>
            <p:nvPr/>
          </p:nvSpPr>
          <p:spPr>
            <a:xfrm>
              <a:off x="1296522" y="5836074"/>
              <a:ext cx="34471" cy="34471"/>
            </a:xfrm>
            <a:custGeom>
              <a:avLst/>
              <a:gdLst>
                <a:gd name="connsiteX0" fmla="*/ 489 w 34471"/>
                <a:gd name="connsiteY0" fmla="*/ 369 h 34471"/>
                <a:gd name="connsiteX1" fmla="*/ 34961 w 34471"/>
                <a:gd name="connsiteY1" fmla="*/ 369 h 34471"/>
                <a:gd name="connsiteX2" fmla="*/ 34961 w 34471"/>
                <a:gd name="connsiteY2" fmla="*/ 34841 h 34471"/>
                <a:gd name="connsiteX3" fmla="*/ 489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369"/>
                  </a:moveTo>
                  <a:lnTo>
                    <a:pt x="34961" y="369"/>
                  </a:lnTo>
                  <a:lnTo>
                    <a:pt x="34961" y="34841"/>
                  </a:lnTo>
                  <a:lnTo>
                    <a:pt x="489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Полилиния: фигура 155">
              <a:extLst>
                <a:ext uri="{FF2B5EF4-FFF2-40B4-BE49-F238E27FC236}">
                  <a16:creationId xmlns:a16="http://schemas.microsoft.com/office/drawing/2014/main" id="{C515EB00-CFA9-4FC8-85F9-EFE454E9322B}"/>
                </a:ext>
              </a:extLst>
            </p:cNvPr>
            <p:cNvSpPr/>
            <p:nvPr/>
          </p:nvSpPr>
          <p:spPr>
            <a:xfrm>
              <a:off x="1329990" y="5836074"/>
              <a:ext cx="34471" cy="34471"/>
            </a:xfrm>
            <a:custGeom>
              <a:avLst/>
              <a:gdLst>
                <a:gd name="connsiteX0" fmla="*/ 513 w 34471"/>
                <a:gd name="connsiteY0" fmla="*/ 369 h 34471"/>
                <a:gd name="connsiteX1" fmla="*/ 34985 w 34471"/>
                <a:gd name="connsiteY1" fmla="*/ 369 h 34471"/>
                <a:gd name="connsiteX2" fmla="*/ 34985 w 34471"/>
                <a:gd name="connsiteY2" fmla="*/ 34841 h 34471"/>
                <a:gd name="connsiteX3" fmla="*/ 513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369"/>
                  </a:moveTo>
                  <a:lnTo>
                    <a:pt x="34985" y="369"/>
                  </a:lnTo>
                  <a:lnTo>
                    <a:pt x="34985" y="34841"/>
                  </a:lnTo>
                  <a:lnTo>
                    <a:pt x="513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Полилиния: фигура 156">
              <a:extLst>
                <a:ext uri="{FF2B5EF4-FFF2-40B4-BE49-F238E27FC236}">
                  <a16:creationId xmlns:a16="http://schemas.microsoft.com/office/drawing/2014/main" id="{9BA2C5A7-597E-4495-8350-270DAD51C1E5}"/>
                </a:ext>
              </a:extLst>
            </p:cNvPr>
            <p:cNvSpPr/>
            <p:nvPr/>
          </p:nvSpPr>
          <p:spPr>
            <a:xfrm>
              <a:off x="1363458" y="5836074"/>
              <a:ext cx="34471" cy="34471"/>
            </a:xfrm>
            <a:custGeom>
              <a:avLst/>
              <a:gdLst>
                <a:gd name="connsiteX0" fmla="*/ 537 w 34471"/>
                <a:gd name="connsiteY0" fmla="*/ 369 h 34471"/>
                <a:gd name="connsiteX1" fmla="*/ 35009 w 34471"/>
                <a:gd name="connsiteY1" fmla="*/ 369 h 34471"/>
                <a:gd name="connsiteX2" fmla="*/ 35009 w 34471"/>
                <a:gd name="connsiteY2" fmla="*/ 34841 h 34471"/>
                <a:gd name="connsiteX3" fmla="*/ 537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369"/>
                  </a:moveTo>
                  <a:lnTo>
                    <a:pt x="35009" y="369"/>
                  </a:lnTo>
                  <a:lnTo>
                    <a:pt x="35009" y="34841"/>
                  </a:lnTo>
                  <a:lnTo>
                    <a:pt x="537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Полилиния: фигура 157">
              <a:extLst>
                <a:ext uri="{FF2B5EF4-FFF2-40B4-BE49-F238E27FC236}">
                  <a16:creationId xmlns:a16="http://schemas.microsoft.com/office/drawing/2014/main" id="{C4722924-77E2-4760-9265-616448B2F98A}"/>
                </a:ext>
              </a:extLst>
            </p:cNvPr>
            <p:cNvSpPr/>
            <p:nvPr/>
          </p:nvSpPr>
          <p:spPr>
            <a:xfrm>
              <a:off x="1396926" y="5836074"/>
              <a:ext cx="34471" cy="34471"/>
            </a:xfrm>
            <a:custGeom>
              <a:avLst/>
              <a:gdLst>
                <a:gd name="connsiteX0" fmla="*/ 561 w 34471"/>
                <a:gd name="connsiteY0" fmla="*/ 369 h 34471"/>
                <a:gd name="connsiteX1" fmla="*/ 35033 w 34471"/>
                <a:gd name="connsiteY1" fmla="*/ 369 h 34471"/>
                <a:gd name="connsiteX2" fmla="*/ 35033 w 34471"/>
                <a:gd name="connsiteY2" fmla="*/ 34841 h 34471"/>
                <a:gd name="connsiteX3" fmla="*/ 561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61" y="369"/>
                  </a:moveTo>
                  <a:lnTo>
                    <a:pt x="35033" y="369"/>
                  </a:lnTo>
                  <a:lnTo>
                    <a:pt x="35033" y="34841"/>
                  </a:lnTo>
                  <a:lnTo>
                    <a:pt x="561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Полилиния: фигура 158">
              <a:extLst>
                <a:ext uri="{FF2B5EF4-FFF2-40B4-BE49-F238E27FC236}">
                  <a16:creationId xmlns:a16="http://schemas.microsoft.com/office/drawing/2014/main" id="{F742BECA-5F43-467E-9D3E-E0B0DEDE74CC}"/>
                </a:ext>
              </a:extLst>
            </p:cNvPr>
            <p:cNvSpPr/>
            <p:nvPr/>
          </p:nvSpPr>
          <p:spPr>
            <a:xfrm>
              <a:off x="1430394" y="5836074"/>
              <a:ext cx="34471" cy="34471"/>
            </a:xfrm>
            <a:custGeom>
              <a:avLst/>
              <a:gdLst>
                <a:gd name="connsiteX0" fmla="*/ 585 w 34471"/>
                <a:gd name="connsiteY0" fmla="*/ 369 h 34471"/>
                <a:gd name="connsiteX1" fmla="*/ 35057 w 34471"/>
                <a:gd name="connsiteY1" fmla="*/ 369 h 34471"/>
                <a:gd name="connsiteX2" fmla="*/ 35057 w 34471"/>
                <a:gd name="connsiteY2" fmla="*/ 34841 h 34471"/>
                <a:gd name="connsiteX3" fmla="*/ 585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369"/>
                  </a:moveTo>
                  <a:lnTo>
                    <a:pt x="35057" y="369"/>
                  </a:lnTo>
                  <a:lnTo>
                    <a:pt x="35057" y="34841"/>
                  </a:lnTo>
                  <a:lnTo>
                    <a:pt x="585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Полилиния: фигура 159">
              <a:extLst>
                <a:ext uri="{FF2B5EF4-FFF2-40B4-BE49-F238E27FC236}">
                  <a16:creationId xmlns:a16="http://schemas.microsoft.com/office/drawing/2014/main" id="{FF4CBB14-5111-49A6-B48D-3F6886946FE4}"/>
                </a:ext>
              </a:extLst>
            </p:cNvPr>
            <p:cNvSpPr/>
            <p:nvPr/>
          </p:nvSpPr>
          <p:spPr>
            <a:xfrm>
              <a:off x="1497329" y="5836074"/>
              <a:ext cx="34471" cy="34471"/>
            </a:xfrm>
            <a:custGeom>
              <a:avLst/>
              <a:gdLst>
                <a:gd name="connsiteX0" fmla="*/ 633 w 34471"/>
                <a:gd name="connsiteY0" fmla="*/ 369 h 34471"/>
                <a:gd name="connsiteX1" fmla="*/ 35105 w 34471"/>
                <a:gd name="connsiteY1" fmla="*/ 369 h 34471"/>
                <a:gd name="connsiteX2" fmla="*/ 35105 w 34471"/>
                <a:gd name="connsiteY2" fmla="*/ 34841 h 34471"/>
                <a:gd name="connsiteX3" fmla="*/ 633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369"/>
                  </a:moveTo>
                  <a:lnTo>
                    <a:pt x="35105" y="369"/>
                  </a:lnTo>
                  <a:lnTo>
                    <a:pt x="35105" y="34841"/>
                  </a:lnTo>
                  <a:lnTo>
                    <a:pt x="633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Полилиния: фигура 160">
              <a:extLst>
                <a:ext uri="{FF2B5EF4-FFF2-40B4-BE49-F238E27FC236}">
                  <a16:creationId xmlns:a16="http://schemas.microsoft.com/office/drawing/2014/main" id="{4EB97ACB-78DF-43E0-9A03-86634BBF6232}"/>
                </a:ext>
              </a:extLst>
            </p:cNvPr>
            <p:cNvSpPr/>
            <p:nvPr/>
          </p:nvSpPr>
          <p:spPr>
            <a:xfrm>
              <a:off x="1530797" y="5836074"/>
              <a:ext cx="34471" cy="34471"/>
            </a:xfrm>
            <a:custGeom>
              <a:avLst/>
              <a:gdLst>
                <a:gd name="connsiteX0" fmla="*/ 657 w 34471"/>
                <a:gd name="connsiteY0" fmla="*/ 369 h 34471"/>
                <a:gd name="connsiteX1" fmla="*/ 35129 w 34471"/>
                <a:gd name="connsiteY1" fmla="*/ 369 h 34471"/>
                <a:gd name="connsiteX2" fmla="*/ 35129 w 34471"/>
                <a:gd name="connsiteY2" fmla="*/ 34841 h 34471"/>
                <a:gd name="connsiteX3" fmla="*/ 657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369"/>
                  </a:moveTo>
                  <a:lnTo>
                    <a:pt x="35129" y="369"/>
                  </a:lnTo>
                  <a:lnTo>
                    <a:pt x="35129" y="34841"/>
                  </a:lnTo>
                  <a:lnTo>
                    <a:pt x="657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Полилиния: фигура 161">
              <a:extLst>
                <a:ext uri="{FF2B5EF4-FFF2-40B4-BE49-F238E27FC236}">
                  <a16:creationId xmlns:a16="http://schemas.microsoft.com/office/drawing/2014/main" id="{C0D1B060-5965-4124-8F91-D7E756A28F24}"/>
                </a:ext>
              </a:extLst>
            </p:cNvPr>
            <p:cNvSpPr/>
            <p:nvPr/>
          </p:nvSpPr>
          <p:spPr>
            <a:xfrm>
              <a:off x="1631201" y="5836074"/>
              <a:ext cx="34471" cy="34471"/>
            </a:xfrm>
            <a:custGeom>
              <a:avLst/>
              <a:gdLst>
                <a:gd name="connsiteX0" fmla="*/ 729 w 34471"/>
                <a:gd name="connsiteY0" fmla="*/ 369 h 34471"/>
                <a:gd name="connsiteX1" fmla="*/ 35201 w 34471"/>
                <a:gd name="connsiteY1" fmla="*/ 369 h 34471"/>
                <a:gd name="connsiteX2" fmla="*/ 35201 w 34471"/>
                <a:gd name="connsiteY2" fmla="*/ 34841 h 34471"/>
                <a:gd name="connsiteX3" fmla="*/ 729 w 34471"/>
                <a:gd name="connsiteY3" fmla="*/ 3484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369"/>
                  </a:moveTo>
                  <a:lnTo>
                    <a:pt x="35201" y="369"/>
                  </a:lnTo>
                  <a:lnTo>
                    <a:pt x="35201" y="34841"/>
                  </a:lnTo>
                  <a:lnTo>
                    <a:pt x="729" y="3484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Полилиния: фигура 162">
              <a:extLst>
                <a:ext uri="{FF2B5EF4-FFF2-40B4-BE49-F238E27FC236}">
                  <a16:creationId xmlns:a16="http://schemas.microsoft.com/office/drawing/2014/main" id="{A0290ACE-4C27-4C2C-89C9-86B78313E7F7}"/>
                </a:ext>
              </a:extLst>
            </p:cNvPr>
            <p:cNvSpPr/>
            <p:nvPr/>
          </p:nvSpPr>
          <p:spPr>
            <a:xfrm>
              <a:off x="694100" y="5869542"/>
              <a:ext cx="34471" cy="34471"/>
            </a:xfrm>
            <a:custGeom>
              <a:avLst/>
              <a:gdLst>
                <a:gd name="connsiteX0" fmla="*/ 57 w 34471"/>
                <a:gd name="connsiteY0" fmla="*/ 393 h 34471"/>
                <a:gd name="connsiteX1" fmla="*/ 34529 w 34471"/>
                <a:gd name="connsiteY1" fmla="*/ 393 h 34471"/>
                <a:gd name="connsiteX2" fmla="*/ 34529 w 34471"/>
                <a:gd name="connsiteY2" fmla="*/ 34865 h 34471"/>
                <a:gd name="connsiteX3" fmla="*/ 57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393"/>
                  </a:moveTo>
                  <a:lnTo>
                    <a:pt x="34529" y="393"/>
                  </a:lnTo>
                  <a:lnTo>
                    <a:pt x="34529" y="34865"/>
                  </a:lnTo>
                  <a:lnTo>
                    <a:pt x="57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Полилиния: фигура 163">
              <a:extLst>
                <a:ext uri="{FF2B5EF4-FFF2-40B4-BE49-F238E27FC236}">
                  <a16:creationId xmlns:a16="http://schemas.microsoft.com/office/drawing/2014/main" id="{B03FCC93-AF13-43EF-9AF3-0ABFD05CC7E5}"/>
                </a:ext>
              </a:extLst>
            </p:cNvPr>
            <p:cNvSpPr/>
            <p:nvPr/>
          </p:nvSpPr>
          <p:spPr>
            <a:xfrm>
              <a:off x="761036" y="5869542"/>
              <a:ext cx="34471" cy="34471"/>
            </a:xfrm>
            <a:custGeom>
              <a:avLst/>
              <a:gdLst>
                <a:gd name="connsiteX0" fmla="*/ 105 w 34471"/>
                <a:gd name="connsiteY0" fmla="*/ 393 h 34471"/>
                <a:gd name="connsiteX1" fmla="*/ 34577 w 34471"/>
                <a:gd name="connsiteY1" fmla="*/ 393 h 34471"/>
                <a:gd name="connsiteX2" fmla="*/ 34577 w 34471"/>
                <a:gd name="connsiteY2" fmla="*/ 34865 h 34471"/>
                <a:gd name="connsiteX3" fmla="*/ 105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393"/>
                  </a:moveTo>
                  <a:lnTo>
                    <a:pt x="34577" y="393"/>
                  </a:lnTo>
                  <a:lnTo>
                    <a:pt x="34577" y="34865"/>
                  </a:lnTo>
                  <a:lnTo>
                    <a:pt x="105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Полилиния: фигура 164">
              <a:extLst>
                <a:ext uri="{FF2B5EF4-FFF2-40B4-BE49-F238E27FC236}">
                  <a16:creationId xmlns:a16="http://schemas.microsoft.com/office/drawing/2014/main" id="{E5D1B252-9491-4CD1-AC12-3D0F54A7EB63}"/>
                </a:ext>
              </a:extLst>
            </p:cNvPr>
            <p:cNvSpPr/>
            <p:nvPr/>
          </p:nvSpPr>
          <p:spPr>
            <a:xfrm>
              <a:off x="827972" y="5869542"/>
              <a:ext cx="34471" cy="34471"/>
            </a:xfrm>
            <a:custGeom>
              <a:avLst/>
              <a:gdLst>
                <a:gd name="connsiteX0" fmla="*/ 153 w 34471"/>
                <a:gd name="connsiteY0" fmla="*/ 393 h 34471"/>
                <a:gd name="connsiteX1" fmla="*/ 34625 w 34471"/>
                <a:gd name="connsiteY1" fmla="*/ 393 h 34471"/>
                <a:gd name="connsiteX2" fmla="*/ 34625 w 34471"/>
                <a:gd name="connsiteY2" fmla="*/ 34865 h 34471"/>
                <a:gd name="connsiteX3" fmla="*/ 153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53" y="393"/>
                  </a:moveTo>
                  <a:lnTo>
                    <a:pt x="34625" y="393"/>
                  </a:lnTo>
                  <a:lnTo>
                    <a:pt x="34625" y="34865"/>
                  </a:lnTo>
                  <a:lnTo>
                    <a:pt x="153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Полилиния: фигура 165">
              <a:extLst>
                <a:ext uri="{FF2B5EF4-FFF2-40B4-BE49-F238E27FC236}">
                  <a16:creationId xmlns:a16="http://schemas.microsoft.com/office/drawing/2014/main" id="{3E68C394-0E53-4C44-A0EA-5A064B671FDA}"/>
                </a:ext>
              </a:extLst>
            </p:cNvPr>
            <p:cNvSpPr/>
            <p:nvPr/>
          </p:nvSpPr>
          <p:spPr>
            <a:xfrm>
              <a:off x="861440" y="5869542"/>
              <a:ext cx="34471" cy="34471"/>
            </a:xfrm>
            <a:custGeom>
              <a:avLst/>
              <a:gdLst>
                <a:gd name="connsiteX0" fmla="*/ 177 w 34471"/>
                <a:gd name="connsiteY0" fmla="*/ 393 h 34471"/>
                <a:gd name="connsiteX1" fmla="*/ 34649 w 34471"/>
                <a:gd name="connsiteY1" fmla="*/ 393 h 34471"/>
                <a:gd name="connsiteX2" fmla="*/ 34649 w 34471"/>
                <a:gd name="connsiteY2" fmla="*/ 34865 h 34471"/>
                <a:gd name="connsiteX3" fmla="*/ 177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77" y="393"/>
                  </a:moveTo>
                  <a:lnTo>
                    <a:pt x="34649" y="393"/>
                  </a:lnTo>
                  <a:lnTo>
                    <a:pt x="34649" y="34865"/>
                  </a:lnTo>
                  <a:lnTo>
                    <a:pt x="177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Полилиния: фигура 166">
              <a:extLst>
                <a:ext uri="{FF2B5EF4-FFF2-40B4-BE49-F238E27FC236}">
                  <a16:creationId xmlns:a16="http://schemas.microsoft.com/office/drawing/2014/main" id="{3AA7AED3-8557-4E0D-AEB4-38E7B1457CE0}"/>
                </a:ext>
              </a:extLst>
            </p:cNvPr>
            <p:cNvSpPr/>
            <p:nvPr/>
          </p:nvSpPr>
          <p:spPr>
            <a:xfrm>
              <a:off x="894908" y="5869542"/>
              <a:ext cx="34471" cy="34471"/>
            </a:xfrm>
            <a:custGeom>
              <a:avLst/>
              <a:gdLst>
                <a:gd name="connsiteX0" fmla="*/ 201 w 34471"/>
                <a:gd name="connsiteY0" fmla="*/ 393 h 34471"/>
                <a:gd name="connsiteX1" fmla="*/ 34673 w 34471"/>
                <a:gd name="connsiteY1" fmla="*/ 393 h 34471"/>
                <a:gd name="connsiteX2" fmla="*/ 34673 w 34471"/>
                <a:gd name="connsiteY2" fmla="*/ 34865 h 34471"/>
                <a:gd name="connsiteX3" fmla="*/ 201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01" y="393"/>
                  </a:moveTo>
                  <a:lnTo>
                    <a:pt x="34673" y="393"/>
                  </a:lnTo>
                  <a:lnTo>
                    <a:pt x="34673" y="34865"/>
                  </a:lnTo>
                  <a:lnTo>
                    <a:pt x="201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Полилиния: фигура 167">
              <a:extLst>
                <a:ext uri="{FF2B5EF4-FFF2-40B4-BE49-F238E27FC236}">
                  <a16:creationId xmlns:a16="http://schemas.microsoft.com/office/drawing/2014/main" id="{3924E652-987A-4606-AAF4-27CB6701004E}"/>
                </a:ext>
              </a:extLst>
            </p:cNvPr>
            <p:cNvSpPr/>
            <p:nvPr/>
          </p:nvSpPr>
          <p:spPr>
            <a:xfrm>
              <a:off x="961843" y="5869542"/>
              <a:ext cx="34471" cy="34471"/>
            </a:xfrm>
            <a:custGeom>
              <a:avLst/>
              <a:gdLst>
                <a:gd name="connsiteX0" fmla="*/ 249 w 34471"/>
                <a:gd name="connsiteY0" fmla="*/ 393 h 34471"/>
                <a:gd name="connsiteX1" fmla="*/ 34721 w 34471"/>
                <a:gd name="connsiteY1" fmla="*/ 393 h 34471"/>
                <a:gd name="connsiteX2" fmla="*/ 34721 w 34471"/>
                <a:gd name="connsiteY2" fmla="*/ 34865 h 34471"/>
                <a:gd name="connsiteX3" fmla="*/ 249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393"/>
                  </a:moveTo>
                  <a:lnTo>
                    <a:pt x="34721" y="393"/>
                  </a:lnTo>
                  <a:lnTo>
                    <a:pt x="34721" y="34865"/>
                  </a:lnTo>
                  <a:lnTo>
                    <a:pt x="249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Полилиния: фигура 168">
              <a:extLst>
                <a:ext uri="{FF2B5EF4-FFF2-40B4-BE49-F238E27FC236}">
                  <a16:creationId xmlns:a16="http://schemas.microsoft.com/office/drawing/2014/main" id="{C0C4B849-DC29-4882-8BF6-EB707CDDA125}"/>
                </a:ext>
              </a:extLst>
            </p:cNvPr>
            <p:cNvSpPr/>
            <p:nvPr/>
          </p:nvSpPr>
          <p:spPr>
            <a:xfrm>
              <a:off x="995311" y="5869542"/>
              <a:ext cx="34471" cy="34471"/>
            </a:xfrm>
            <a:custGeom>
              <a:avLst/>
              <a:gdLst>
                <a:gd name="connsiteX0" fmla="*/ 273 w 34471"/>
                <a:gd name="connsiteY0" fmla="*/ 393 h 34471"/>
                <a:gd name="connsiteX1" fmla="*/ 34745 w 34471"/>
                <a:gd name="connsiteY1" fmla="*/ 393 h 34471"/>
                <a:gd name="connsiteX2" fmla="*/ 34745 w 34471"/>
                <a:gd name="connsiteY2" fmla="*/ 34865 h 34471"/>
                <a:gd name="connsiteX3" fmla="*/ 273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393"/>
                  </a:moveTo>
                  <a:lnTo>
                    <a:pt x="34745" y="393"/>
                  </a:lnTo>
                  <a:lnTo>
                    <a:pt x="34745" y="34865"/>
                  </a:lnTo>
                  <a:lnTo>
                    <a:pt x="273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Полилиния: фигура 169">
              <a:extLst>
                <a:ext uri="{FF2B5EF4-FFF2-40B4-BE49-F238E27FC236}">
                  <a16:creationId xmlns:a16="http://schemas.microsoft.com/office/drawing/2014/main" id="{7CE2E0D5-4F84-48F5-8750-B1BCD245CAD0}"/>
                </a:ext>
              </a:extLst>
            </p:cNvPr>
            <p:cNvSpPr/>
            <p:nvPr/>
          </p:nvSpPr>
          <p:spPr>
            <a:xfrm>
              <a:off x="1028779" y="5869542"/>
              <a:ext cx="34471" cy="34471"/>
            </a:xfrm>
            <a:custGeom>
              <a:avLst/>
              <a:gdLst>
                <a:gd name="connsiteX0" fmla="*/ 297 w 34471"/>
                <a:gd name="connsiteY0" fmla="*/ 393 h 34471"/>
                <a:gd name="connsiteX1" fmla="*/ 34769 w 34471"/>
                <a:gd name="connsiteY1" fmla="*/ 393 h 34471"/>
                <a:gd name="connsiteX2" fmla="*/ 34769 w 34471"/>
                <a:gd name="connsiteY2" fmla="*/ 34865 h 34471"/>
                <a:gd name="connsiteX3" fmla="*/ 297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393"/>
                  </a:moveTo>
                  <a:lnTo>
                    <a:pt x="34769" y="393"/>
                  </a:lnTo>
                  <a:lnTo>
                    <a:pt x="34769" y="34865"/>
                  </a:lnTo>
                  <a:lnTo>
                    <a:pt x="297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Полилиния: фигура 170">
              <a:extLst>
                <a:ext uri="{FF2B5EF4-FFF2-40B4-BE49-F238E27FC236}">
                  <a16:creationId xmlns:a16="http://schemas.microsoft.com/office/drawing/2014/main" id="{4FDB575C-5FE9-4327-88EF-FC891FED8DA6}"/>
                </a:ext>
              </a:extLst>
            </p:cNvPr>
            <p:cNvSpPr/>
            <p:nvPr/>
          </p:nvSpPr>
          <p:spPr>
            <a:xfrm>
              <a:off x="1129183" y="5869542"/>
              <a:ext cx="34471" cy="34471"/>
            </a:xfrm>
            <a:custGeom>
              <a:avLst/>
              <a:gdLst>
                <a:gd name="connsiteX0" fmla="*/ 369 w 34471"/>
                <a:gd name="connsiteY0" fmla="*/ 393 h 34471"/>
                <a:gd name="connsiteX1" fmla="*/ 34841 w 34471"/>
                <a:gd name="connsiteY1" fmla="*/ 393 h 34471"/>
                <a:gd name="connsiteX2" fmla="*/ 34841 w 34471"/>
                <a:gd name="connsiteY2" fmla="*/ 34865 h 34471"/>
                <a:gd name="connsiteX3" fmla="*/ 369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393"/>
                  </a:moveTo>
                  <a:lnTo>
                    <a:pt x="34841" y="393"/>
                  </a:lnTo>
                  <a:lnTo>
                    <a:pt x="34841" y="34865"/>
                  </a:lnTo>
                  <a:lnTo>
                    <a:pt x="369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Полилиния: фигура 171">
              <a:extLst>
                <a:ext uri="{FF2B5EF4-FFF2-40B4-BE49-F238E27FC236}">
                  <a16:creationId xmlns:a16="http://schemas.microsoft.com/office/drawing/2014/main" id="{FF8FD920-CADF-4642-BEE0-D669024011AC}"/>
                </a:ext>
              </a:extLst>
            </p:cNvPr>
            <p:cNvSpPr/>
            <p:nvPr/>
          </p:nvSpPr>
          <p:spPr>
            <a:xfrm>
              <a:off x="1263054" y="5869542"/>
              <a:ext cx="34471" cy="34471"/>
            </a:xfrm>
            <a:custGeom>
              <a:avLst/>
              <a:gdLst>
                <a:gd name="connsiteX0" fmla="*/ 465 w 34471"/>
                <a:gd name="connsiteY0" fmla="*/ 393 h 34471"/>
                <a:gd name="connsiteX1" fmla="*/ 34937 w 34471"/>
                <a:gd name="connsiteY1" fmla="*/ 393 h 34471"/>
                <a:gd name="connsiteX2" fmla="*/ 34937 w 34471"/>
                <a:gd name="connsiteY2" fmla="*/ 34865 h 34471"/>
                <a:gd name="connsiteX3" fmla="*/ 465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393"/>
                  </a:moveTo>
                  <a:lnTo>
                    <a:pt x="34937" y="393"/>
                  </a:lnTo>
                  <a:lnTo>
                    <a:pt x="34937" y="34865"/>
                  </a:lnTo>
                  <a:lnTo>
                    <a:pt x="465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Полилиния: фигура 172">
              <a:extLst>
                <a:ext uri="{FF2B5EF4-FFF2-40B4-BE49-F238E27FC236}">
                  <a16:creationId xmlns:a16="http://schemas.microsoft.com/office/drawing/2014/main" id="{D54E65E2-EEBF-412D-94AE-3FA07FDE8F12}"/>
                </a:ext>
              </a:extLst>
            </p:cNvPr>
            <p:cNvSpPr/>
            <p:nvPr/>
          </p:nvSpPr>
          <p:spPr>
            <a:xfrm>
              <a:off x="1363458" y="5869542"/>
              <a:ext cx="34471" cy="34471"/>
            </a:xfrm>
            <a:custGeom>
              <a:avLst/>
              <a:gdLst>
                <a:gd name="connsiteX0" fmla="*/ 537 w 34471"/>
                <a:gd name="connsiteY0" fmla="*/ 393 h 34471"/>
                <a:gd name="connsiteX1" fmla="*/ 35009 w 34471"/>
                <a:gd name="connsiteY1" fmla="*/ 393 h 34471"/>
                <a:gd name="connsiteX2" fmla="*/ 35009 w 34471"/>
                <a:gd name="connsiteY2" fmla="*/ 34865 h 34471"/>
                <a:gd name="connsiteX3" fmla="*/ 537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393"/>
                  </a:moveTo>
                  <a:lnTo>
                    <a:pt x="35009" y="393"/>
                  </a:lnTo>
                  <a:lnTo>
                    <a:pt x="35009" y="34865"/>
                  </a:lnTo>
                  <a:lnTo>
                    <a:pt x="537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Полилиния: фигура 173">
              <a:extLst>
                <a:ext uri="{FF2B5EF4-FFF2-40B4-BE49-F238E27FC236}">
                  <a16:creationId xmlns:a16="http://schemas.microsoft.com/office/drawing/2014/main" id="{FD89D0E6-DA92-4680-B129-74C9FEA03FF5}"/>
                </a:ext>
              </a:extLst>
            </p:cNvPr>
            <p:cNvSpPr/>
            <p:nvPr/>
          </p:nvSpPr>
          <p:spPr>
            <a:xfrm>
              <a:off x="1396926" y="5869542"/>
              <a:ext cx="34471" cy="34471"/>
            </a:xfrm>
            <a:custGeom>
              <a:avLst/>
              <a:gdLst>
                <a:gd name="connsiteX0" fmla="*/ 561 w 34471"/>
                <a:gd name="connsiteY0" fmla="*/ 393 h 34471"/>
                <a:gd name="connsiteX1" fmla="*/ 35033 w 34471"/>
                <a:gd name="connsiteY1" fmla="*/ 393 h 34471"/>
                <a:gd name="connsiteX2" fmla="*/ 35033 w 34471"/>
                <a:gd name="connsiteY2" fmla="*/ 34865 h 34471"/>
                <a:gd name="connsiteX3" fmla="*/ 561 w 34471"/>
                <a:gd name="connsiteY3" fmla="*/ 3486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61" y="393"/>
                  </a:moveTo>
                  <a:lnTo>
                    <a:pt x="35033" y="393"/>
                  </a:lnTo>
                  <a:lnTo>
                    <a:pt x="35033" y="34865"/>
                  </a:lnTo>
                  <a:lnTo>
                    <a:pt x="561" y="3486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016832A4-014A-40A9-9A3F-233D9C1D10BC}"/>
                </a:ext>
              </a:extLst>
            </p:cNvPr>
            <p:cNvSpPr/>
            <p:nvPr/>
          </p:nvSpPr>
          <p:spPr>
            <a:xfrm>
              <a:off x="761036" y="5903009"/>
              <a:ext cx="34471" cy="34471"/>
            </a:xfrm>
            <a:custGeom>
              <a:avLst/>
              <a:gdLst>
                <a:gd name="connsiteX0" fmla="*/ 105 w 34471"/>
                <a:gd name="connsiteY0" fmla="*/ 417 h 34471"/>
                <a:gd name="connsiteX1" fmla="*/ 34577 w 34471"/>
                <a:gd name="connsiteY1" fmla="*/ 417 h 34471"/>
                <a:gd name="connsiteX2" fmla="*/ 34577 w 34471"/>
                <a:gd name="connsiteY2" fmla="*/ 34889 h 34471"/>
                <a:gd name="connsiteX3" fmla="*/ 105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417"/>
                  </a:moveTo>
                  <a:lnTo>
                    <a:pt x="34577" y="417"/>
                  </a:lnTo>
                  <a:lnTo>
                    <a:pt x="34577" y="34889"/>
                  </a:lnTo>
                  <a:lnTo>
                    <a:pt x="105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Полилиния: фигура 175">
              <a:extLst>
                <a:ext uri="{FF2B5EF4-FFF2-40B4-BE49-F238E27FC236}">
                  <a16:creationId xmlns:a16="http://schemas.microsoft.com/office/drawing/2014/main" id="{3F2CE556-7A3D-4CEF-AFCA-8A86A19E845B}"/>
                </a:ext>
              </a:extLst>
            </p:cNvPr>
            <p:cNvSpPr/>
            <p:nvPr/>
          </p:nvSpPr>
          <p:spPr>
            <a:xfrm>
              <a:off x="794504" y="5903009"/>
              <a:ext cx="34471" cy="34471"/>
            </a:xfrm>
            <a:custGeom>
              <a:avLst/>
              <a:gdLst>
                <a:gd name="connsiteX0" fmla="*/ 129 w 34471"/>
                <a:gd name="connsiteY0" fmla="*/ 417 h 34471"/>
                <a:gd name="connsiteX1" fmla="*/ 34601 w 34471"/>
                <a:gd name="connsiteY1" fmla="*/ 417 h 34471"/>
                <a:gd name="connsiteX2" fmla="*/ 34601 w 34471"/>
                <a:gd name="connsiteY2" fmla="*/ 34889 h 34471"/>
                <a:gd name="connsiteX3" fmla="*/ 129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29" y="417"/>
                  </a:moveTo>
                  <a:lnTo>
                    <a:pt x="34601" y="417"/>
                  </a:lnTo>
                  <a:lnTo>
                    <a:pt x="34601" y="34889"/>
                  </a:lnTo>
                  <a:lnTo>
                    <a:pt x="129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Полилиния: фигура 176">
              <a:extLst>
                <a:ext uri="{FF2B5EF4-FFF2-40B4-BE49-F238E27FC236}">
                  <a16:creationId xmlns:a16="http://schemas.microsoft.com/office/drawing/2014/main" id="{874ECF07-99C6-4014-8D29-A09286B9CFDE}"/>
                </a:ext>
              </a:extLst>
            </p:cNvPr>
            <p:cNvSpPr/>
            <p:nvPr/>
          </p:nvSpPr>
          <p:spPr>
            <a:xfrm>
              <a:off x="995311" y="5903009"/>
              <a:ext cx="34471" cy="34471"/>
            </a:xfrm>
            <a:custGeom>
              <a:avLst/>
              <a:gdLst>
                <a:gd name="connsiteX0" fmla="*/ 273 w 34471"/>
                <a:gd name="connsiteY0" fmla="*/ 417 h 34471"/>
                <a:gd name="connsiteX1" fmla="*/ 34745 w 34471"/>
                <a:gd name="connsiteY1" fmla="*/ 417 h 34471"/>
                <a:gd name="connsiteX2" fmla="*/ 34745 w 34471"/>
                <a:gd name="connsiteY2" fmla="*/ 34889 h 34471"/>
                <a:gd name="connsiteX3" fmla="*/ 273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417"/>
                  </a:moveTo>
                  <a:lnTo>
                    <a:pt x="34745" y="417"/>
                  </a:lnTo>
                  <a:lnTo>
                    <a:pt x="34745" y="34889"/>
                  </a:lnTo>
                  <a:lnTo>
                    <a:pt x="273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Полилиния: фигура 177">
              <a:extLst>
                <a:ext uri="{FF2B5EF4-FFF2-40B4-BE49-F238E27FC236}">
                  <a16:creationId xmlns:a16="http://schemas.microsoft.com/office/drawing/2014/main" id="{0FA2E308-F9B1-4251-A291-C24C06FA7CA7}"/>
                </a:ext>
              </a:extLst>
            </p:cNvPr>
            <p:cNvSpPr/>
            <p:nvPr/>
          </p:nvSpPr>
          <p:spPr>
            <a:xfrm>
              <a:off x="1028779" y="5903009"/>
              <a:ext cx="34471" cy="34471"/>
            </a:xfrm>
            <a:custGeom>
              <a:avLst/>
              <a:gdLst>
                <a:gd name="connsiteX0" fmla="*/ 297 w 34471"/>
                <a:gd name="connsiteY0" fmla="*/ 417 h 34471"/>
                <a:gd name="connsiteX1" fmla="*/ 34769 w 34471"/>
                <a:gd name="connsiteY1" fmla="*/ 417 h 34471"/>
                <a:gd name="connsiteX2" fmla="*/ 34769 w 34471"/>
                <a:gd name="connsiteY2" fmla="*/ 34889 h 34471"/>
                <a:gd name="connsiteX3" fmla="*/ 297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417"/>
                  </a:moveTo>
                  <a:lnTo>
                    <a:pt x="34769" y="417"/>
                  </a:lnTo>
                  <a:lnTo>
                    <a:pt x="34769" y="34889"/>
                  </a:lnTo>
                  <a:lnTo>
                    <a:pt x="297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Полилиния: фигура 178">
              <a:extLst>
                <a:ext uri="{FF2B5EF4-FFF2-40B4-BE49-F238E27FC236}">
                  <a16:creationId xmlns:a16="http://schemas.microsoft.com/office/drawing/2014/main" id="{6F1E2C00-ACC9-4015-BE92-6E5E9F4297CD}"/>
                </a:ext>
              </a:extLst>
            </p:cNvPr>
            <p:cNvSpPr/>
            <p:nvPr/>
          </p:nvSpPr>
          <p:spPr>
            <a:xfrm>
              <a:off x="1062247" y="5903009"/>
              <a:ext cx="34471" cy="34471"/>
            </a:xfrm>
            <a:custGeom>
              <a:avLst/>
              <a:gdLst>
                <a:gd name="connsiteX0" fmla="*/ 321 w 34471"/>
                <a:gd name="connsiteY0" fmla="*/ 417 h 34471"/>
                <a:gd name="connsiteX1" fmla="*/ 34793 w 34471"/>
                <a:gd name="connsiteY1" fmla="*/ 417 h 34471"/>
                <a:gd name="connsiteX2" fmla="*/ 34793 w 34471"/>
                <a:gd name="connsiteY2" fmla="*/ 34889 h 34471"/>
                <a:gd name="connsiteX3" fmla="*/ 321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417"/>
                  </a:moveTo>
                  <a:lnTo>
                    <a:pt x="34793" y="417"/>
                  </a:lnTo>
                  <a:lnTo>
                    <a:pt x="34793" y="34889"/>
                  </a:lnTo>
                  <a:lnTo>
                    <a:pt x="321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Полилиния: фигура 179">
              <a:extLst>
                <a:ext uri="{FF2B5EF4-FFF2-40B4-BE49-F238E27FC236}">
                  <a16:creationId xmlns:a16="http://schemas.microsoft.com/office/drawing/2014/main" id="{3989807A-67C8-4F9B-8466-65074ED35404}"/>
                </a:ext>
              </a:extLst>
            </p:cNvPr>
            <p:cNvSpPr/>
            <p:nvPr/>
          </p:nvSpPr>
          <p:spPr>
            <a:xfrm>
              <a:off x="1129183" y="5903009"/>
              <a:ext cx="34471" cy="34471"/>
            </a:xfrm>
            <a:custGeom>
              <a:avLst/>
              <a:gdLst>
                <a:gd name="connsiteX0" fmla="*/ 369 w 34471"/>
                <a:gd name="connsiteY0" fmla="*/ 417 h 34471"/>
                <a:gd name="connsiteX1" fmla="*/ 34841 w 34471"/>
                <a:gd name="connsiteY1" fmla="*/ 417 h 34471"/>
                <a:gd name="connsiteX2" fmla="*/ 34841 w 34471"/>
                <a:gd name="connsiteY2" fmla="*/ 34889 h 34471"/>
                <a:gd name="connsiteX3" fmla="*/ 369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417"/>
                  </a:moveTo>
                  <a:lnTo>
                    <a:pt x="34841" y="417"/>
                  </a:lnTo>
                  <a:lnTo>
                    <a:pt x="34841" y="34889"/>
                  </a:lnTo>
                  <a:lnTo>
                    <a:pt x="369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Полилиния: фигура 180">
              <a:extLst>
                <a:ext uri="{FF2B5EF4-FFF2-40B4-BE49-F238E27FC236}">
                  <a16:creationId xmlns:a16="http://schemas.microsoft.com/office/drawing/2014/main" id="{14AB30AE-1E8D-4261-9BBF-C93B07D3F1E5}"/>
                </a:ext>
              </a:extLst>
            </p:cNvPr>
            <p:cNvSpPr/>
            <p:nvPr/>
          </p:nvSpPr>
          <p:spPr>
            <a:xfrm>
              <a:off x="1162651" y="5903009"/>
              <a:ext cx="34471" cy="34471"/>
            </a:xfrm>
            <a:custGeom>
              <a:avLst/>
              <a:gdLst>
                <a:gd name="connsiteX0" fmla="*/ 393 w 34471"/>
                <a:gd name="connsiteY0" fmla="*/ 417 h 34471"/>
                <a:gd name="connsiteX1" fmla="*/ 34865 w 34471"/>
                <a:gd name="connsiteY1" fmla="*/ 417 h 34471"/>
                <a:gd name="connsiteX2" fmla="*/ 34865 w 34471"/>
                <a:gd name="connsiteY2" fmla="*/ 34889 h 34471"/>
                <a:gd name="connsiteX3" fmla="*/ 393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417"/>
                  </a:moveTo>
                  <a:lnTo>
                    <a:pt x="34865" y="417"/>
                  </a:lnTo>
                  <a:lnTo>
                    <a:pt x="34865" y="34889"/>
                  </a:lnTo>
                  <a:lnTo>
                    <a:pt x="393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Полилиния: фигура 181">
              <a:extLst>
                <a:ext uri="{FF2B5EF4-FFF2-40B4-BE49-F238E27FC236}">
                  <a16:creationId xmlns:a16="http://schemas.microsoft.com/office/drawing/2014/main" id="{C32115A5-1BEF-4578-BA1B-AE414D16C20A}"/>
                </a:ext>
              </a:extLst>
            </p:cNvPr>
            <p:cNvSpPr/>
            <p:nvPr/>
          </p:nvSpPr>
          <p:spPr>
            <a:xfrm>
              <a:off x="1263054" y="5903009"/>
              <a:ext cx="34471" cy="34471"/>
            </a:xfrm>
            <a:custGeom>
              <a:avLst/>
              <a:gdLst>
                <a:gd name="connsiteX0" fmla="*/ 465 w 34471"/>
                <a:gd name="connsiteY0" fmla="*/ 417 h 34471"/>
                <a:gd name="connsiteX1" fmla="*/ 34937 w 34471"/>
                <a:gd name="connsiteY1" fmla="*/ 417 h 34471"/>
                <a:gd name="connsiteX2" fmla="*/ 34937 w 34471"/>
                <a:gd name="connsiteY2" fmla="*/ 34889 h 34471"/>
                <a:gd name="connsiteX3" fmla="*/ 465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417"/>
                  </a:moveTo>
                  <a:lnTo>
                    <a:pt x="34937" y="417"/>
                  </a:lnTo>
                  <a:lnTo>
                    <a:pt x="34937" y="34889"/>
                  </a:lnTo>
                  <a:lnTo>
                    <a:pt x="465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Полилиния: фигура 182">
              <a:extLst>
                <a:ext uri="{FF2B5EF4-FFF2-40B4-BE49-F238E27FC236}">
                  <a16:creationId xmlns:a16="http://schemas.microsoft.com/office/drawing/2014/main" id="{E2CBCE3B-3712-4C3A-95B9-EAA345B4C4B1}"/>
                </a:ext>
              </a:extLst>
            </p:cNvPr>
            <p:cNvSpPr/>
            <p:nvPr/>
          </p:nvSpPr>
          <p:spPr>
            <a:xfrm>
              <a:off x="1329990" y="5903009"/>
              <a:ext cx="34471" cy="34471"/>
            </a:xfrm>
            <a:custGeom>
              <a:avLst/>
              <a:gdLst>
                <a:gd name="connsiteX0" fmla="*/ 513 w 34471"/>
                <a:gd name="connsiteY0" fmla="*/ 417 h 34471"/>
                <a:gd name="connsiteX1" fmla="*/ 34985 w 34471"/>
                <a:gd name="connsiteY1" fmla="*/ 417 h 34471"/>
                <a:gd name="connsiteX2" fmla="*/ 34985 w 34471"/>
                <a:gd name="connsiteY2" fmla="*/ 34889 h 34471"/>
                <a:gd name="connsiteX3" fmla="*/ 513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417"/>
                  </a:moveTo>
                  <a:lnTo>
                    <a:pt x="34985" y="417"/>
                  </a:lnTo>
                  <a:lnTo>
                    <a:pt x="34985" y="34889"/>
                  </a:lnTo>
                  <a:lnTo>
                    <a:pt x="513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Полилиния: фигура 183">
              <a:extLst>
                <a:ext uri="{FF2B5EF4-FFF2-40B4-BE49-F238E27FC236}">
                  <a16:creationId xmlns:a16="http://schemas.microsoft.com/office/drawing/2014/main" id="{2647490F-37F6-41B0-9F57-9BF6C8DF536D}"/>
                </a:ext>
              </a:extLst>
            </p:cNvPr>
            <p:cNvSpPr/>
            <p:nvPr/>
          </p:nvSpPr>
          <p:spPr>
            <a:xfrm>
              <a:off x="1363458" y="5903009"/>
              <a:ext cx="34471" cy="34471"/>
            </a:xfrm>
            <a:custGeom>
              <a:avLst/>
              <a:gdLst>
                <a:gd name="connsiteX0" fmla="*/ 537 w 34471"/>
                <a:gd name="connsiteY0" fmla="*/ 417 h 34471"/>
                <a:gd name="connsiteX1" fmla="*/ 35009 w 34471"/>
                <a:gd name="connsiteY1" fmla="*/ 417 h 34471"/>
                <a:gd name="connsiteX2" fmla="*/ 35009 w 34471"/>
                <a:gd name="connsiteY2" fmla="*/ 34889 h 34471"/>
                <a:gd name="connsiteX3" fmla="*/ 537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417"/>
                  </a:moveTo>
                  <a:lnTo>
                    <a:pt x="35009" y="417"/>
                  </a:lnTo>
                  <a:lnTo>
                    <a:pt x="35009" y="34889"/>
                  </a:lnTo>
                  <a:lnTo>
                    <a:pt x="537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Полилиния: фигура 184">
              <a:extLst>
                <a:ext uri="{FF2B5EF4-FFF2-40B4-BE49-F238E27FC236}">
                  <a16:creationId xmlns:a16="http://schemas.microsoft.com/office/drawing/2014/main" id="{7A0233EF-7180-4BA8-B264-EDB313357B54}"/>
                </a:ext>
              </a:extLst>
            </p:cNvPr>
            <p:cNvSpPr/>
            <p:nvPr/>
          </p:nvSpPr>
          <p:spPr>
            <a:xfrm>
              <a:off x="1396926" y="5903009"/>
              <a:ext cx="34471" cy="34471"/>
            </a:xfrm>
            <a:custGeom>
              <a:avLst/>
              <a:gdLst>
                <a:gd name="connsiteX0" fmla="*/ 561 w 34471"/>
                <a:gd name="connsiteY0" fmla="*/ 417 h 34471"/>
                <a:gd name="connsiteX1" fmla="*/ 35033 w 34471"/>
                <a:gd name="connsiteY1" fmla="*/ 417 h 34471"/>
                <a:gd name="connsiteX2" fmla="*/ 35033 w 34471"/>
                <a:gd name="connsiteY2" fmla="*/ 34889 h 34471"/>
                <a:gd name="connsiteX3" fmla="*/ 561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61" y="417"/>
                  </a:moveTo>
                  <a:lnTo>
                    <a:pt x="35033" y="417"/>
                  </a:lnTo>
                  <a:lnTo>
                    <a:pt x="35033" y="34889"/>
                  </a:lnTo>
                  <a:lnTo>
                    <a:pt x="561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Полилиния: фигура 185">
              <a:extLst>
                <a:ext uri="{FF2B5EF4-FFF2-40B4-BE49-F238E27FC236}">
                  <a16:creationId xmlns:a16="http://schemas.microsoft.com/office/drawing/2014/main" id="{5F3BC68F-2D09-4AD6-B381-3C0F2EA40E2B}"/>
                </a:ext>
              </a:extLst>
            </p:cNvPr>
            <p:cNvSpPr/>
            <p:nvPr/>
          </p:nvSpPr>
          <p:spPr>
            <a:xfrm>
              <a:off x="1430394" y="5903009"/>
              <a:ext cx="34471" cy="34471"/>
            </a:xfrm>
            <a:custGeom>
              <a:avLst/>
              <a:gdLst>
                <a:gd name="connsiteX0" fmla="*/ 585 w 34471"/>
                <a:gd name="connsiteY0" fmla="*/ 417 h 34471"/>
                <a:gd name="connsiteX1" fmla="*/ 35057 w 34471"/>
                <a:gd name="connsiteY1" fmla="*/ 417 h 34471"/>
                <a:gd name="connsiteX2" fmla="*/ 35057 w 34471"/>
                <a:gd name="connsiteY2" fmla="*/ 34889 h 34471"/>
                <a:gd name="connsiteX3" fmla="*/ 585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417"/>
                  </a:moveTo>
                  <a:lnTo>
                    <a:pt x="35057" y="417"/>
                  </a:lnTo>
                  <a:lnTo>
                    <a:pt x="35057" y="34889"/>
                  </a:lnTo>
                  <a:lnTo>
                    <a:pt x="585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Полилиния: фигура 186">
              <a:extLst>
                <a:ext uri="{FF2B5EF4-FFF2-40B4-BE49-F238E27FC236}">
                  <a16:creationId xmlns:a16="http://schemas.microsoft.com/office/drawing/2014/main" id="{EA87C49C-65C4-4BE3-9857-3267A375E276}"/>
                </a:ext>
              </a:extLst>
            </p:cNvPr>
            <p:cNvSpPr/>
            <p:nvPr/>
          </p:nvSpPr>
          <p:spPr>
            <a:xfrm>
              <a:off x="1530797" y="5903009"/>
              <a:ext cx="34471" cy="34471"/>
            </a:xfrm>
            <a:custGeom>
              <a:avLst/>
              <a:gdLst>
                <a:gd name="connsiteX0" fmla="*/ 657 w 34471"/>
                <a:gd name="connsiteY0" fmla="*/ 417 h 34471"/>
                <a:gd name="connsiteX1" fmla="*/ 35129 w 34471"/>
                <a:gd name="connsiteY1" fmla="*/ 417 h 34471"/>
                <a:gd name="connsiteX2" fmla="*/ 35129 w 34471"/>
                <a:gd name="connsiteY2" fmla="*/ 34889 h 34471"/>
                <a:gd name="connsiteX3" fmla="*/ 657 w 34471"/>
                <a:gd name="connsiteY3" fmla="*/ 3488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417"/>
                  </a:moveTo>
                  <a:lnTo>
                    <a:pt x="35129" y="417"/>
                  </a:lnTo>
                  <a:lnTo>
                    <a:pt x="35129" y="34889"/>
                  </a:lnTo>
                  <a:lnTo>
                    <a:pt x="657" y="3488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Полилиния: фигура 187">
              <a:extLst>
                <a:ext uri="{FF2B5EF4-FFF2-40B4-BE49-F238E27FC236}">
                  <a16:creationId xmlns:a16="http://schemas.microsoft.com/office/drawing/2014/main" id="{59501220-C897-4E9F-84F2-0C99DF52FE2B}"/>
                </a:ext>
              </a:extLst>
            </p:cNvPr>
            <p:cNvSpPr/>
            <p:nvPr/>
          </p:nvSpPr>
          <p:spPr>
            <a:xfrm>
              <a:off x="694100" y="5936477"/>
              <a:ext cx="34471" cy="34471"/>
            </a:xfrm>
            <a:custGeom>
              <a:avLst/>
              <a:gdLst>
                <a:gd name="connsiteX0" fmla="*/ 57 w 34471"/>
                <a:gd name="connsiteY0" fmla="*/ 441 h 34471"/>
                <a:gd name="connsiteX1" fmla="*/ 34529 w 34471"/>
                <a:gd name="connsiteY1" fmla="*/ 441 h 34471"/>
                <a:gd name="connsiteX2" fmla="*/ 34529 w 34471"/>
                <a:gd name="connsiteY2" fmla="*/ 34913 h 34471"/>
                <a:gd name="connsiteX3" fmla="*/ 57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441"/>
                  </a:moveTo>
                  <a:lnTo>
                    <a:pt x="34529" y="441"/>
                  </a:lnTo>
                  <a:lnTo>
                    <a:pt x="34529" y="34913"/>
                  </a:lnTo>
                  <a:lnTo>
                    <a:pt x="57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Полилиния: фигура 188">
              <a:extLst>
                <a:ext uri="{FF2B5EF4-FFF2-40B4-BE49-F238E27FC236}">
                  <a16:creationId xmlns:a16="http://schemas.microsoft.com/office/drawing/2014/main" id="{3EE8BCA7-B01D-4B5A-B52A-AC22B4521E56}"/>
                </a:ext>
              </a:extLst>
            </p:cNvPr>
            <p:cNvSpPr/>
            <p:nvPr/>
          </p:nvSpPr>
          <p:spPr>
            <a:xfrm>
              <a:off x="761036" y="5936477"/>
              <a:ext cx="34471" cy="34471"/>
            </a:xfrm>
            <a:custGeom>
              <a:avLst/>
              <a:gdLst>
                <a:gd name="connsiteX0" fmla="*/ 105 w 34471"/>
                <a:gd name="connsiteY0" fmla="*/ 441 h 34471"/>
                <a:gd name="connsiteX1" fmla="*/ 34577 w 34471"/>
                <a:gd name="connsiteY1" fmla="*/ 441 h 34471"/>
                <a:gd name="connsiteX2" fmla="*/ 34577 w 34471"/>
                <a:gd name="connsiteY2" fmla="*/ 34913 h 34471"/>
                <a:gd name="connsiteX3" fmla="*/ 105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441"/>
                  </a:moveTo>
                  <a:lnTo>
                    <a:pt x="34577" y="441"/>
                  </a:lnTo>
                  <a:lnTo>
                    <a:pt x="34577" y="34913"/>
                  </a:lnTo>
                  <a:lnTo>
                    <a:pt x="105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Полилиния: фигура 189">
              <a:extLst>
                <a:ext uri="{FF2B5EF4-FFF2-40B4-BE49-F238E27FC236}">
                  <a16:creationId xmlns:a16="http://schemas.microsoft.com/office/drawing/2014/main" id="{7C1BAC9C-56A0-4681-BE39-4730D345C8DD}"/>
                </a:ext>
              </a:extLst>
            </p:cNvPr>
            <p:cNvSpPr/>
            <p:nvPr/>
          </p:nvSpPr>
          <p:spPr>
            <a:xfrm>
              <a:off x="794504" y="5936477"/>
              <a:ext cx="34471" cy="34471"/>
            </a:xfrm>
            <a:custGeom>
              <a:avLst/>
              <a:gdLst>
                <a:gd name="connsiteX0" fmla="*/ 129 w 34471"/>
                <a:gd name="connsiteY0" fmla="*/ 441 h 34471"/>
                <a:gd name="connsiteX1" fmla="*/ 34601 w 34471"/>
                <a:gd name="connsiteY1" fmla="*/ 441 h 34471"/>
                <a:gd name="connsiteX2" fmla="*/ 34601 w 34471"/>
                <a:gd name="connsiteY2" fmla="*/ 34913 h 34471"/>
                <a:gd name="connsiteX3" fmla="*/ 129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29" y="441"/>
                  </a:moveTo>
                  <a:lnTo>
                    <a:pt x="34601" y="441"/>
                  </a:lnTo>
                  <a:lnTo>
                    <a:pt x="34601" y="34913"/>
                  </a:lnTo>
                  <a:lnTo>
                    <a:pt x="129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Полилиния: фигура 190">
              <a:extLst>
                <a:ext uri="{FF2B5EF4-FFF2-40B4-BE49-F238E27FC236}">
                  <a16:creationId xmlns:a16="http://schemas.microsoft.com/office/drawing/2014/main" id="{B7A81F82-9C82-4CEA-A405-50AE601EBC51}"/>
                </a:ext>
              </a:extLst>
            </p:cNvPr>
            <p:cNvSpPr/>
            <p:nvPr/>
          </p:nvSpPr>
          <p:spPr>
            <a:xfrm>
              <a:off x="861440" y="5936477"/>
              <a:ext cx="34471" cy="34471"/>
            </a:xfrm>
            <a:custGeom>
              <a:avLst/>
              <a:gdLst>
                <a:gd name="connsiteX0" fmla="*/ 177 w 34471"/>
                <a:gd name="connsiteY0" fmla="*/ 441 h 34471"/>
                <a:gd name="connsiteX1" fmla="*/ 34649 w 34471"/>
                <a:gd name="connsiteY1" fmla="*/ 441 h 34471"/>
                <a:gd name="connsiteX2" fmla="*/ 34649 w 34471"/>
                <a:gd name="connsiteY2" fmla="*/ 34913 h 34471"/>
                <a:gd name="connsiteX3" fmla="*/ 177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77" y="441"/>
                  </a:moveTo>
                  <a:lnTo>
                    <a:pt x="34649" y="441"/>
                  </a:lnTo>
                  <a:lnTo>
                    <a:pt x="34649" y="34913"/>
                  </a:lnTo>
                  <a:lnTo>
                    <a:pt x="177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Полилиния: фигура 191">
              <a:extLst>
                <a:ext uri="{FF2B5EF4-FFF2-40B4-BE49-F238E27FC236}">
                  <a16:creationId xmlns:a16="http://schemas.microsoft.com/office/drawing/2014/main" id="{42ECDDE3-23EA-4DC8-A002-510742628DE8}"/>
                </a:ext>
              </a:extLst>
            </p:cNvPr>
            <p:cNvSpPr/>
            <p:nvPr/>
          </p:nvSpPr>
          <p:spPr>
            <a:xfrm>
              <a:off x="894908" y="5936477"/>
              <a:ext cx="34471" cy="34471"/>
            </a:xfrm>
            <a:custGeom>
              <a:avLst/>
              <a:gdLst>
                <a:gd name="connsiteX0" fmla="*/ 201 w 34471"/>
                <a:gd name="connsiteY0" fmla="*/ 441 h 34471"/>
                <a:gd name="connsiteX1" fmla="*/ 34673 w 34471"/>
                <a:gd name="connsiteY1" fmla="*/ 441 h 34471"/>
                <a:gd name="connsiteX2" fmla="*/ 34673 w 34471"/>
                <a:gd name="connsiteY2" fmla="*/ 34913 h 34471"/>
                <a:gd name="connsiteX3" fmla="*/ 201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01" y="441"/>
                  </a:moveTo>
                  <a:lnTo>
                    <a:pt x="34673" y="441"/>
                  </a:lnTo>
                  <a:lnTo>
                    <a:pt x="34673" y="34913"/>
                  </a:lnTo>
                  <a:lnTo>
                    <a:pt x="201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Полилиния: фигура 192">
              <a:extLst>
                <a:ext uri="{FF2B5EF4-FFF2-40B4-BE49-F238E27FC236}">
                  <a16:creationId xmlns:a16="http://schemas.microsoft.com/office/drawing/2014/main" id="{72BEC1F3-4911-4B9B-B43D-F909851EEC9C}"/>
                </a:ext>
              </a:extLst>
            </p:cNvPr>
            <p:cNvSpPr/>
            <p:nvPr/>
          </p:nvSpPr>
          <p:spPr>
            <a:xfrm>
              <a:off x="995311" y="5936477"/>
              <a:ext cx="34471" cy="34471"/>
            </a:xfrm>
            <a:custGeom>
              <a:avLst/>
              <a:gdLst>
                <a:gd name="connsiteX0" fmla="*/ 273 w 34471"/>
                <a:gd name="connsiteY0" fmla="*/ 441 h 34471"/>
                <a:gd name="connsiteX1" fmla="*/ 34745 w 34471"/>
                <a:gd name="connsiteY1" fmla="*/ 441 h 34471"/>
                <a:gd name="connsiteX2" fmla="*/ 34745 w 34471"/>
                <a:gd name="connsiteY2" fmla="*/ 34913 h 34471"/>
                <a:gd name="connsiteX3" fmla="*/ 273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441"/>
                  </a:moveTo>
                  <a:lnTo>
                    <a:pt x="34745" y="441"/>
                  </a:lnTo>
                  <a:lnTo>
                    <a:pt x="34745" y="34913"/>
                  </a:lnTo>
                  <a:lnTo>
                    <a:pt x="273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Полилиния: фигура 193">
              <a:extLst>
                <a:ext uri="{FF2B5EF4-FFF2-40B4-BE49-F238E27FC236}">
                  <a16:creationId xmlns:a16="http://schemas.microsoft.com/office/drawing/2014/main" id="{338648ED-03C0-4713-A82A-23136F3B124F}"/>
                </a:ext>
              </a:extLst>
            </p:cNvPr>
            <p:cNvSpPr/>
            <p:nvPr/>
          </p:nvSpPr>
          <p:spPr>
            <a:xfrm>
              <a:off x="1062247" y="5936477"/>
              <a:ext cx="34471" cy="34471"/>
            </a:xfrm>
            <a:custGeom>
              <a:avLst/>
              <a:gdLst>
                <a:gd name="connsiteX0" fmla="*/ 321 w 34471"/>
                <a:gd name="connsiteY0" fmla="*/ 441 h 34471"/>
                <a:gd name="connsiteX1" fmla="*/ 34793 w 34471"/>
                <a:gd name="connsiteY1" fmla="*/ 441 h 34471"/>
                <a:gd name="connsiteX2" fmla="*/ 34793 w 34471"/>
                <a:gd name="connsiteY2" fmla="*/ 34913 h 34471"/>
                <a:gd name="connsiteX3" fmla="*/ 321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441"/>
                  </a:moveTo>
                  <a:lnTo>
                    <a:pt x="34793" y="441"/>
                  </a:lnTo>
                  <a:lnTo>
                    <a:pt x="34793" y="34913"/>
                  </a:lnTo>
                  <a:lnTo>
                    <a:pt x="321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Полилиния: фигура 194">
              <a:extLst>
                <a:ext uri="{FF2B5EF4-FFF2-40B4-BE49-F238E27FC236}">
                  <a16:creationId xmlns:a16="http://schemas.microsoft.com/office/drawing/2014/main" id="{AC322C97-AF04-40B3-8336-DC6508DE9D64}"/>
                </a:ext>
              </a:extLst>
            </p:cNvPr>
            <p:cNvSpPr/>
            <p:nvPr/>
          </p:nvSpPr>
          <p:spPr>
            <a:xfrm>
              <a:off x="1162651" y="5936477"/>
              <a:ext cx="34471" cy="34471"/>
            </a:xfrm>
            <a:custGeom>
              <a:avLst/>
              <a:gdLst>
                <a:gd name="connsiteX0" fmla="*/ 393 w 34471"/>
                <a:gd name="connsiteY0" fmla="*/ 441 h 34471"/>
                <a:gd name="connsiteX1" fmla="*/ 34865 w 34471"/>
                <a:gd name="connsiteY1" fmla="*/ 441 h 34471"/>
                <a:gd name="connsiteX2" fmla="*/ 34865 w 34471"/>
                <a:gd name="connsiteY2" fmla="*/ 34913 h 34471"/>
                <a:gd name="connsiteX3" fmla="*/ 393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441"/>
                  </a:moveTo>
                  <a:lnTo>
                    <a:pt x="34865" y="441"/>
                  </a:lnTo>
                  <a:lnTo>
                    <a:pt x="34865" y="34913"/>
                  </a:lnTo>
                  <a:lnTo>
                    <a:pt x="393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Полилиния: фигура 195">
              <a:extLst>
                <a:ext uri="{FF2B5EF4-FFF2-40B4-BE49-F238E27FC236}">
                  <a16:creationId xmlns:a16="http://schemas.microsoft.com/office/drawing/2014/main" id="{FE175E85-CAE9-48CD-A465-1938F88365EC}"/>
                </a:ext>
              </a:extLst>
            </p:cNvPr>
            <p:cNvSpPr/>
            <p:nvPr/>
          </p:nvSpPr>
          <p:spPr>
            <a:xfrm>
              <a:off x="1229586" y="5936477"/>
              <a:ext cx="34471" cy="34471"/>
            </a:xfrm>
            <a:custGeom>
              <a:avLst/>
              <a:gdLst>
                <a:gd name="connsiteX0" fmla="*/ 441 w 34471"/>
                <a:gd name="connsiteY0" fmla="*/ 441 h 34471"/>
                <a:gd name="connsiteX1" fmla="*/ 34913 w 34471"/>
                <a:gd name="connsiteY1" fmla="*/ 441 h 34471"/>
                <a:gd name="connsiteX2" fmla="*/ 34913 w 34471"/>
                <a:gd name="connsiteY2" fmla="*/ 34913 h 34471"/>
                <a:gd name="connsiteX3" fmla="*/ 441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441"/>
                  </a:moveTo>
                  <a:lnTo>
                    <a:pt x="34913" y="441"/>
                  </a:lnTo>
                  <a:lnTo>
                    <a:pt x="34913" y="34913"/>
                  </a:lnTo>
                  <a:lnTo>
                    <a:pt x="441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Полилиния: фигура 196">
              <a:extLst>
                <a:ext uri="{FF2B5EF4-FFF2-40B4-BE49-F238E27FC236}">
                  <a16:creationId xmlns:a16="http://schemas.microsoft.com/office/drawing/2014/main" id="{EEF5C620-F46E-43F6-AFD2-A4E1EF4B5E8C}"/>
                </a:ext>
              </a:extLst>
            </p:cNvPr>
            <p:cNvSpPr/>
            <p:nvPr/>
          </p:nvSpPr>
          <p:spPr>
            <a:xfrm>
              <a:off x="1263054" y="5936477"/>
              <a:ext cx="34471" cy="34471"/>
            </a:xfrm>
            <a:custGeom>
              <a:avLst/>
              <a:gdLst>
                <a:gd name="connsiteX0" fmla="*/ 465 w 34471"/>
                <a:gd name="connsiteY0" fmla="*/ 441 h 34471"/>
                <a:gd name="connsiteX1" fmla="*/ 34937 w 34471"/>
                <a:gd name="connsiteY1" fmla="*/ 441 h 34471"/>
                <a:gd name="connsiteX2" fmla="*/ 34937 w 34471"/>
                <a:gd name="connsiteY2" fmla="*/ 34913 h 34471"/>
                <a:gd name="connsiteX3" fmla="*/ 465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441"/>
                  </a:moveTo>
                  <a:lnTo>
                    <a:pt x="34937" y="441"/>
                  </a:lnTo>
                  <a:lnTo>
                    <a:pt x="34937" y="34913"/>
                  </a:lnTo>
                  <a:lnTo>
                    <a:pt x="465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Полилиния: фигура 197">
              <a:extLst>
                <a:ext uri="{FF2B5EF4-FFF2-40B4-BE49-F238E27FC236}">
                  <a16:creationId xmlns:a16="http://schemas.microsoft.com/office/drawing/2014/main" id="{3B7CB33D-0F12-465C-80B4-EC3A1AE29FBD}"/>
                </a:ext>
              </a:extLst>
            </p:cNvPr>
            <p:cNvSpPr/>
            <p:nvPr/>
          </p:nvSpPr>
          <p:spPr>
            <a:xfrm>
              <a:off x="1296522" y="5936477"/>
              <a:ext cx="34471" cy="34471"/>
            </a:xfrm>
            <a:custGeom>
              <a:avLst/>
              <a:gdLst>
                <a:gd name="connsiteX0" fmla="*/ 489 w 34471"/>
                <a:gd name="connsiteY0" fmla="*/ 441 h 34471"/>
                <a:gd name="connsiteX1" fmla="*/ 34961 w 34471"/>
                <a:gd name="connsiteY1" fmla="*/ 441 h 34471"/>
                <a:gd name="connsiteX2" fmla="*/ 34961 w 34471"/>
                <a:gd name="connsiteY2" fmla="*/ 34913 h 34471"/>
                <a:gd name="connsiteX3" fmla="*/ 489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441"/>
                  </a:moveTo>
                  <a:lnTo>
                    <a:pt x="34961" y="441"/>
                  </a:lnTo>
                  <a:lnTo>
                    <a:pt x="34961" y="34913"/>
                  </a:lnTo>
                  <a:lnTo>
                    <a:pt x="489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Полилиния: фигура 198">
              <a:extLst>
                <a:ext uri="{FF2B5EF4-FFF2-40B4-BE49-F238E27FC236}">
                  <a16:creationId xmlns:a16="http://schemas.microsoft.com/office/drawing/2014/main" id="{A74B0BB1-F950-4F34-9D24-5C0EE3B6A507}"/>
                </a:ext>
              </a:extLst>
            </p:cNvPr>
            <p:cNvSpPr/>
            <p:nvPr/>
          </p:nvSpPr>
          <p:spPr>
            <a:xfrm>
              <a:off x="1530797" y="5936477"/>
              <a:ext cx="34471" cy="34471"/>
            </a:xfrm>
            <a:custGeom>
              <a:avLst/>
              <a:gdLst>
                <a:gd name="connsiteX0" fmla="*/ 657 w 34471"/>
                <a:gd name="connsiteY0" fmla="*/ 441 h 34471"/>
                <a:gd name="connsiteX1" fmla="*/ 35129 w 34471"/>
                <a:gd name="connsiteY1" fmla="*/ 441 h 34471"/>
                <a:gd name="connsiteX2" fmla="*/ 35129 w 34471"/>
                <a:gd name="connsiteY2" fmla="*/ 34913 h 34471"/>
                <a:gd name="connsiteX3" fmla="*/ 657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441"/>
                  </a:moveTo>
                  <a:lnTo>
                    <a:pt x="35129" y="441"/>
                  </a:lnTo>
                  <a:lnTo>
                    <a:pt x="35129" y="34913"/>
                  </a:lnTo>
                  <a:lnTo>
                    <a:pt x="657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Полилиния: фигура 199">
              <a:extLst>
                <a:ext uri="{FF2B5EF4-FFF2-40B4-BE49-F238E27FC236}">
                  <a16:creationId xmlns:a16="http://schemas.microsoft.com/office/drawing/2014/main" id="{4D29D5D9-0A8C-4DA7-9354-EE6F9CAEB579}"/>
                </a:ext>
              </a:extLst>
            </p:cNvPr>
            <p:cNvSpPr/>
            <p:nvPr/>
          </p:nvSpPr>
          <p:spPr>
            <a:xfrm>
              <a:off x="1564265" y="5936477"/>
              <a:ext cx="34471" cy="34471"/>
            </a:xfrm>
            <a:custGeom>
              <a:avLst/>
              <a:gdLst>
                <a:gd name="connsiteX0" fmla="*/ 681 w 34471"/>
                <a:gd name="connsiteY0" fmla="*/ 441 h 34471"/>
                <a:gd name="connsiteX1" fmla="*/ 35153 w 34471"/>
                <a:gd name="connsiteY1" fmla="*/ 441 h 34471"/>
                <a:gd name="connsiteX2" fmla="*/ 35153 w 34471"/>
                <a:gd name="connsiteY2" fmla="*/ 34913 h 34471"/>
                <a:gd name="connsiteX3" fmla="*/ 681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441"/>
                  </a:moveTo>
                  <a:lnTo>
                    <a:pt x="35153" y="441"/>
                  </a:lnTo>
                  <a:lnTo>
                    <a:pt x="35153" y="34913"/>
                  </a:lnTo>
                  <a:lnTo>
                    <a:pt x="681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Полилиния: фигура 200">
              <a:extLst>
                <a:ext uri="{FF2B5EF4-FFF2-40B4-BE49-F238E27FC236}">
                  <a16:creationId xmlns:a16="http://schemas.microsoft.com/office/drawing/2014/main" id="{8365907A-613A-4BE3-B141-8E1189D014DA}"/>
                </a:ext>
              </a:extLst>
            </p:cNvPr>
            <p:cNvSpPr/>
            <p:nvPr/>
          </p:nvSpPr>
          <p:spPr>
            <a:xfrm>
              <a:off x="1597733" y="5936477"/>
              <a:ext cx="34471" cy="34471"/>
            </a:xfrm>
            <a:custGeom>
              <a:avLst/>
              <a:gdLst>
                <a:gd name="connsiteX0" fmla="*/ 705 w 34471"/>
                <a:gd name="connsiteY0" fmla="*/ 441 h 34471"/>
                <a:gd name="connsiteX1" fmla="*/ 35177 w 34471"/>
                <a:gd name="connsiteY1" fmla="*/ 441 h 34471"/>
                <a:gd name="connsiteX2" fmla="*/ 35177 w 34471"/>
                <a:gd name="connsiteY2" fmla="*/ 34913 h 34471"/>
                <a:gd name="connsiteX3" fmla="*/ 705 w 34471"/>
                <a:gd name="connsiteY3" fmla="*/ 3491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441"/>
                  </a:moveTo>
                  <a:lnTo>
                    <a:pt x="35177" y="441"/>
                  </a:lnTo>
                  <a:lnTo>
                    <a:pt x="35177" y="34913"/>
                  </a:lnTo>
                  <a:lnTo>
                    <a:pt x="705" y="3491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Полилиния: фигура 201">
              <a:extLst>
                <a:ext uri="{FF2B5EF4-FFF2-40B4-BE49-F238E27FC236}">
                  <a16:creationId xmlns:a16="http://schemas.microsoft.com/office/drawing/2014/main" id="{608754CA-FF3B-4B63-A8CD-0F16C081ED9D}"/>
                </a:ext>
              </a:extLst>
            </p:cNvPr>
            <p:cNvSpPr/>
            <p:nvPr/>
          </p:nvSpPr>
          <p:spPr>
            <a:xfrm>
              <a:off x="694100" y="5969945"/>
              <a:ext cx="34471" cy="34471"/>
            </a:xfrm>
            <a:custGeom>
              <a:avLst/>
              <a:gdLst>
                <a:gd name="connsiteX0" fmla="*/ 57 w 34471"/>
                <a:gd name="connsiteY0" fmla="*/ 465 h 34471"/>
                <a:gd name="connsiteX1" fmla="*/ 34529 w 34471"/>
                <a:gd name="connsiteY1" fmla="*/ 465 h 34471"/>
                <a:gd name="connsiteX2" fmla="*/ 34529 w 34471"/>
                <a:gd name="connsiteY2" fmla="*/ 34937 h 34471"/>
                <a:gd name="connsiteX3" fmla="*/ 57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465"/>
                  </a:moveTo>
                  <a:lnTo>
                    <a:pt x="34529" y="465"/>
                  </a:lnTo>
                  <a:lnTo>
                    <a:pt x="34529" y="34937"/>
                  </a:lnTo>
                  <a:lnTo>
                    <a:pt x="57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Полилиния: фигура 202">
              <a:extLst>
                <a:ext uri="{FF2B5EF4-FFF2-40B4-BE49-F238E27FC236}">
                  <a16:creationId xmlns:a16="http://schemas.microsoft.com/office/drawing/2014/main" id="{820D78C1-0B81-4805-A72B-8AA2FA3E2AB7}"/>
                </a:ext>
              </a:extLst>
            </p:cNvPr>
            <p:cNvSpPr/>
            <p:nvPr/>
          </p:nvSpPr>
          <p:spPr>
            <a:xfrm>
              <a:off x="761036" y="5969945"/>
              <a:ext cx="34471" cy="34471"/>
            </a:xfrm>
            <a:custGeom>
              <a:avLst/>
              <a:gdLst>
                <a:gd name="connsiteX0" fmla="*/ 105 w 34471"/>
                <a:gd name="connsiteY0" fmla="*/ 465 h 34471"/>
                <a:gd name="connsiteX1" fmla="*/ 34577 w 34471"/>
                <a:gd name="connsiteY1" fmla="*/ 465 h 34471"/>
                <a:gd name="connsiteX2" fmla="*/ 34577 w 34471"/>
                <a:gd name="connsiteY2" fmla="*/ 34937 h 34471"/>
                <a:gd name="connsiteX3" fmla="*/ 105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05" y="465"/>
                  </a:moveTo>
                  <a:lnTo>
                    <a:pt x="34577" y="465"/>
                  </a:lnTo>
                  <a:lnTo>
                    <a:pt x="34577" y="34937"/>
                  </a:lnTo>
                  <a:lnTo>
                    <a:pt x="105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Полилиния: фигура 203">
              <a:extLst>
                <a:ext uri="{FF2B5EF4-FFF2-40B4-BE49-F238E27FC236}">
                  <a16:creationId xmlns:a16="http://schemas.microsoft.com/office/drawing/2014/main" id="{60698606-9893-42C1-81A9-9EF8F167F1AD}"/>
                </a:ext>
              </a:extLst>
            </p:cNvPr>
            <p:cNvSpPr/>
            <p:nvPr/>
          </p:nvSpPr>
          <p:spPr>
            <a:xfrm>
              <a:off x="928375" y="5969945"/>
              <a:ext cx="34471" cy="34471"/>
            </a:xfrm>
            <a:custGeom>
              <a:avLst/>
              <a:gdLst>
                <a:gd name="connsiteX0" fmla="*/ 225 w 34471"/>
                <a:gd name="connsiteY0" fmla="*/ 465 h 34471"/>
                <a:gd name="connsiteX1" fmla="*/ 34697 w 34471"/>
                <a:gd name="connsiteY1" fmla="*/ 465 h 34471"/>
                <a:gd name="connsiteX2" fmla="*/ 34697 w 34471"/>
                <a:gd name="connsiteY2" fmla="*/ 34937 h 34471"/>
                <a:gd name="connsiteX3" fmla="*/ 225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25" y="465"/>
                  </a:moveTo>
                  <a:lnTo>
                    <a:pt x="34697" y="465"/>
                  </a:lnTo>
                  <a:lnTo>
                    <a:pt x="34697" y="34937"/>
                  </a:lnTo>
                  <a:lnTo>
                    <a:pt x="225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Полилиния: фигура 204">
              <a:extLst>
                <a:ext uri="{FF2B5EF4-FFF2-40B4-BE49-F238E27FC236}">
                  <a16:creationId xmlns:a16="http://schemas.microsoft.com/office/drawing/2014/main" id="{460A70D0-6D41-401D-8371-00EA8121B914}"/>
                </a:ext>
              </a:extLst>
            </p:cNvPr>
            <p:cNvSpPr/>
            <p:nvPr/>
          </p:nvSpPr>
          <p:spPr>
            <a:xfrm>
              <a:off x="961843" y="5969945"/>
              <a:ext cx="34471" cy="34471"/>
            </a:xfrm>
            <a:custGeom>
              <a:avLst/>
              <a:gdLst>
                <a:gd name="connsiteX0" fmla="*/ 249 w 34471"/>
                <a:gd name="connsiteY0" fmla="*/ 465 h 34471"/>
                <a:gd name="connsiteX1" fmla="*/ 34721 w 34471"/>
                <a:gd name="connsiteY1" fmla="*/ 465 h 34471"/>
                <a:gd name="connsiteX2" fmla="*/ 34721 w 34471"/>
                <a:gd name="connsiteY2" fmla="*/ 34937 h 34471"/>
                <a:gd name="connsiteX3" fmla="*/ 249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465"/>
                  </a:moveTo>
                  <a:lnTo>
                    <a:pt x="34721" y="465"/>
                  </a:lnTo>
                  <a:lnTo>
                    <a:pt x="34721" y="34937"/>
                  </a:lnTo>
                  <a:lnTo>
                    <a:pt x="249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Полилиния: фигура 205">
              <a:extLst>
                <a:ext uri="{FF2B5EF4-FFF2-40B4-BE49-F238E27FC236}">
                  <a16:creationId xmlns:a16="http://schemas.microsoft.com/office/drawing/2014/main" id="{29A479DD-D90B-477D-9171-792B96F66819}"/>
                </a:ext>
              </a:extLst>
            </p:cNvPr>
            <p:cNvSpPr/>
            <p:nvPr/>
          </p:nvSpPr>
          <p:spPr>
            <a:xfrm>
              <a:off x="1062247" y="5969945"/>
              <a:ext cx="34471" cy="34471"/>
            </a:xfrm>
            <a:custGeom>
              <a:avLst/>
              <a:gdLst>
                <a:gd name="connsiteX0" fmla="*/ 321 w 34471"/>
                <a:gd name="connsiteY0" fmla="*/ 465 h 34471"/>
                <a:gd name="connsiteX1" fmla="*/ 34793 w 34471"/>
                <a:gd name="connsiteY1" fmla="*/ 465 h 34471"/>
                <a:gd name="connsiteX2" fmla="*/ 34793 w 34471"/>
                <a:gd name="connsiteY2" fmla="*/ 34937 h 34471"/>
                <a:gd name="connsiteX3" fmla="*/ 321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465"/>
                  </a:moveTo>
                  <a:lnTo>
                    <a:pt x="34793" y="465"/>
                  </a:lnTo>
                  <a:lnTo>
                    <a:pt x="34793" y="34937"/>
                  </a:lnTo>
                  <a:lnTo>
                    <a:pt x="321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Полилиния: фигура 206">
              <a:extLst>
                <a:ext uri="{FF2B5EF4-FFF2-40B4-BE49-F238E27FC236}">
                  <a16:creationId xmlns:a16="http://schemas.microsoft.com/office/drawing/2014/main" id="{AC044E07-E502-4156-A087-2C77EE73F103}"/>
                </a:ext>
              </a:extLst>
            </p:cNvPr>
            <p:cNvSpPr/>
            <p:nvPr/>
          </p:nvSpPr>
          <p:spPr>
            <a:xfrm>
              <a:off x="1162651" y="5969945"/>
              <a:ext cx="34471" cy="34471"/>
            </a:xfrm>
            <a:custGeom>
              <a:avLst/>
              <a:gdLst>
                <a:gd name="connsiteX0" fmla="*/ 393 w 34471"/>
                <a:gd name="connsiteY0" fmla="*/ 465 h 34471"/>
                <a:gd name="connsiteX1" fmla="*/ 34865 w 34471"/>
                <a:gd name="connsiteY1" fmla="*/ 465 h 34471"/>
                <a:gd name="connsiteX2" fmla="*/ 34865 w 34471"/>
                <a:gd name="connsiteY2" fmla="*/ 34937 h 34471"/>
                <a:gd name="connsiteX3" fmla="*/ 393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465"/>
                  </a:moveTo>
                  <a:lnTo>
                    <a:pt x="34865" y="465"/>
                  </a:lnTo>
                  <a:lnTo>
                    <a:pt x="34865" y="34937"/>
                  </a:lnTo>
                  <a:lnTo>
                    <a:pt x="393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Полилиния: фигура 207">
              <a:extLst>
                <a:ext uri="{FF2B5EF4-FFF2-40B4-BE49-F238E27FC236}">
                  <a16:creationId xmlns:a16="http://schemas.microsoft.com/office/drawing/2014/main" id="{7DEF11E4-F3BF-423E-8FAE-510E9EA45DF9}"/>
                </a:ext>
              </a:extLst>
            </p:cNvPr>
            <p:cNvSpPr/>
            <p:nvPr/>
          </p:nvSpPr>
          <p:spPr>
            <a:xfrm>
              <a:off x="1196118" y="5969945"/>
              <a:ext cx="34471" cy="34471"/>
            </a:xfrm>
            <a:custGeom>
              <a:avLst/>
              <a:gdLst>
                <a:gd name="connsiteX0" fmla="*/ 417 w 34471"/>
                <a:gd name="connsiteY0" fmla="*/ 465 h 34471"/>
                <a:gd name="connsiteX1" fmla="*/ 34889 w 34471"/>
                <a:gd name="connsiteY1" fmla="*/ 465 h 34471"/>
                <a:gd name="connsiteX2" fmla="*/ 34889 w 34471"/>
                <a:gd name="connsiteY2" fmla="*/ 34937 h 34471"/>
                <a:gd name="connsiteX3" fmla="*/ 417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465"/>
                  </a:moveTo>
                  <a:lnTo>
                    <a:pt x="34889" y="465"/>
                  </a:lnTo>
                  <a:lnTo>
                    <a:pt x="34889" y="34937"/>
                  </a:lnTo>
                  <a:lnTo>
                    <a:pt x="417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Полилиния: фигура 208">
              <a:extLst>
                <a:ext uri="{FF2B5EF4-FFF2-40B4-BE49-F238E27FC236}">
                  <a16:creationId xmlns:a16="http://schemas.microsoft.com/office/drawing/2014/main" id="{4F5034B3-0D4C-4C1C-9C7E-085BA0843CC1}"/>
                </a:ext>
              </a:extLst>
            </p:cNvPr>
            <p:cNvSpPr/>
            <p:nvPr/>
          </p:nvSpPr>
          <p:spPr>
            <a:xfrm>
              <a:off x="1263054" y="5969945"/>
              <a:ext cx="34471" cy="34471"/>
            </a:xfrm>
            <a:custGeom>
              <a:avLst/>
              <a:gdLst>
                <a:gd name="connsiteX0" fmla="*/ 465 w 34471"/>
                <a:gd name="connsiteY0" fmla="*/ 465 h 34471"/>
                <a:gd name="connsiteX1" fmla="*/ 34937 w 34471"/>
                <a:gd name="connsiteY1" fmla="*/ 465 h 34471"/>
                <a:gd name="connsiteX2" fmla="*/ 34937 w 34471"/>
                <a:gd name="connsiteY2" fmla="*/ 34937 h 34471"/>
                <a:gd name="connsiteX3" fmla="*/ 465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465"/>
                  </a:moveTo>
                  <a:lnTo>
                    <a:pt x="34937" y="465"/>
                  </a:lnTo>
                  <a:lnTo>
                    <a:pt x="34937" y="34937"/>
                  </a:lnTo>
                  <a:lnTo>
                    <a:pt x="465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Полилиния: фигура 209">
              <a:extLst>
                <a:ext uri="{FF2B5EF4-FFF2-40B4-BE49-F238E27FC236}">
                  <a16:creationId xmlns:a16="http://schemas.microsoft.com/office/drawing/2014/main" id="{5957411F-AE45-4463-98DA-3FFB36A1CE8A}"/>
                </a:ext>
              </a:extLst>
            </p:cNvPr>
            <p:cNvSpPr/>
            <p:nvPr/>
          </p:nvSpPr>
          <p:spPr>
            <a:xfrm>
              <a:off x="1363458" y="5969945"/>
              <a:ext cx="34471" cy="34471"/>
            </a:xfrm>
            <a:custGeom>
              <a:avLst/>
              <a:gdLst>
                <a:gd name="connsiteX0" fmla="*/ 537 w 34471"/>
                <a:gd name="connsiteY0" fmla="*/ 465 h 34471"/>
                <a:gd name="connsiteX1" fmla="*/ 35009 w 34471"/>
                <a:gd name="connsiteY1" fmla="*/ 465 h 34471"/>
                <a:gd name="connsiteX2" fmla="*/ 35009 w 34471"/>
                <a:gd name="connsiteY2" fmla="*/ 34937 h 34471"/>
                <a:gd name="connsiteX3" fmla="*/ 537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465"/>
                  </a:moveTo>
                  <a:lnTo>
                    <a:pt x="35009" y="465"/>
                  </a:lnTo>
                  <a:lnTo>
                    <a:pt x="35009" y="34937"/>
                  </a:lnTo>
                  <a:lnTo>
                    <a:pt x="537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Полилиния: фигура 210">
              <a:extLst>
                <a:ext uri="{FF2B5EF4-FFF2-40B4-BE49-F238E27FC236}">
                  <a16:creationId xmlns:a16="http://schemas.microsoft.com/office/drawing/2014/main" id="{36CB0AA6-6ABF-459A-BDB1-51A425158DA8}"/>
                </a:ext>
              </a:extLst>
            </p:cNvPr>
            <p:cNvSpPr/>
            <p:nvPr/>
          </p:nvSpPr>
          <p:spPr>
            <a:xfrm>
              <a:off x="1430394" y="5969945"/>
              <a:ext cx="34471" cy="34471"/>
            </a:xfrm>
            <a:custGeom>
              <a:avLst/>
              <a:gdLst>
                <a:gd name="connsiteX0" fmla="*/ 585 w 34471"/>
                <a:gd name="connsiteY0" fmla="*/ 465 h 34471"/>
                <a:gd name="connsiteX1" fmla="*/ 35057 w 34471"/>
                <a:gd name="connsiteY1" fmla="*/ 465 h 34471"/>
                <a:gd name="connsiteX2" fmla="*/ 35057 w 34471"/>
                <a:gd name="connsiteY2" fmla="*/ 34937 h 34471"/>
                <a:gd name="connsiteX3" fmla="*/ 585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465"/>
                  </a:moveTo>
                  <a:lnTo>
                    <a:pt x="35057" y="465"/>
                  </a:lnTo>
                  <a:lnTo>
                    <a:pt x="35057" y="34937"/>
                  </a:lnTo>
                  <a:lnTo>
                    <a:pt x="585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Полилиния: фигура 211">
              <a:extLst>
                <a:ext uri="{FF2B5EF4-FFF2-40B4-BE49-F238E27FC236}">
                  <a16:creationId xmlns:a16="http://schemas.microsoft.com/office/drawing/2014/main" id="{81390AE5-1C09-4339-9A74-5D9F6DA936B4}"/>
                </a:ext>
              </a:extLst>
            </p:cNvPr>
            <p:cNvSpPr/>
            <p:nvPr/>
          </p:nvSpPr>
          <p:spPr>
            <a:xfrm>
              <a:off x="1497329" y="5969945"/>
              <a:ext cx="34471" cy="34471"/>
            </a:xfrm>
            <a:custGeom>
              <a:avLst/>
              <a:gdLst>
                <a:gd name="connsiteX0" fmla="*/ 633 w 34471"/>
                <a:gd name="connsiteY0" fmla="*/ 465 h 34471"/>
                <a:gd name="connsiteX1" fmla="*/ 35105 w 34471"/>
                <a:gd name="connsiteY1" fmla="*/ 465 h 34471"/>
                <a:gd name="connsiteX2" fmla="*/ 35105 w 34471"/>
                <a:gd name="connsiteY2" fmla="*/ 34937 h 34471"/>
                <a:gd name="connsiteX3" fmla="*/ 633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465"/>
                  </a:moveTo>
                  <a:lnTo>
                    <a:pt x="35105" y="465"/>
                  </a:lnTo>
                  <a:lnTo>
                    <a:pt x="35105" y="34937"/>
                  </a:lnTo>
                  <a:lnTo>
                    <a:pt x="633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Полилиния: фигура 212">
              <a:extLst>
                <a:ext uri="{FF2B5EF4-FFF2-40B4-BE49-F238E27FC236}">
                  <a16:creationId xmlns:a16="http://schemas.microsoft.com/office/drawing/2014/main" id="{0A22B93A-946C-4809-873D-BB99B48C288F}"/>
                </a:ext>
              </a:extLst>
            </p:cNvPr>
            <p:cNvSpPr/>
            <p:nvPr/>
          </p:nvSpPr>
          <p:spPr>
            <a:xfrm>
              <a:off x="1530797" y="5969945"/>
              <a:ext cx="34471" cy="34471"/>
            </a:xfrm>
            <a:custGeom>
              <a:avLst/>
              <a:gdLst>
                <a:gd name="connsiteX0" fmla="*/ 657 w 34471"/>
                <a:gd name="connsiteY0" fmla="*/ 465 h 34471"/>
                <a:gd name="connsiteX1" fmla="*/ 35129 w 34471"/>
                <a:gd name="connsiteY1" fmla="*/ 465 h 34471"/>
                <a:gd name="connsiteX2" fmla="*/ 35129 w 34471"/>
                <a:gd name="connsiteY2" fmla="*/ 34937 h 34471"/>
                <a:gd name="connsiteX3" fmla="*/ 657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465"/>
                  </a:moveTo>
                  <a:lnTo>
                    <a:pt x="35129" y="465"/>
                  </a:lnTo>
                  <a:lnTo>
                    <a:pt x="35129" y="34937"/>
                  </a:lnTo>
                  <a:lnTo>
                    <a:pt x="657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Полилиния: фигура 213">
              <a:extLst>
                <a:ext uri="{FF2B5EF4-FFF2-40B4-BE49-F238E27FC236}">
                  <a16:creationId xmlns:a16="http://schemas.microsoft.com/office/drawing/2014/main" id="{F96E3B86-2776-4400-9D24-2FD7A2968D74}"/>
                </a:ext>
              </a:extLst>
            </p:cNvPr>
            <p:cNvSpPr/>
            <p:nvPr/>
          </p:nvSpPr>
          <p:spPr>
            <a:xfrm>
              <a:off x="1564265" y="5969945"/>
              <a:ext cx="34471" cy="34471"/>
            </a:xfrm>
            <a:custGeom>
              <a:avLst/>
              <a:gdLst>
                <a:gd name="connsiteX0" fmla="*/ 681 w 34471"/>
                <a:gd name="connsiteY0" fmla="*/ 465 h 34471"/>
                <a:gd name="connsiteX1" fmla="*/ 35153 w 34471"/>
                <a:gd name="connsiteY1" fmla="*/ 465 h 34471"/>
                <a:gd name="connsiteX2" fmla="*/ 35153 w 34471"/>
                <a:gd name="connsiteY2" fmla="*/ 34937 h 34471"/>
                <a:gd name="connsiteX3" fmla="*/ 681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465"/>
                  </a:moveTo>
                  <a:lnTo>
                    <a:pt x="35153" y="465"/>
                  </a:lnTo>
                  <a:lnTo>
                    <a:pt x="35153" y="34937"/>
                  </a:lnTo>
                  <a:lnTo>
                    <a:pt x="681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Полилиния: фигура 214">
              <a:extLst>
                <a:ext uri="{FF2B5EF4-FFF2-40B4-BE49-F238E27FC236}">
                  <a16:creationId xmlns:a16="http://schemas.microsoft.com/office/drawing/2014/main" id="{DB712820-7626-4595-B3B8-99B2136562B6}"/>
                </a:ext>
              </a:extLst>
            </p:cNvPr>
            <p:cNvSpPr/>
            <p:nvPr/>
          </p:nvSpPr>
          <p:spPr>
            <a:xfrm>
              <a:off x="1597733" y="5969945"/>
              <a:ext cx="34471" cy="34471"/>
            </a:xfrm>
            <a:custGeom>
              <a:avLst/>
              <a:gdLst>
                <a:gd name="connsiteX0" fmla="*/ 705 w 34471"/>
                <a:gd name="connsiteY0" fmla="*/ 465 h 34471"/>
                <a:gd name="connsiteX1" fmla="*/ 35177 w 34471"/>
                <a:gd name="connsiteY1" fmla="*/ 465 h 34471"/>
                <a:gd name="connsiteX2" fmla="*/ 35177 w 34471"/>
                <a:gd name="connsiteY2" fmla="*/ 34937 h 34471"/>
                <a:gd name="connsiteX3" fmla="*/ 705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465"/>
                  </a:moveTo>
                  <a:lnTo>
                    <a:pt x="35177" y="465"/>
                  </a:lnTo>
                  <a:lnTo>
                    <a:pt x="35177" y="34937"/>
                  </a:lnTo>
                  <a:lnTo>
                    <a:pt x="705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Полилиния: фигура 215">
              <a:extLst>
                <a:ext uri="{FF2B5EF4-FFF2-40B4-BE49-F238E27FC236}">
                  <a16:creationId xmlns:a16="http://schemas.microsoft.com/office/drawing/2014/main" id="{CE2263BC-BC95-44F2-81C6-D2183F1EBE43}"/>
                </a:ext>
              </a:extLst>
            </p:cNvPr>
            <p:cNvSpPr/>
            <p:nvPr/>
          </p:nvSpPr>
          <p:spPr>
            <a:xfrm>
              <a:off x="1631201" y="5969945"/>
              <a:ext cx="34471" cy="34471"/>
            </a:xfrm>
            <a:custGeom>
              <a:avLst/>
              <a:gdLst>
                <a:gd name="connsiteX0" fmla="*/ 729 w 34471"/>
                <a:gd name="connsiteY0" fmla="*/ 465 h 34471"/>
                <a:gd name="connsiteX1" fmla="*/ 35201 w 34471"/>
                <a:gd name="connsiteY1" fmla="*/ 465 h 34471"/>
                <a:gd name="connsiteX2" fmla="*/ 35201 w 34471"/>
                <a:gd name="connsiteY2" fmla="*/ 34937 h 34471"/>
                <a:gd name="connsiteX3" fmla="*/ 729 w 34471"/>
                <a:gd name="connsiteY3" fmla="*/ 3493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465"/>
                  </a:moveTo>
                  <a:lnTo>
                    <a:pt x="35201" y="465"/>
                  </a:lnTo>
                  <a:lnTo>
                    <a:pt x="35201" y="34937"/>
                  </a:lnTo>
                  <a:lnTo>
                    <a:pt x="729" y="3493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Полилиния: фигура 216">
              <a:extLst>
                <a:ext uri="{FF2B5EF4-FFF2-40B4-BE49-F238E27FC236}">
                  <a16:creationId xmlns:a16="http://schemas.microsoft.com/office/drawing/2014/main" id="{97DFB4AC-C973-4D96-999A-B0A479FD04FD}"/>
                </a:ext>
              </a:extLst>
            </p:cNvPr>
            <p:cNvSpPr/>
            <p:nvPr/>
          </p:nvSpPr>
          <p:spPr>
            <a:xfrm>
              <a:off x="694100" y="6003413"/>
              <a:ext cx="34471" cy="34471"/>
            </a:xfrm>
            <a:custGeom>
              <a:avLst/>
              <a:gdLst>
                <a:gd name="connsiteX0" fmla="*/ 57 w 34471"/>
                <a:gd name="connsiteY0" fmla="*/ 489 h 34471"/>
                <a:gd name="connsiteX1" fmla="*/ 34529 w 34471"/>
                <a:gd name="connsiteY1" fmla="*/ 489 h 34471"/>
                <a:gd name="connsiteX2" fmla="*/ 34529 w 34471"/>
                <a:gd name="connsiteY2" fmla="*/ 34961 h 34471"/>
                <a:gd name="connsiteX3" fmla="*/ 57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489"/>
                  </a:moveTo>
                  <a:lnTo>
                    <a:pt x="34529" y="489"/>
                  </a:lnTo>
                  <a:lnTo>
                    <a:pt x="34529" y="34961"/>
                  </a:lnTo>
                  <a:lnTo>
                    <a:pt x="57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Полилиния: фигура 217">
              <a:extLst>
                <a:ext uri="{FF2B5EF4-FFF2-40B4-BE49-F238E27FC236}">
                  <a16:creationId xmlns:a16="http://schemas.microsoft.com/office/drawing/2014/main" id="{740FE123-0A67-444D-88C5-83DEF34E393D}"/>
                </a:ext>
              </a:extLst>
            </p:cNvPr>
            <p:cNvSpPr/>
            <p:nvPr/>
          </p:nvSpPr>
          <p:spPr>
            <a:xfrm>
              <a:off x="794504" y="6003413"/>
              <a:ext cx="34471" cy="34471"/>
            </a:xfrm>
            <a:custGeom>
              <a:avLst/>
              <a:gdLst>
                <a:gd name="connsiteX0" fmla="*/ 129 w 34471"/>
                <a:gd name="connsiteY0" fmla="*/ 489 h 34471"/>
                <a:gd name="connsiteX1" fmla="*/ 34601 w 34471"/>
                <a:gd name="connsiteY1" fmla="*/ 489 h 34471"/>
                <a:gd name="connsiteX2" fmla="*/ 34601 w 34471"/>
                <a:gd name="connsiteY2" fmla="*/ 34961 h 34471"/>
                <a:gd name="connsiteX3" fmla="*/ 129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29" y="489"/>
                  </a:moveTo>
                  <a:lnTo>
                    <a:pt x="34601" y="489"/>
                  </a:lnTo>
                  <a:lnTo>
                    <a:pt x="34601" y="34961"/>
                  </a:lnTo>
                  <a:lnTo>
                    <a:pt x="129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" name="Полилиния: фигура 218">
              <a:extLst>
                <a:ext uri="{FF2B5EF4-FFF2-40B4-BE49-F238E27FC236}">
                  <a16:creationId xmlns:a16="http://schemas.microsoft.com/office/drawing/2014/main" id="{48C26D9D-015A-4FE7-A489-4A0534F408D8}"/>
                </a:ext>
              </a:extLst>
            </p:cNvPr>
            <p:cNvSpPr/>
            <p:nvPr/>
          </p:nvSpPr>
          <p:spPr>
            <a:xfrm>
              <a:off x="827972" y="6003413"/>
              <a:ext cx="34471" cy="34471"/>
            </a:xfrm>
            <a:custGeom>
              <a:avLst/>
              <a:gdLst>
                <a:gd name="connsiteX0" fmla="*/ 153 w 34471"/>
                <a:gd name="connsiteY0" fmla="*/ 489 h 34471"/>
                <a:gd name="connsiteX1" fmla="*/ 34625 w 34471"/>
                <a:gd name="connsiteY1" fmla="*/ 489 h 34471"/>
                <a:gd name="connsiteX2" fmla="*/ 34625 w 34471"/>
                <a:gd name="connsiteY2" fmla="*/ 34961 h 34471"/>
                <a:gd name="connsiteX3" fmla="*/ 153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53" y="489"/>
                  </a:moveTo>
                  <a:lnTo>
                    <a:pt x="34625" y="489"/>
                  </a:lnTo>
                  <a:lnTo>
                    <a:pt x="34625" y="34961"/>
                  </a:lnTo>
                  <a:lnTo>
                    <a:pt x="153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" name="Полилиния: фигура 219">
              <a:extLst>
                <a:ext uri="{FF2B5EF4-FFF2-40B4-BE49-F238E27FC236}">
                  <a16:creationId xmlns:a16="http://schemas.microsoft.com/office/drawing/2014/main" id="{CDC9740D-7BE8-4001-9E13-BD9CF54FB06E}"/>
                </a:ext>
              </a:extLst>
            </p:cNvPr>
            <p:cNvSpPr/>
            <p:nvPr/>
          </p:nvSpPr>
          <p:spPr>
            <a:xfrm>
              <a:off x="894908" y="6003413"/>
              <a:ext cx="34471" cy="34471"/>
            </a:xfrm>
            <a:custGeom>
              <a:avLst/>
              <a:gdLst>
                <a:gd name="connsiteX0" fmla="*/ 201 w 34471"/>
                <a:gd name="connsiteY0" fmla="*/ 489 h 34471"/>
                <a:gd name="connsiteX1" fmla="*/ 34673 w 34471"/>
                <a:gd name="connsiteY1" fmla="*/ 489 h 34471"/>
                <a:gd name="connsiteX2" fmla="*/ 34673 w 34471"/>
                <a:gd name="connsiteY2" fmla="*/ 34961 h 34471"/>
                <a:gd name="connsiteX3" fmla="*/ 201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01" y="489"/>
                  </a:moveTo>
                  <a:lnTo>
                    <a:pt x="34673" y="489"/>
                  </a:lnTo>
                  <a:lnTo>
                    <a:pt x="34673" y="34961"/>
                  </a:lnTo>
                  <a:lnTo>
                    <a:pt x="201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" name="Полилиния: фигура 220">
              <a:extLst>
                <a:ext uri="{FF2B5EF4-FFF2-40B4-BE49-F238E27FC236}">
                  <a16:creationId xmlns:a16="http://schemas.microsoft.com/office/drawing/2014/main" id="{96D1AABA-704A-4D75-AD90-AA12F52A6D75}"/>
                </a:ext>
              </a:extLst>
            </p:cNvPr>
            <p:cNvSpPr/>
            <p:nvPr/>
          </p:nvSpPr>
          <p:spPr>
            <a:xfrm>
              <a:off x="961843" y="6003413"/>
              <a:ext cx="34471" cy="34471"/>
            </a:xfrm>
            <a:custGeom>
              <a:avLst/>
              <a:gdLst>
                <a:gd name="connsiteX0" fmla="*/ 249 w 34471"/>
                <a:gd name="connsiteY0" fmla="*/ 489 h 34471"/>
                <a:gd name="connsiteX1" fmla="*/ 34721 w 34471"/>
                <a:gd name="connsiteY1" fmla="*/ 489 h 34471"/>
                <a:gd name="connsiteX2" fmla="*/ 34721 w 34471"/>
                <a:gd name="connsiteY2" fmla="*/ 34961 h 34471"/>
                <a:gd name="connsiteX3" fmla="*/ 249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489"/>
                  </a:moveTo>
                  <a:lnTo>
                    <a:pt x="34721" y="489"/>
                  </a:lnTo>
                  <a:lnTo>
                    <a:pt x="34721" y="34961"/>
                  </a:lnTo>
                  <a:lnTo>
                    <a:pt x="249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Полилиния: фигура 221">
              <a:extLst>
                <a:ext uri="{FF2B5EF4-FFF2-40B4-BE49-F238E27FC236}">
                  <a16:creationId xmlns:a16="http://schemas.microsoft.com/office/drawing/2014/main" id="{3F8931CC-48AA-4E49-BF88-49424DA89A94}"/>
                </a:ext>
              </a:extLst>
            </p:cNvPr>
            <p:cNvSpPr/>
            <p:nvPr/>
          </p:nvSpPr>
          <p:spPr>
            <a:xfrm>
              <a:off x="995311" y="6003413"/>
              <a:ext cx="34471" cy="34471"/>
            </a:xfrm>
            <a:custGeom>
              <a:avLst/>
              <a:gdLst>
                <a:gd name="connsiteX0" fmla="*/ 273 w 34471"/>
                <a:gd name="connsiteY0" fmla="*/ 489 h 34471"/>
                <a:gd name="connsiteX1" fmla="*/ 34745 w 34471"/>
                <a:gd name="connsiteY1" fmla="*/ 489 h 34471"/>
                <a:gd name="connsiteX2" fmla="*/ 34745 w 34471"/>
                <a:gd name="connsiteY2" fmla="*/ 34961 h 34471"/>
                <a:gd name="connsiteX3" fmla="*/ 273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489"/>
                  </a:moveTo>
                  <a:lnTo>
                    <a:pt x="34745" y="489"/>
                  </a:lnTo>
                  <a:lnTo>
                    <a:pt x="34745" y="34961"/>
                  </a:lnTo>
                  <a:lnTo>
                    <a:pt x="273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Полилиния: фигура 222">
              <a:extLst>
                <a:ext uri="{FF2B5EF4-FFF2-40B4-BE49-F238E27FC236}">
                  <a16:creationId xmlns:a16="http://schemas.microsoft.com/office/drawing/2014/main" id="{A37AEE70-21C4-4104-A980-6868268B605D}"/>
                </a:ext>
              </a:extLst>
            </p:cNvPr>
            <p:cNvSpPr/>
            <p:nvPr/>
          </p:nvSpPr>
          <p:spPr>
            <a:xfrm>
              <a:off x="1028779" y="6003413"/>
              <a:ext cx="34471" cy="34471"/>
            </a:xfrm>
            <a:custGeom>
              <a:avLst/>
              <a:gdLst>
                <a:gd name="connsiteX0" fmla="*/ 297 w 34471"/>
                <a:gd name="connsiteY0" fmla="*/ 489 h 34471"/>
                <a:gd name="connsiteX1" fmla="*/ 34769 w 34471"/>
                <a:gd name="connsiteY1" fmla="*/ 489 h 34471"/>
                <a:gd name="connsiteX2" fmla="*/ 34769 w 34471"/>
                <a:gd name="connsiteY2" fmla="*/ 34961 h 34471"/>
                <a:gd name="connsiteX3" fmla="*/ 297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489"/>
                  </a:moveTo>
                  <a:lnTo>
                    <a:pt x="34769" y="489"/>
                  </a:lnTo>
                  <a:lnTo>
                    <a:pt x="34769" y="34961"/>
                  </a:lnTo>
                  <a:lnTo>
                    <a:pt x="297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Полилиния: фигура 223">
              <a:extLst>
                <a:ext uri="{FF2B5EF4-FFF2-40B4-BE49-F238E27FC236}">
                  <a16:creationId xmlns:a16="http://schemas.microsoft.com/office/drawing/2014/main" id="{343BC433-28B3-4B46-84AE-008A9B789DAC}"/>
                </a:ext>
              </a:extLst>
            </p:cNvPr>
            <p:cNvSpPr/>
            <p:nvPr/>
          </p:nvSpPr>
          <p:spPr>
            <a:xfrm>
              <a:off x="1062247" y="6003413"/>
              <a:ext cx="34471" cy="34471"/>
            </a:xfrm>
            <a:custGeom>
              <a:avLst/>
              <a:gdLst>
                <a:gd name="connsiteX0" fmla="*/ 321 w 34471"/>
                <a:gd name="connsiteY0" fmla="*/ 489 h 34471"/>
                <a:gd name="connsiteX1" fmla="*/ 34793 w 34471"/>
                <a:gd name="connsiteY1" fmla="*/ 489 h 34471"/>
                <a:gd name="connsiteX2" fmla="*/ 34793 w 34471"/>
                <a:gd name="connsiteY2" fmla="*/ 34961 h 34471"/>
                <a:gd name="connsiteX3" fmla="*/ 321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489"/>
                  </a:moveTo>
                  <a:lnTo>
                    <a:pt x="34793" y="489"/>
                  </a:lnTo>
                  <a:lnTo>
                    <a:pt x="34793" y="34961"/>
                  </a:lnTo>
                  <a:lnTo>
                    <a:pt x="321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Полилиния: фигура 224">
              <a:extLst>
                <a:ext uri="{FF2B5EF4-FFF2-40B4-BE49-F238E27FC236}">
                  <a16:creationId xmlns:a16="http://schemas.microsoft.com/office/drawing/2014/main" id="{672130B3-55D4-4385-9171-0CF5C6C02B55}"/>
                </a:ext>
              </a:extLst>
            </p:cNvPr>
            <p:cNvSpPr/>
            <p:nvPr/>
          </p:nvSpPr>
          <p:spPr>
            <a:xfrm>
              <a:off x="1095715" y="6003413"/>
              <a:ext cx="34471" cy="34471"/>
            </a:xfrm>
            <a:custGeom>
              <a:avLst/>
              <a:gdLst>
                <a:gd name="connsiteX0" fmla="*/ 345 w 34471"/>
                <a:gd name="connsiteY0" fmla="*/ 489 h 34471"/>
                <a:gd name="connsiteX1" fmla="*/ 34817 w 34471"/>
                <a:gd name="connsiteY1" fmla="*/ 489 h 34471"/>
                <a:gd name="connsiteX2" fmla="*/ 34817 w 34471"/>
                <a:gd name="connsiteY2" fmla="*/ 34961 h 34471"/>
                <a:gd name="connsiteX3" fmla="*/ 345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489"/>
                  </a:moveTo>
                  <a:lnTo>
                    <a:pt x="34817" y="489"/>
                  </a:lnTo>
                  <a:lnTo>
                    <a:pt x="34817" y="34961"/>
                  </a:lnTo>
                  <a:lnTo>
                    <a:pt x="345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Полилиния: фигура 225">
              <a:extLst>
                <a:ext uri="{FF2B5EF4-FFF2-40B4-BE49-F238E27FC236}">
                  <a16:creationId xmlns:a16="http://schemas.microsoft.com/office/drawing/2014/main" id="{444CFB3D-BDB6-4B14-9997-FD6468A5DBC5}"/>
                </a:ext>
              </a:extLst>
            </p:cNvPr>
            <p:cNvSpPr/>
            <p:nvPr/>
          </p:nvSpPr>
          <p:spPr>
            <a:xfrm>
              <a:off x="1162651" y="6003413"/>
              <a:ext cx="34471" cy="34471"/>
            </a:xfrm>
            <a:custGeom>
              <a:avLst/>
              <a:gdLst>
                <a:gd name="connsiteX0" fmla="*/ 393 w 34471"/>
                <a:gd name="connsiteY0" fmla="*/ 489 h 34471"/>
                <a:gd name="connsiteX1" fmla="*/ 34865 w 34471"/>
                <a:gd name="connsiteY1" fmla="*/ 489 h 34471"/>
                <a:gd name="connsiteX2" fmla="*/ 34865 w 34471"/>
                <a:gd name="connsiteY2" fmla="*/ 34961 h 34471"/>
                <a:gd name="connsiteX3" fmla="*/ 393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489"/>
                  </a:moveTo>
                  <a:lnTo>
                    <a:pt x="34865" y="489"/>
                  </a:lnTo>
                  <a:lnTo>
                    <a:pt x="34865" y="34961"/>
                  </a:lnTo>
                  <a:lnTo>
                    <a:pt x="393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Полилиния: фигура 226">
              <a:extLst>
                <a:ext uri="{FF2B5EF4-FFF2-40B4-BE49-F238E27FC236}">
                  <a16:creationId xmlns:a16="http://schemas.microsoft.com/office/drawing/2014/main" id="{EDFBF09C-428F-4469-AF06-CCBD233C0035}"/>
                </a:ext>
              </a:extLst>
            </p:cNvPr>
            <p:cNvSpPr/>
            <p:nvPr/>
          </p:nvSpPr>
          <p:spPr>
            <a:xfrm>
              <a:off x="1196118" y="6003413"/>
              <a:ext cx="34471" cy="34471"/>
            </a:xfrm>
            <a:custGeom>
              <a:avLst/>
              <a:gdLst>
                <a:gd name="connsiteX0" fmla="*/ 417 w 34471"/>
                <a:gd name="connsiteY0" fmla="*/ 489 h 34471"/>
                <a:gd name="connsiteX1" fmla="*/ 34889 w 34471"/>
                <a:gd name="connsiteY1" fmla="*/ 489 h 34471"/>
                <a:gd name="connsiteX2" fmla="*/ 34889 w 34471"/>
                <a:gd name="connsiteY2" fmla="*/ 34961 h 34471"/>
                <a:gd name="connsiteX3" fmla="*/ 417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489"/>
                  </a:moveTo>
                  <a:lnTo>
                    <a:pt x="34889" y="489"/>
                  </a:lnTo>
                  <a:lnTo>
                    <a:pt x="34889" y="34961"/>
                  </a:lnTo>
                  <a:lnTo>
                    <a:pt x="417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Полилиния: фигура 227">
              <a:extLst>
                <a:ext uri="{FF2B5EF4-FFF2-40B4-BE49-F238E27FC236}">
                  <a16:creationId xmlns:a16="http://schemas.microsoft.com/office/drawing/2014/main" id="{7A27C614-6121-426A-B609-E17685A4A1C0}"/>
                </a:ext>
              </a:extLst>
            </p:cNvPr>
            <p:cNvSpPr/>
            <p:nvPr/>
          </p:nvSpPr>
          <p:spPr>
            <a:xfrm>
              <a:off x="1263054" y="6003413"/>
              <a:ext cx="34471" cy="34471"/>
            </a:xfrm>
            <a:custGeom>
              <a:avLst/>
              <a:gdLst>
                <a:gd name="connsiteX0" fmla="*/ 465 w 34471"/>
                <a:gd name="connsiteY0" fmla="*/ 489 h 34471"/>
                <a:gd name="connsiteX1" fmla="*/ 34937 w 34471"/>
                <a:gd name="connsiteY1" fmla="*/ 489 h 34471"/>
                <a:gd name="connsiteX2" fmla="*/ 34937 w 34471"/>
                <a:gd name="connsiteY2" fmla="*/ 34961 h 34471"/>
                <a:gd name="connsiteX3" fmla="*/ 465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489"/>
                  </a:moveTo>
                  <a:lnTo>
                    <a:pt x="34937" y="489"/>
                  </a:lnTo>
                  <a:lnTo>
                    <a:pt x="34937" y="34961"/>
                  </a:lnTo>
                  <a:lnTo>
                    <a:pt x="465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" name="Полилиния: фигура 228">
              <a:extLst>
                <a:ext uri="{FF2B5EF4-FFF2-40B4-BE49-F238E27FC236}">
                  <a16:creationId xmlns:a16="http://schemas.microsoft.com/office/drawing/2014/main" id="{F0D1CB03-D04A-40D9-AA3A-6B34D1774419}"/>
                </a:ext>
              </a:extLst>
            </p:cNvPr>
            <p:cNvSpPr/>
            <p:nvPr/>
          </p:nvSpPr>
          <p:spPr>
            <a:xfrm>
              <a:off x="1329990" y="6003413"/>
              <a:ext cx="34471" cy="34471"/>
            </a:xfrm>
            <a:custGeom>
              <a:avLst/>
              <a:gdLst>
                <a:gd name="connsiteX0" fmla="*/ 513 w 34471"/>
                <a:gd name="connsiteY0" fmla="*/ 489 h 34471"/>
                <a:gd name="connsiteX1" fmla="*/ 34985 w 34471"/>
                <a:gd name="connsiteY1" fmla="*/ 489 h 34471"/>
                <a:gd name="connsiteX2" fmla="*/ 34985 w 34471"/>
                <a:gd name="connsiteY2" fmla="*/ 34961 h 34471"/>
                <a:gd name="connsiteX3" fmla="*/ 513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489"/>
                  </a:moveTo>
                  <a:lnTo>
                    <a:pt x="34985" y="489"/>
                  </a:lnTo>
                  <a:lnTo>
                    <a:pt x="34985" y="34961"/>
                  </a:lnTo>
                  <a:lnTo>
                    <a:pt x="513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Полилиния: фигура 229">
              <a:extLst>
                <a:ext uri="{FF2B5EF4-FFF2-40B4-BE49-F238E27FC236}">
                  <a16:creationId xmlns:a16="http://schemas.microsoft.com/office/drawing/2014/main" id="{FC90EC5F-A049-4063-B92D-DCF024A2A466}"/>
                </a:ext>
              </a:extLst>
            </p:cNvPr>
            <p:cNvSpPr/>
            <p:nvPr/>
          </p:nvSpPr>
          <p:spPr>
            <a:xfrm>
              <a:off x="1430394" y="6003413"/>
              <a:ext cx="34471" cy="34471"/>
            </a:xfrm>
            <a:custGeom>
              <a:avLst/>
              <a:gdLst>
                <a:gd name="connsiteX0" fmla="*/ 585 w 34471"/>
                <a:gd name="connsiteY0" fmla="*/ 489 h 34471"/>
                <a:gd name="connsiteX1" fmla="*/ 35057 w 34471"/>
                <a:gd name="connsiteY1" fmla="*/ 489 h 34471"/>
                <a:gd name="connsiteX2" fmla="*/ 35057 w 34471"/>
                <a:gd name="connsiteY2" fmla="*/ 34961 h 34471"/>
                <a:gd name="connsiteX3" fmla="*/ 585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489"/>
                  </a:moveTo>
                  <a:lnTo>
                    <a:pt x="35057" y="489"/>
                  </a:lnTo>
                  <a:lnTo>
                    <a:pt x="35057" y="34961"/>
                  </a:lnTo>
                  <a:lnTo>
                    <a:pt x="585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Полилиния: фигура 230">
              <a:extLst>
                <a:ext uri="{FF2B5EF4-FFF2-40B4-BE49-F238E27FC236}">
                  <a16:creationId xmlns:a16="http://schemas.microsoft.com/office/drawing/2014/main" id="{2D41CAD0-2F45-41CF-99E0-61558C032201}"/>
                </a:ext>
              </a:extLst>
            </p:cNvPr>
            <p:cNvSpPr/>
            <p:nvPr/>
          </p:nvSpPr>
          <p:spPr>
            <a:xfrm>
              <a:off x="1564265" y="6003413"/>
              <a:ext cx="34471" cy="34471"/>
            </a:xfrm>
            <a:custGeom>
              <a:avLst/>
              <a:gdLst>
                <a:gd name="connsiteX0" fmla="*/ 681 w 34471"/>
                <a:gd name="connsiteY0" fmla="*/ 489 h 34471"/>
                <a:gd name="connsiteX1" fmla="*/ 35153 w 34471"/>
                <a:gd name="connsiteY1" fmla="*/ 489 h 34471"/>
                <a:gd name="connsiteX2" fmla="*/ 35153 w 34471"/>
                <a:gd name="connsiteY2" fmla="*/ 34961 h 34471"/>
                <a:gd name="connsiteX3" fmla="*/ 681 w 34471"/>
                <a:gd name="connsiteY3" fmla="*/ 3496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489"/>
                  </a:moveTo>
                  <a:lnTo>
                    <a:pt x="35153" y="489"/>
                  </a:lnTo>
                  <a:lnTo>
                    <a:pt x="35153" y="34961"/>
                  </a:lnTo>
                  <a:lnTo>
                    <a:pt x="681" y="3496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Полилиния: фигура 231">
              <a:extLst>
                <a:ext uri="{FF2B5EF4-FFF2-40B4-BE49-F238E27FC236}">
                  <a16:creationId xmlns:a16="http://schemas.microsoft.com/office/drawing/2014/main" id="{937F24FE-3B3E-449D-AE74-2444A783ED98}"/>
                </a:ext>
              </a:extLst>
            </p:cNvPr>
            <p:cNvSpPr/>
            <p:nvPr/>
          </p:nvSpPr>
          <p:spPr>
            <a:xfrm>
              <a:off x="694100" y="6036881"/>
              <a:ext cx="34471" cy="34471"/>
            </a:xfrm>
            <a:custGeom>
              <a:avLst/>
              <a:gdLst>
                <a:gd name="connsiteX0" fmla="*/ 57 w 34471"/>
                <a:gd name="connsiteY0" fmla="*/ 513 h 34471"/>
                <a:gd name="connsiteX1" fmla="*/ 34529 w 34471"/>
                <a:gd name="connsiteY1" fmla="*/ 513 h 34471"/>
                <a:gd name="connsiteX2" fmla="*/ 34529 w 34471"/>
                <a:gd name="connsiteY2" fmla="*/ 34985 h 34471"/>
                <a:gd name="connsiteX3" fmla="*/ 57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513"/>
                  </a:moveTo>
                  <a:lnTo>
                    <a:pt x="34529" y="513"/>
                  </a:lnTo>
                  <a:lnTo>
                    <a:pt x="34529" y="34985"/>
                  </a:lnTo>
                  <a:lnTo>
                    <a:pt x="57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Полилиния: фигура 232">
              <a:extLst>
                <a:ext uri="{FF2B5EF4-FFF2-40B4-BE49-F238E27FC236}">
                  <a16:creationId xmlns:a16="http://schemas.microsoft.com/office/drawing/2014/main" id="{3418BE7C-0E13-4199-BBAA-A7CBD952048F}"/>
                </a:ext>
              </a:extLst>
            </p:cNvPr>
            <p:cNvSpPr/>
            <p:nvPr/>
          </p:nvSpPr>
          <p:spPr>
            <a:xfrm>
              <a:off x="827972" y="6036881"/>
              <a:ext cx="34471" cy="34471"/>
            </a:xfrm>
            <a:custGeom>
              <a:avLst/>
              <a:gdLst>
                <a:gd name="connsiteX0" fmla="*/ 153 w 34471"/>
                <a:gd name="connsiteY0" fmla="*/ 513 h 34471"/>
                <a:gd name="connsiteX1" fmla="*/ 34625 w 34471"/>
                <a:gd name="connsiteY1" fmla="*/ 513 h 34471"/>
                <a:gd name="connsiteX2" fmla="*/ 34625 w 34471"/>
                <a:gd name="connsiteY2" fmla="*/ 34985 h 34471"/>
                <a:gd name="connsiteX3" fmla="*/ 153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53" y="513"/>
                  </a:moveTo>
                  <a:lnTo>
                    <a:pt x="34625" y="513"/>
                  </a:lnTo>
                  <a:lnTo>
                    <a:pt x="34625" y="34985"/>
                  </a:lnTo>
                  <a:lnTo>
                    <a:pt x="153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Полилиния: фигура 233">
              <a:extLst>
                <a:ext uri="{FF2B5EF4-FFF2-40B4-BE49-F238E27FC236}">
                  <a16:creationId xmlns:a16="http://schemas.microsoft.com/office/drawing/2014/main" id="{2A89141A-92C4-42B8-AA0B-7F43B3C33CF2}"/>
                </a:ext>
              </a:extLst>
            </p:cNvPr>
            <p:cNvSpPr/>
            <p:nvPr/>
          </p:nvSpPr>
          <p:spPr>
            <a:xfrm>
              <a:off x="861440" y="6036881"/>
              <a:ext cx="34471" cy="34471"/>
            </a:xfrm>
            <a:custGeom>
              <a:avLst/>
              <a:gdLst>
                <a:gd name="connsiteX0" fmla="*/ 177 w 34471"/>
                <a:gd name="connsiteY0" fmla="*/ 513 h 34471"/>
                <a:gd name="connsiteX1" fmla="*/ 34649 w 34471"/>
                <a:gd name="connsiteY1" fmla="*/ 513 h 34471"/>
                <a:gd name="connsiteX2" fmla="*/ 34649 w 34471"/>
                <a:gd name="connsiteY2" fmla="*/ 34985 h 34471"/>
                <a:gd name="connsiteX3" fmla="*/ 177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77" y="513"/>
                  </a:moveTo>
                  <a:lnTo>
                    <a:pt x="34649" y="513"/>
                  </a:lnTo>
                  <a:lnTo>
                    <a:pt x="34649" y="34985"/>
                  </a:lnTo>
                  <a:lnTo>
                    <a:pt x="177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Полилиния: фигура 234">
              <a:extLst>
                <a:ext uri="{FF2B5EF4-FFF2-40B4-BE49-F238E27FC236}">
                  <a16:creationId xmlns:a16="http://schemas.microsoft.com/office/drawing/2014/main" id="{1ED55B48-9360-4675-8C55-15EAAB7B8A17}"/>
                </a:ext>
              </a:extLst>
            </p:cNvPr>
            <p:cNvSpPr/>
            <p:nvPr/>
          </p:nvSpPr>
          <p:spPr>
            <a:xfrm>
              <a:off x="928375" y="6036881"/>
              <a:ext cx="34471" cy="34471"/>
            </a:xfrm>
            <a:custGeom>
              <a:avLst/>
              <a:gdLst>
                <a:gd name="connsiteX0" fmla="*/ 225 w 34471"/>
                <a:gd name="connsiteY0" fmla="*/ 513 h 34471"/>
                <a:gd name="connsiteX1" fmla="*/ 34697 w 34471"/>
                <a:gd name="connsiteY1" fmla="*/ 513 h 34471"/>
                <a:gd name="connsiteX2" fmla="*/ 34697 w 34471"/>
                <a:gd name="connsiteY2" fmla="*/ 34985 h 34471"/>
                <a:gd name="connsiteX3" fmla="*/ 225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25" y="513"/>
                  </a:moveTo>
                  <a:lnTo>
                    <a:pt x="34697" y="513"/>
                  </a:lnTo>
                  <a:lnTo>
                    <a:pt x="34697" y="34985"/>
                  </a:lnTo>
                  <a:lnTo>
                    <a:pt x="225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Полилиния: фигура 235">
              <a:extLst>
                <a:ext uri="{FF2B5EF4-FFF2-40B4-BE49-F238E27FC236}">
                  <a16:creationId xmlns:a16="http://schemas.microsoft.com/office/drawing/2014/main" id="{ADE0C8C5-11F4-4100-BBF3-D4A8A48CA4E8}"/>
                </a:ext>
              </a:extLst>
            </p:cNvPr>
            <p:cNvSpPr/>
            <p:nvPr/>
          </p:nvSpPr>
          <p:spPr>
            <a:xfrm>
              <a:off x="961843" y="6036881"/>
              <a:ext cx="34471" cy="34471"/>
            </a:xfrm>
            <a:custGeom>
              <a:avLst/>
              <a:gdLst>
                <a:gd name="connsiteX0" fmla="*/ 249 w 34471"/>
                <a:gd name="connsiteY0" fmla="*/ 513 h 34471"/>
                <a:gd name="connsiteX1" fmla="*/ 34721 w 34471"/>
                <a:gd name="connsiteY1" fmla="*/ 513 h 34471"/>
                <a:gd name="connsiteX2" fmla="*/ 34721 w 34471"/>
                <a:gd name="connsiteY2" fmla="*/ 34985 h 34471"/>
                <a:gd name="connsiteX3" fmla="*/ 249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513"/>
                  </a:moveTo>
                  <a:lnTo>
                    <a:pt x="34721" y="513"/>
                  </a:lnTo>
                  <a:lnTo>
                    <a:pt x="34721" y="34985"/>
                  </a:lnTo>
                  <a:lnTo>
                    <a:pt x="249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Полилиния: фигура 236">
              <a:extLst>
                <a:ext uri="{FF2B5EF4-FFF2-40B4-BE49-F238E27FC236}">
                  <a16:creationId xmlns:a16="http://schemas.microsoft.com/office/drawing/2014/main" id="{BB047468-2A11-4CDA-BC72-39861CD0C50D}"/>
                </a:ext>
              </a:extLst>
            </p:cNvPr>
            <p:cNvSpPr/>
            <p:nvPr/>
          </p:nvSpPr>
          <p:spPr>
            <a:xfrm>
              <a:off x="995311" y="6036881"/>
              <a:ext cx="34471" cy="34471"/>
            </a:xfrm>
            <a:custGeom>
              <a:avLst/>
              <a:gdLst>
                <a:gd name="connsiteX0" fmla="*/ 273 w 34471"/>
                <a:gd name="connsiteY0" fmla="*/ 513 h 34471"/>
                <a:gd name="connsiteX1" fmla="*/ 34745 w 34471"/>
                <a:gd name="connsiteY1" fmla="*/ 513 h 34471"/>
                <a:gd name="connsiteX2" fmla="*/ 34745 w 34471"/>
                <a:gd name="connsiteY2" fmla="*/ 34985 h 34471"/>
                <a:gd name="connsiteX3" fmla="*/ 273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513"/>
                  </a:moveTo>
                  <a:lnTo>
                    <a:pt x="34745" y="513"/>
                  </a:lnTo>
                  <a:lnTo>
                    <a:pt x="34745" y="34985"/>
                  </a:lnTo>
                  <a:lnTo>
                    <a:pt x="273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Полилиния: фигура 237">
              <a:extLst>
                <a:ext uri="{FF2B5EF4-FFF2-40B4-BE49-F238E27FC236}">
                  <a16:creationId xmlns:a16="http://schemas.microsoft.com/office/drawing/2014/main" id="{579DA529-BBEF-422D-94A4-A226CAE4B3AA}"/>
                </a:ext>
              </a:extLst>
            </p:cNvPr>
            <p:cNvSpPr/>
            <p:nvPr/>
          </p:nvSpPr>
          <p:spPr>
            <a:xfrm>
              <a:off x="1028779" y="6036881"/>
              <a:ext cx="34471" cy="34471"/>
            </a:xfrm>
            <a:custGeom>
              <a:avLst/>
              <a:gdLst>
                <a:gd name="connsiteX0" fmla="*/ 297 w 34471"/>
                <a:gd name="connsiteY0" fmla="*/ 513 h 34471"/>
                <a:gd name="connsiteX1" fmla="*/ 34769 w 34471"/>
                <a:gd name="connsiteY1" fmla="*/ 513 h 34471"/>
                <a:gd name="connsiteX2" fmla="*/ 34769 w 34471"/>
                <a:gd name="connsiteY2" fmla="*/ 34985 h 34471"/>
                <a:gd name="connsiteX3" fmla="*/ 297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513"/>
                  </a:moveTo>
                  <a:lnTo>
                    <a:pt x="34769" y="513"/>
                  </a:lnTo>
                  <a:lnTo>
                    <a:pt x="34769" y="34985"/>
                  </a:lnTo>
                  <a:lnTo>
                    <a:pt x="297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Полилиния: фигура 238">
              <a:extLst>
                <a:ext uri="{FF2B5EF4-FFF2-40B4-BE49-F238E27FC236}">
                  <a16:creationId xmlns:a16="http://schemas.microsoft.com/office/drawing/2014/main" id="{DE1097D3-E231-4A5F-9ED8-F70567FD41C6}"/>
                </a:ext>
              </a:extLst>
            </p:cNvPr>
            <p:cNvSpPr/>
            <p:nvPr/>
          </p:nvSpPr>
          <p:spPr>
            <a:xfrm>
              <a:off x="1062247" y="6036881"/>
              <a:ext cx="34471" cy="34471"/>
            </a:xfrm>
            <a:custGeom>
              <a:avLst/>
              <a:gdLst>
                <a:gd name="connsiteX0" fmla="*/ 321 w 34471"/>
                <a:gd name="connsiteY0" fmla="*/ 513 h 34471"/>
                <a:gd name="connsiteX1" fmla="*/ 34793 w 34471"/>
                <a:gd name="connsiteY1" fmla="*/ 513 h 34471"/>
                <a:gd name="connsiteX2" fmla="*/ 34793 w 34471"/>
                <a:gd name="connsiteY2" fmla="*/ 34985 h 34471"/>
                <a:gd name="connsiteX3" fmla="*/ 321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513"/>
                  </a:moveTo>
                  <a:lnTo>
                    <a:pt x="34793" y="513"/>
                  </a:lnTo>
                  <a:lnTo>
                    <a:pt x="34793" y="34985"/>
                  </a:lnTo>
                  <a:lnTo>
                    <a:pt x="321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Полилиния: фигура 239">
              <a:extLst>
                <a:ext uri="{FF2B5EF4-FFF2-40B4-BE49-F238E27FC236}">
                  <a16:creationId xmlns:a16="http://schemas.microsoft.com/office/drawing/2014/main" id="{5EAC049A-77CE-4A5C-93E8-02CC0A9C9F17}"/>
                </a:ext>
              </a:extLst>
            </p:cNvPr>
            <p:cNvSpPr/>
            <p:nvPr/>
          </p:nvSpPr>
          <p:spPr>
            <a:xfrm>
              <a:off x="1095715" y="6036881"/>
              <a:ext cx="34471" cy="34471"/>
            </a:xfrm>
            <a:custGeom>
              <a:avLst/>
              <a:gdLst>
                <a:gd name="connsiteX0" fmla="*/ 345 w 34471"/>
                <a:gd name="connsiteY0" fmla="*/ 513 h 34471"/>
                <a:gd name="connsiteX1" fmla="*/ 34817 w 34471"/>
                <a:gd name="connsiteY1" fmla="*/ 513 h 34471"/>
                <a:gd name="connsiteX2" fmla="*/ 34817 w 34471"/>
                <a:gd name="connsiteY2" fmla="*/ 34985 h 34471"/>
                <a:gd name="connsiteX3" fmla="*/ 345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513"/>
                  </a:moveTo>
                  <a:lnTo>
                    <a:pt x="34817" y="513"/>
                  </a:lnTo>
                  <a:lnTo>
                    <a:pt x="34817" y="34985"/>
                  </a:lnTo>
                  <a:lnTo>
                    <a:pt x="345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Полилиния: фигура 240">
              <a:extLst>
                <a:ext uri="{FF2B5EF4-FFF2-40B4-BE49-F238E27FC236}">
                  <a16:creationId xmlns:a16="http://schemas.microsoft.com/office/drawing/2014/main" id="{E4A8D7D2-8927-4B24-A18F-49F4E8900F2A}"/>
                </a:ext>
              </a:extLst>
            </p:cNvPr>
            <p:cNvSpPr/>
            <p:nvPr/>
          </p:nvSpPr>
          <p:spPr>
            <a:xfrm>
              <a:off x="1129183" y="6036881"/>
              <a:ext cx="34471" cy="34471"/>
            </a:xfrm>
            <a:custGeom>
              <a:avLst/>
              <a:gdLst>
                <a:gd name="connsiteX0" fmla="*/ 369 w 34471"/>
                <a:gd name="connsiteY0" fmla="*/ 513 h 34471"/>
                <a:gd name="connsiteX1" fmla="*/ 34841 w 34471"/>
                <a:gd name="connsiteY1" fmla="*/ 513 h 34471"/>
                <a:gd name="connsiteX2" fmla="*/ 34841 w 34471"/>
                <a:gd name="connsiteY2" fmla="*/ 34985 h 34471"/>
                <a:gd name="connsiteX3" fmla="*/ 369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513"/>
                  </a:moveTo>
                  <a:lnTo>
                    <a:pt x="34841" y="513"/>
                  </a:lnTo>
                  <a:lnTo>
                    <a:pt x="34841" y="34985"/>
                  </a:lnTo>
                  <a:lnTo>
                    <a:pt x="369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Полилиния: фигура 241">
              <a:extLst>
                <a:ext uri="{FF2B5EF4-FFF2-40B4-BE49-F238E27FC236}">
                  <a16:creationId xmlns:a16="http://schemas.microsoft.com/office/drawing/2014/main" id="{21B0A62E-80EC-4336-A06B-C62C77CA660D}"/>
                </a:ext>
              </a:extLst>
            </p:cNvPr>
            <p:cNvSpPr/>
            <p:nvPr/>
          </p:nvSpPr>
          <p:spPr>
            <a:xfrm>
              <a:off x="1162651" y="6036881"/>
              <a:ext cx="34471" cy="34471"/>
            </a:xfrm>
            <a:custGeom>
              <a:avLst/>
              <a:gdLst>
                <a:gd name="connsiteX0" fmla="*/ 393 w 34471"/>
                <a:gd name="connsiteY0" fmla="*/ 513 h 34471"/>
                <a:gd name="connsiteX1" fmla="*/ 34865 w 34471"/>
                <a:gd name="connsiteY1" fmla="*/ 513 h 34471"/>
                <a:gd name="connsiteX2" fmla="*/ 34865 w 34471"/>
                <a:gd name="connsiteY2" fmla="*/ 34985 h 34471"/>
                <a:gd name="connsiteX3" fmla="*/ 393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513"/>
                  </a:moveTo>
                  <a:lnTo>
                    <a:pt x="34865" y="513"/>
                  </a:lnTo>
                  <a:lnTo>
                    <a:pt x="34865" y="34985"/>
                  </a:lnTo>
                  <a:lnTo>
                    <a:pt x="393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Полилиния: фигура 242">
              <a:extLst>
                <a:ext uri="{FF2B5EF4-FFF2-40B4-BE49-F238E27FC236}">
                  <a16:creationId xmlns:a16="http://schemas.microsoft.com/office/drawing/2014/main" id="{65798A04-0EAA-4F9D-96B8-9C87AB0DEE02}"/>
                </a:ext>
              </a:extLst>
            </p:cNvPr>
            <p:cNvSpPr/>
            <p:nvPr/>
          </p:nvSpPr>
          <p:spPr>
            <a:xfrm>
              <a:off x="1196118" y="6036881"/>
              <a:ext cx="34471" cy="34471"/>
            </a:xfrm>
            <a:custGeom>
              <a:avLst/>
              <a:gdLst>
                <a:gd name="connsiteX0" fmla="*/ 417 w 34471"/>
                <a:gd name="connsiteY0" fmla="*/ 513 h 34471"/>
                <a:gd name="connsiteX1" fmla="*/ 34889 w 34471"/>
                <a:gd name="connsiteY1" fmla="*/ 513 h 34471"/>
                <a:gd name="connsiteX2" fmla="*/ 34889 w 34471"/>
                <a:gd name="connsiteY2" fmla="*/ 34985 h 34471"/>
                <a:gd name="connsiteX3" fmla="*/ 417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513"/>
                  </a:moveTo>
                  <a:lnTo>
                    <a:pt x="34889" y="513"/>
                  </a:lnTo>
                  <a:lnTo>
                    <a:pt x="34889" y="34985"/>
                  </a:lnTo>
                  <a:lnTo>
                    <a:pt x="417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Полилиния: фигура 243">
              <a:extLst>
                <a:ext uri="{FF2B5EF4-FFF2-40B4-BE49-F238E27FC236}">
                  <a16:creationId xmlns:a16="http://schemas.microsoft.com/office/drawing/2014/main" id="{7A66F177-C3F2-47B1-BEDC-6946514CFF2F}"/>
                </a:ext>
              </a:extLst>
            </p:cNvPr>
            <p:cNvSpPr/>
            <p:nvPr/>
          </p:nvSpPr>
          <p:spPr>
            <a:xfrm>
              <a:off x="1329990" y="6036881"/>
              <a:ext cx="34471" cy="34471"/>
            </a:xfrm>
            <a:custGeom>
              <a:avLst/>
              <a:gdLst>
                <a:gd name="connsiteX0" fmla="*/ 513 w 34471"/>
                <a:gd name="connsiteY0" fmla="*/ 513 h 34471"/>
                <a:gd name="connsiteX1" fmla="*/ 34985 w 34471"/>
                <a:gd name="connsiteY1" fmla="*/ 513 h 34471"/>
                <a:gd name="connsiteX2" fmla="*/ 34985 w 34471"/>
                <a:gd name="connsiteY2" fmla="*/ 34985 h 34471"/>
                <a:gd name="connsiteX3" fmla="*/ 513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513"/>
                  </a:moveTo>
                  <a:lnTo>
                    <a:pt x="34985" y="513"/>
                  </a:lnTo>
                  <a:lnTo>
                    <a:pt x="34985" y="34985"/>
                  </a:lnTo>
                  <a:lnTo>
                    <a:pt x="513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Полилиния: фигура 244">
              <a:extLst>
                <a:ext uri="{FF2B5EF4-FFF2-40B4-BE49-F238E27FC236}">
                  <a16:creationId xmlns:a16="http://schemas.microsoft.com/office/drawing/2014/main" id="{8B44D60D-44AF-4457-834B-8D2CBE2DF937}"/>
                </a:ext>
              </a:extLst>
            </p:cNvPr>
            <p:cNvSpPr/>
            <p:nvPr/>
          </p:nvSpPr>
          <p:spPr>
            <a:xfrm>
              <a:off x="1363458" y="6036881"/>
              <a:ext cx="34471" cy="34471"/>
            </a:xfrm>
            <a:custGeom>
              <a:avLst/>
              <a:gdLst>
                <a:gd name="connsiteX0" fmla="*/ 537 w 34471"/>
                <a:gd name="connsiteY0" fmla="*/ 513 h 34471"/>
                <a:gd name="connsiteX1" fmla="*/ 35009 w 34471"/>
                <a:gd name="connsiteY1" fmla="*/ 513 h 34471"/>
                <a:gd name="connsiteX2" fmla="*/ 35009 w 34471"/>
                <a:gd name="connsiteY2" fmla="*/ 34985 h 34471"/>
                <a:gd name="connsiteX3" fmla="*/ 537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513"/>
                  </a:moveTo>
                  <a:lnTo>
                    <a:pt x="35009" y="513"/>
                  </a:lnTo>
                  <a:lnTo>
                    <a:pt x="35009" y="34985"/>
                  </a:lnTo>
                  <a:lnTo>
                    <a:pt x="537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Полилиния: фигура 245">
              <a:extLst>
                <a:ext uri="{FF2B5EF4-FFF2-40B4-BE49-F238E27FC236}">
                  <a16:creationId xmlns:a16="http://schemas.microsoft.com/office/drawing/2014/main" id="{E4290F70-BEF9-416A-887F-826B252B6FE2}"/>
                </a:ext>
              </a:extLst>
            </p:cNvPr>
            <p:cNvSpPr/>
            <p:nvPr/>
          </p:nvSpPr>
          <p:spPr>
            <a:xfrm>
              <a:off x="1430394" y="6036881"/>
              <a:ext cx="34471" cy="34471"/>
            </a:xfrm>
            <a:custGeom>
              <a:avLst/>
              <a:gdLst>
                <a:gd name="connsiteX0" fmla="*/ 585 w 34471"/>
                <a:gd name="connsiteY0" fmla="*/ 513 h 34471"/>
                <a:gd name="connsiteX1" fmla="*/ 35057 w 34471"/>
                <a:gd name="connsiteY1" fmla="*/ 513 h 34471"/>
                <a:gd name="connsiteX2" fmla="*/ 35057 w 34471"/>
                <a:gd name="connsiteY2" fmla="*/ 34985 h 34471"/>
                <a:gd name="connsiteX3" fmla="*/ 585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513"/>
                  </a:moveTo>
                  <a:lnTo>
                    <a:pt x="35057" y="513"/>
                  </a:lnTo>
                  <a:lnTo>
                    <a:pt x="35057" y="34985"/>
                  </a:lnTo>
                  <a:lnTo>
                    <a:pt x="585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Полилиния: фигура 246">
              <a:extLst>
                <a:ext uri="{FF2B5EF4-FFF2-40B4-BE49-F238E27FC236}">
                  <a16:creationId xmlns:a16="http://schemas.microsoft.com/office/drawing/2014/main" id="{8B5A8784-85DF-4E14-936D-E533255F7F76}"/>
                </a:ext>
              </a:extLst>
            </p:cNvPr>
            <p:cNvSpPr/>
            <p:nvPr/>
          </p:nvSpPr>
          <p:spPr>
            <a:xfrm>
              <a:off x="1463861" y="6036881"/>
              <a:ext cx="34471" cy="34471"/>
            </a:xfrm>
            <a:custGeom>
              <a:avLst/>
              <a:gdLst>
                <a:gd name="connsiteX0" fmla="*/ 609 w 34471"/>
                <a:gd name="connsiteY0" fmla="*/ 513 h 34471"/>
                <a:gd name="connsiteX1" fmla="*/ 35081 w 34471"/>
                <a:gd name="connsiteY1" fmla="*/ 513 h 34471"/>
                <a:gd name="connsiteX2" fmla="*/ 35081 w 34471"/>
                <a:gd name="connsiteY2" fmla="*/ 34985 h 34471"/>
                <a:gd name="connsiteX3" fmla="*/ 609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09" y="513"/>
                  </a:moveTo>
                  <a:lnTo>
                    <a:pt x="35081" y="513"/>
                  </a:lnTo>
                  <a:lnTo>
                    <a:pt x="35081" y="34985"/>
                  </a:lnTo>
                  <a:lnTo>
                    <a:pt x="609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Полилиния: фигура 247">
              <a:extLst>
                <a:ext uri="{FF2B5EF4-FFF2-40B4-BE49-F238E27FC236}">
                  <a16:creationId xmlns:a16="http://schemas.microsoft.com/office/drawing/2014/main" id="{76679B48-BF71-43E0-A448-2FD3087AD0B0}"/>
                </a:ext>
              </a:extLst>
            </p:cNvPr>
            <p:cNvSpPr/>
            <p:nvPr/>
          </p:nvSpPr>
          <p:spPr>
            <a:xfrm>
              <a:off x="1530797" y="6036881"/>
              <a:ext cx="34471" cy="34471"/>
            </a:xfrm>
            <a:custGeom>
              <a:avLst/>
              <a:gdLst>
                <a:gd name="connsiteX0" fmla="*/ 657 w 34471"/>
                <a:gd name="connsiteY0" fmla="*/ 513 h 34471"/>
                <a:gd name="connsiteX1" fmla="*/ 35129 w 34471"/>
                <a:gd name="connsiteY1" fmla="*/ 513 h 34471"/>
                <a:gd name="connsiteX2" fmla="*/ 35129 w 34471"/>
                <a:gd name="connsiteY2" fmla="*/ 34985 h 34471"/>
                <a:gd name="connsiteX3" fmla="*/ 657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513"/>
                  </a:moveTo>
                  <a:lnTo>
                    <a:pt x="35129" y="513"/>
                  </a:lnTo>
                  <a:lnTo>
                    <a:pt x="35129" y="34985"/>
                  </a:lnTo>
                  <a:lnTo>
                    <a:pt x="657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Полилиния: фигура 248">
              <a:extLst>
                <a:ext uri="{FF2B5EF4-FFF2-40B4-BE49-F238E27FC236}">
                  <a16:creationId xmlns:a16="http://schemas.microsoft.com/office/drawing/2014/main" id="{4909E9E6-08A5-4DB8-B701-C01D9937725A}"/>
                </a:ext>
              </a:extLst>
            </p:cNvPr>
            <p:cNvSpPr/>
            <p:nvPr/>
          </p:nvSpPr>
          <p:spPr>
            <a:xfrm>
              <a:off x="1597733" y="6036881"/>
              <a:ext cx="34471" cy="34471"/>
            </a:xfrm>
            <a:custGeom>
              <a:avLst/>
              <a:gdLst>
                <a:gd name="connsiteX0" fmla="*/ 705 w 34471"/>
                <a:gd name="connsiteY0" fmla="*/ 513 h 34471"/>
                <a:gd name="connsiteX1" fmla="*/ 35177 w 34471"/>
                <a:gd name="connsiteY1" fmla="*/ 513 h 34471"/>
                <a:gd name="connsiteX2" fmla="*/ 35177 w 34471"/>
                <a:gd name="connsiteY2" fmla="*/ 34985 h 34471"/>
                <a:gd name="connsiteX3" fmla="*/ 705 w 34471"/>
                <a:gd name="connsiteY3" fmla="*/ 3498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513"/>
                  </a:moveTo>
                  <a:lnTo>
                    <a:pt x="35177" y="513"/>
                  </a:lnTo>
                  <a:lnTo>
                    <a:pt x="35177" y="34985"/>
                  </a:lnTo>
                  <a:lnTo>
                    <a:pt x="705" y="3498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Полилиния: фигура 249">
              <a:extLst>
                <a:ext uri="{FF2B5EF4-FFF2-40B4-BE49-F238E27FC236}">
                  <a16:creationId xmlns:a16="http://schemas.microsoft.com/office/drawing/2014/main" id="{2E89DF70-008A-4C2E-83A9-C8313783A323}"/>
                </a:ext>
              </a:extLst>
            </p:cNvPr>
            <p:cNvSpPr/>
            <p:nvPr/>
          </p:nvSpPr>
          <p:spPr>
            <a:xfrm>
              <a:off x="694100" y="6070349"/>
              <a:ext cx="34471" cy="34471"/>
            </a:xfrm>
            <a:custGeom>
              <a:avLst/>
              <a:gdLst>
                <a:gd name="connsiteX0" fmla="*/ 57 w 34471"/>
                <a:gd name="connsiteY0" fmla="*/ 537 h 34471"/>
                <a:gd name="connsiteX1" fmla="*/ 34529 w 34471"/>
                <a:gd name="connsiteY1" fmla="*/ 537 h 34471"/>
                <a:gd name="connsiteX2" fmla="*/ 34529 w 34471"/>
                <a:gd name="connsiteY2" fmla="*/ 35009 h 34471"/>
                <a:gd name="connsiteX3" fmla="*/ 57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7" y="537"/>
                  </a:moveTo>
                  <a:lnTo>
                    <a:pt x="34529" y="537"/>
                  </a:lnTo>
                  <a:lnTo>
                    <a:pt x="34529" y="35009"/>
                  </a:lnTo>
                  <a:lnTo>
                    <a:pt x="57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Полилиния: фигура 250">
              <a:extLst>
                <a:ext uri="{FF2B5EF4-FFF2-40B4-BE49-F238E27FC236}">
                  <a16:creationId xmlns:a16="http://schemas.microsoft.com/office/drawing/2014/main" id="{AAC1B2CA-B144-46C7-BD7F-FC314BF6ABED}"/>
                </a:ext>
              </a:extLst>
            </p:cNvPr>
            <p:cNvSpPr/>
            <p:nvPr/>
          </p:nvSpPr>
          <p:spPr>
            <a:xfrm>
              <a:off x="861440" y="6070349"/>
              <a:ext cx="34471" cy="34471"/>
            </a:xfrm>
            <a:custGeom>
              <a:avLst/>
              <a:gdLst>
                <a:gd name="connsiteX0" fmla="*/ 177 w 34471"/>
                <a:gd name="connsiteY0" fmla="*/ 537 h 34471"/>
                <a:gd name="connsiteX1" fmla="*/ 34649 w 34471"/>
                <a:gd name="connsiteY1" fmla="*/ 537 h 34471"/>
                <a:gd name="connsiteX2" fmla="*/ 34649 w 34471"/>
                <a:gd name="connsiteY2" fmla="*/ 35009 h 34471"/>
                <a:gd name="connsiteX3" fmla="*/ 177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177" y="537"/>
                  </a:moveTo>
                  <a:lnTo>
                    <a:pt x="34649" y="537"/>
                  </a:lnTo>
                  <a:lnTo>
                    <a:pt x="34649" y="35009"/>
                  </a:lnTo>
                  <a:lnTo>
                    <a:pt x="177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Полилиния: фигура 251">
              <a:extLst>
                <a:ext uri="{FF2B5EF4-FFF2-40B4-BE49-F238E27FC236}">
                  <a16:creationId xmlns:a16="http://schemas.microsoft.com/office/drawing/2014/main" id="{E7037CA9-65A1-4BA9-8213-19C678E8B241}"/>
                </a:ext>
              </a:extLst>
            </p:cNvPr>
            <p:cNvSpPr/>
            <p:nvPr/>
          </p:nvSpPr>
          <p:spPr>
            <a:xfrm>
              <a:off x="894908" y="6070349"/>
              <a:ext cx="34471" cy="34471"/>
            </a:xfrm>
            <a:custGeom>
              <a:avLst/>
              <a:gdLst>
                <a:gd name="connsiteX0" fmla="*/ 201 w 34471"/>
                <a:gd name="connsiteY0" fmla="*/ 537 h 34471"/>
                <a:gd name="connsiteX1" fmla="*/ 34673 w 34471"/>
                <a:gd name="connsiteY1" fmla="*/ 537 h 34471"/>
                <a:gd name="connsiteX2" fmla="*/ 34673 w 34471"/>
                <a:gd name="connsiteY2" fmla="*/ 35009 h 34471"/>
                <a:gd name="connsiteX3" fmla="*/ 201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01" y="537"/>
                  </a:moveTo>
                  <a:lnTo>
                    <a:pt x="34673" y="537"/>
                  </a:lnTo>
                  <a:lnTo>
                    <a:pt x="34673" y="35009"/>
                  </a:lnTo>
                  <a:lnTo>
                    <a:pt x="201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Полилиния: фигура 252">
              <a:extLst>
                <a:ext uri="{FF2B5EF4-FFF2-40B4-BE49-F238E27FC236}">
                  <a16:creationId xmlns:a16="http://schemas.microsoft.com/office/drawing/2014/main" id="{3C9F7037-2FA1-4BAA-8A96-AFE677C203DC}"/>
                </a:ext>
              </a:extLst>
            </p:cNvPr>
            <p:cNvSpPr/>
            <p:nvPr/>
          </p:nvSpPr>
          <p:spPr>
            <a:xfrm>
              <a:off x="961843" y="6070349"/>
              <a:ext cx="34471" cy="34471"/>
            </a:xfrm>
            <a:custGeom>
              <a:avLst/>
              <a:gdLst>
                <a:gd name="connsiteX0" fmla="*/ 249 w 34471"/>
                <a:gd name="connsiteY0" fmla="*/ 537 h 34471"/>
                <a:gd name="connsiteX1" fmla="*/ 34721 w 34471"/>
                <a:gd name="connsiteY1" fmla="*/ 537 h 34471"/>
                <a:gd name="connsiteX2" fmla="*/ 34721 w 34471"/>
                <a:gd name="connsiteY2" fmla="*/ 35009 h 34471"/>
                <a:gd name="connsiteX3" fmla="*/ 249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537"/>
                  </a:moveTo>
                  <a:lnTo>
                    <a:pt x="34721" y="537"/>
                  </a:lnTo>
                  <a:lnTo>
                    <a:pt x="34721" y="35009"/>
                  </a:lnTo>
                  <a:lnTo>
                    <a:pt x="249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Полилиния: фигура 253">
              <a:extLst>
                <a:ext uri="{FF2B5EF4-FFF2-40B4-BE49-F238E27FC236}">
                  <a16:creationId xmlns:a16="http://schemas.microsoft.com/office/drawing/2014/main" id="{6D4901EE-C1C4-477F-B325-2A0AED1D09EB}"/>
                </a:ext>
              </a:extLst>
            </p:cNvPr>
            <p:cNvSpPr/>
            <p:nvPr/>
          </p:nvSpPr>
          <p:spPr>
            <a:xfrm>
              <a:off x="1062247" y="6070349"/>
              <a:ext cx="34471" cy="34471"/>
            </a:xfrm>
            <a:custGeom>
              <a:avLst/>
              <a:gdLst>
                <a:gd name="connsiteX0" fmla="*/ 321 w 34471"/>
                <a:gd name="connsiteY0" fmla="*/ 537 h 34471"/>
                <a:gd name="connsiteX1" fmla="*/ 34793 w 34471"/>
                <a:gd name="connsiteY1" fmla="*/ 537 h 34471"/>
                <a:gd name="connsiteX2" fmla="*/ 34793 w 34471"/>
                <a:gd name="connsiteY2" fmla="*/ 35009 h 34471"/>
                <a:gd name="connsiteX3" fmla="*/ 321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537"/>
                  </a:moveTo>
                  <a:lnTo>
                    <a:pt x="34793" y="537"/>
                  </a:lnTo>
                  <a:lnTo>
                    <a:pt x="34793" y="35009"/>
                  </a:lnTo>
                  <a:lnTo>
                    <a:pt x="321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Полилиния: фигура 254">
              <a:extLst>
                <a:ext uri="{FF2B5EF4-FFF2-40B4-BE49-F238E27FC236}">
                  <a16:creationId xmlns:a16="http://schemas.microsoft.com/office/drawing/2014/main" id="{1D6EC37B-7112-4D7C-A5C8-048FDBD35505}"/>
                </a:ext>
              </a:extLst>
            </p:cNvPr>
            <p:cNvSpPr/>
            <p:nvPr/>
          </p:nvSpPr>
          <p:spPr>
            <a:xfrm>
              <a:off x="1095715" y="6070349"/>
              <a:ext cx="34471" cy="34471"/>
            </a:xfrm>
            <a:custGeom>
              <a:avLst/>
              <a:gdLst>
                <a:gd name="connsiteX0" fmla="*/ 345 w 34471"/>
                <a:gd name="connsiteY0" fmla="*/ 537 h 34471"/>
                <a:gd name="connsiteX1" fmla="*/ 34817 w 34471"/>
                <a:gd name="connsiteY1" fmla="*/ 537 h 34471"/>
                <a:gd name="connsiteX2" fmla="*/ 34817 w 34471"/>
                <a:gd name="connsiteY2" fmla="*/ 35009 h 34471"/>
                <a:gd name="connsiteX3" fmla="*/ 345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537"/>
                  </a:moveTo>
                  <a:lnTo>
                    <a:pt x="34817" y="537"/>
                  </a:lnTo>
                  <a:lnTo>
                    <a:pt x="34817" y="35009"/>
                  </a:lnTo>
                  <a:lnTo>
                    <a:pt x="345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Полилиния: фигура 255">
              <a:extLst>
                <a:ext uri="{FF2B5EF4-FFF2-40B4-BE49-F238E27FC236}">
                  <a16:creationId xmlns:a16="http://schemas.microsoft.com/office/drawing/2014/main" id="{CAD07F10-A751-423F-9F95-83187A27F8C5}"/>
                </a:ext>
              </a:extLst>
            </p:cNvPr>
            <p:cNvSpPr/>
            <p:nvPr/>
          </p:nvSpPr>
          <p:spPr>
            <a:xfrm>
              <a:off x="1129183" y="6070349"/>
              <a:ext cx="34471" cy="34471"/>
            </a:xfrm>
            <a:custGeom>
              <a:avLst/>
              <a:gdLst>
                <a:gd name="connsiteX0" fmla="*/ 369 w 34471"/>
                <a:gd name="connsiteY0" fmla="*/ 537 h 34471"/>
                <a:gd name="connsiteX1" fmla="*/ 34841 w 34471"/>
                <a:gd name="connsiteY1" fmla="*/ 537 h 34471"/>
                <a:gd name="connsiteX2" fmla="*/ 34841 w 34471"/>
                <a:gd name="connsiteY2" fmla="*/ 35009 h 34471"/>
                <a:gd name="connsiteX3" fmla="*/ 369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537"/>
                  </a:moveTo>
                  <a:lnTo>
                    <a:pt x="34841" y="537"/>
                  </a:lnTo>
                  <a:lnTo>
                    <a:pt x="34841" y="35009"/>
                  </a:lnTo>
                  <a:lnTo>
                    <a:pt x="369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Полилиния: фигура 256">
              <a:extLst>
                <a:ext uri="{FF2B5EF4-FFF2-40B4-BE49-F238E27FC236}">
                  <a16:creationId xmlns:a16="http://schemas.microsoft.com/office/drawing/2014/main" id="{20D44221-1D59-4AFE-9828-F7F21F34AA1A}"/>
                </a:ext>
              </a:extLst>
            </p:cNvPr>
            <p:cNvSpPr/>
            <p:nvPr/>
          </p:nvSpPr>
          <p:spPr>
            <a:xfrm>
              <a:off x="1162651" y="6070349"/>
              <a:ext cx="34471" cy="34471"/>
            </a:xfrm>
            <a:custGeom>
              <a:avLst/>
              <a:gdLst>
                <a:gd name="connsiteX0" fmla="*/ 393 w 34471"/>
                <a:gd name="connsiteY0" fmla="*/ 537 h 34471"/>
                <a:gd name="connsiteX1" fmla="*/ 34865 w 34471"/>
                <a:gd name="connsiteY1" fmla="*/ 537 h 34471"/>
                <a:gd name="connsiteX2" fmla="*/ 34865 w 34471"/>
                <a:gd name="connsiteY2" fmla="*/ 35009 h 34471"/>
                <a:gd name="connsiteX3" fmla="*/ 393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537"/>
                  </a:moveTo>
                  <a:lnTo>
                    <a:pt x="34865" y="537"/>
                  </a:lnTo>
                  <a:lnTo>
                    <a:pt x="34865" y="35009"/>
                  </a:lnTo>
                  <a:lnTo>
                    <a:pt x="393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Полилиния: фигура 257">
              <a:extLst>
                <a:ext uri="{FF2B5EF4-FFF2-40B4-BE49-F238E27FC236}">
                  <a16:creationId xmlns:a16="http://schemas.microsoft.com/office/drawing/2014/main" id="{34837C8B-0826-44AE-A199-5C36F8EE6DC6}"/>
                </a:ext>
              </a:extLst>
            </p:cNvPr>
            <p:cNvSpPr/>
            <p:nvPr/>
          </p:nvSpPr>
          <p:spPr>
            <a:xfrm>
              <a:off x="1229586" y="6070349"/>
              <a:ext cx="34471" cy="34471"/>
            </a:xfrm>
            <a:custGeom>
              <a:avLst/>
              <a:gdLst>
                <a:gd name="connsiteX0" fmla="*/ 441 w 34471"/>
                <a:gd name="connsiteY0" fmla="*/ 537 h 34471"/>
                <a:gd name="connsiteX1" fmla="*/ 34913 w 34471"/>
                <a:gd name="connsiteY1" fmla="*/ 537 h 34471"/>
                <a:gd name="connsiteX2" fmla="*/ 34913 w 34471"/>
                <a:gd name="connsiteY2" fmla="*/ 35009 h 34471"/>
                <a:gd name="connsiteX3" fmla="*/ 441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537"/>
                  </a:moveTo>
                  <a:lnTo>
                    <a:pt x="34913" y="537"/>
                  </a:lnTo>
                  <a:lnTo>
                    <a:pt x="34913" y="35009"/>
                  </a:lnTo>
                  <a:lnTo>
                    <a:pt x="441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Полилиния: фигура 258">
              <a:extLst>
                <a:ext uri="{FF2B5EF4-FFF2-40B4-BE49-F238E27FC236}">
                  <a16:creationId xmlns:a16="http://schemas.microsoft.com/office/drawing/2014/main" id="{30793852-FB3E-4864-BC71-D97F1B243B33}"/>
                </a:ext>
              </a:extLst>
            </p:cNvPr>
            <p:cNvSpPr/>
            <p:nvPr/>
          </p:nvSpPr>
          <p:spPr>
            <a:xfrm>
              <a:off x="1263054" y="6070349"/>
              <a:ext cx="34471" cy="34471"/>
            </a:xfrm>
            <a:custGeom>
              <a:avLst/>
              <a:gdLst>
                <a:gd name="connsiteX0" fmla="*/ 465 w 34471"/>
                <a:gd name="connsiteY0" fmla="*/ 537 h 34471"/>
                <a:gd name="connsiteX1" fmla="*/ 34937 w 34471"/>
                <a:gd name="connsiteY1" fmla="*/ 537 h 34471"/>
                <a:gd name="connsiteX2" fmla="*/ 34937 w 34471"/>
                <a:gd name="connsiteY2" fmla="*/ 35009 h 34471"/>
                <a:gd name="connsiteX3" fmla="*/ 465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537"/>
                  </a:moveTo>
                  <a:lnTo>
                    <a:pt x="34937" y="537"/>
                  </a:lnTo>
                  <a:lnTo>
                    <a:pt x="34937" y="35009"/>
                  </a:lnTo>
                  <a:lnTo>
                    <a:pt x="465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Полилиния: фигура 259">
              <a:extLst>
                <a:ext uri="{FF2B5EF4-FFF2-40B4-BE49-F238E27FC236}">
                  <a16:creationId xmlns:a16="http://schemas.microsoft.com/office/drawing/2014/main" id="{0496E4B9-02A6-48C0-804B-16903EDF8446}"/>
                </a:ext>
              </a:extLst>
            </p:cNvPr>
            <p:cNvSpPr/>
            <p:nvPr/>
          </p:nvSpPr>
          <p:spPr>
            <a:xfrm>
              <a:off x="1296522" y="6070349"/>
              <a:ext cx="34471" cy="34471"/>
            </a:xfrm>
            <a:custGeom>
              <a:avLst/>
              <a:gdLst>
                <a:gd name="connsiteX0" fmla="*/ 489 w 34471"/>
                <a:gd name="connsiteY0" fmla="*/ 537 h 34471"/>
                <a:gd name="connsiteX1" fmla="*/ 34961 w 34471"/>
                <a:gd name="connsiteY1" fmla="*/ 537 h 34471"/>
                <a:gd name="connsiteX2" fmla="*/ 34961 w 34471"/>
                <a:gd name="connsiteY2" fmla="*/ 35009 h 34471"/>
                <a:gd name="connsiteX3" fmla="*/ 489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537"/>
                  </a:moveTo>
                  <a:lnTo>
                    <a:pt x="34961" y="537"/>
                  </a:lnTo>
                  <a:lnTo>
                    <a:pt x="34961" y="35009"/>
                  </a:lnTo>
                  <a:lnTo>
                    <a:pt x="489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Полилиния: фигура 260">
              <a:extLst>
                <a:ext uri="{FF2B5EF4-FFF2-40B4-BE49-F238E27FC236}">
                  <a16:creationId xmlns:a16="http://schemas.microsoft.com/office/drawing/2014/main" id="{934940BE-0750-4655-A748-F6991C2B032B}"/>
                </a:ext>
              </a:extLst>
            </p:cNvPr>
            <p:cNvSpPr/>
            <p:nvPr/>
          </p:nvSpPr>
          <p:spPr>
            <a:xfrm>
              <a:off x="1329990" y="6070349"/>
              <a:ext cx="34471" cy="34471"/>
            </a:xfrm>
            <a:custGeom>
              <a:avLst/>
              <a:gdLst>
                <a:gd name="connsiteX0" fmla="*/ 513 w 34471"/>
                <a:gd name="connsiteY0" fmla="*/ 537 h 34471"/>
                <a:gd name="connsiteX1" fmla="*/ 34985 w 34471"/>
                <a:gd name="connsiteY1" fmla="*/ 537 h 34471"/>
                <a:gd name="connsiteX2" fmla="*/ 34985 w 34471"/>
                <a:gd name="connsiteY2" fmla="*/ 35009 h 34471"/>
                <a:gd name="connsiteX3" fmla="*/ 513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537"/>
                  </a:moveTo>
                  <a:lnTo>
                    <a:pt x="34985" y="537"/>
                  </a:lnTo>
                  <a:lnTo>
                    <a:pt x="34985" y="35009"/>
                  </a:lnTo>
                  <a:lnTo>
                    <a:pt x="513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Полилиния: фигура 261">
              <a:extLst>
                <a:ext uri="{FF2B5EF4-FFF2-40B4-BE49-F238E27FC236}">
                  <a16:creationId xmlns:a16="http://schemas.microsoft.com/office/drawing/2014/main" id="{28EC7142-330E-41B9-AB01-BD6495DE2D81}"/>
                </a:ext>
              </a:extLst>
            </p:cNvPr>
            <p:cNvSpPr/>
            <p:nvPr/>
          </p:nvSpPr>
          <p:spPr>
            <a:xfrm>
              <a:off x="1363458" y="6070349"/>
              <a:ext cx="34471" cy="34471"/>
            </a:xfrm>
            <a:custGeom>
              <a:avLst/>
              <a:gdLst>
                <a:gd name="connsiteX0" fmla="*/ 537 w 34471"/>
                <a:gd name="connsiteY0" fmla="*/ 537 h 34471"/>
                <a:gd name="connsiteX1" fmla="*/ 35009 w 34471"/>
                <a:gd name="connsiteY1" fmla="*/ 537 h 34471"/>
                <a:gd name="connsiteX2" fmla="*/ 35009 w 34471"/>
                <a:gd name="connsiteY2" fmla="*/ 35009 h 34471"/>
                <a:gd name="connsiteX3" fmla="*/ 537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537"/>
                  </a:moveTo>
                  <a:lnTo>
                    <a:pt x="35009" y="537"/>
                  </a:lnTo>
                  <a:lnTo>
                    <a:pt x="35009" y="35009"/>
                  </a:lnTo>
                  <a:lnTo>
                    <a:pt x="537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Полилиния: фигура 262">
              <a:extLst>
                <a:ext uri="{FF2B5EF4-FFF2-40B4-BE49-F238E27FC236}">
                  <a16:creationId xmlns:a16="http://schemas.microsoft.com/office/drawing/2014/main" id="{D16E8CD2-E619-4BA4-A737-DAC47B30D9B8}"/>
                </a:ext>
              </a:extLst>
            </p:cNvPr>
            <p:cNvSpPr/>
            <p:nvPr/>
          </p:nvSpPr>
          <p:spPr>
            <a:xfrm>
              <a:off x="1396926" y="6070349"/>
              <a:ext cx="34471" cy="34471"/>
            </a:xfrm>
            <a:custGeom>
              <a:avLst/>
              <a:gdLst>
                <a:gd name="connsiteX0" fmla="*/ 561 w 34471"/>
                <a:gd name="connsiteY0" fmla="*/ 537 h 34471"/>
                <a:gd name="connsiteX1" fmla="*/ 35033 w 34471"/>
                <a:gd name="connsiteY1" fmla="*/ 537 h 34471"/>
                <a:gd name="connsiteX2" fmla="*/ 35033 w 34471"/>
                <a:gd name="connsiteY2" fmla="*/ 35009 h 34471"/>
                <a:gd name="connsiteX3" fmla="*/ 561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61" y="537"/>
                  </a:moveTo>
                  <a:lnTo>
                    <a:pt x="35033" y="537"/>
                  </a:lnTo>
                  <a:lnTo>
                    <a:pt x="35033" y="35009"/>
                  </a:lnTo>
                  <a:lnTo>
                    <a:pt x="561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Полилиния: фигура 263">
              <a:extLst>
                <a:ext uri="{FF2B5EF4-FFF2-40B4-BE49-F238E27FC236}">
                  <a16:creationId xmlns:a16="http://schemas.microsoft.com/office/drawing/2014/main" id="{47D01FB7-2A26-4DE8-99AF-CC67B4E67C65}"/>
                </a:ext>
              </a:extLst>
            </p:cNvPr>
            <p:cNvSpPr/>
            <p:nvPr/>
          </p:nvSpPr>
          <p:spPr>
            <a:xfrm>
              <a:off x="1430394" y="6070349"/>
              <a:ext cx="34471" cy="34471"/>
            </a:xfrm>
            <a:custGeom>
              <a:avLst/>
              <a:gdLst>
                <a:gd name="connsiteX0" fmla="*/ 585 w 34471"/>
                <a:gd name="connsiteY0" fmla="*/ 537 h 34471"/>
                <a:gd name="connsiteX1" fmla="*/ 35057 w 34471"/>
                <a:gd name="connsiteY1" fmla="*/ 537 h 34471"/>
                <a:gd name="connsiteX2" fmla="*/ 35057 w 34471"/>
                <a:gd name="connsiteY2" fmla="*/ 35009 h 34471"/>
                <a:gd name="connsiteX3" fmla="*/ 585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537"/>
                  </a:moveTo>
                  <a:lnTo>
                    <a:pt x="35057" y="537"/>
                  </a:lnTo>
                  <a:lnTo>
                    <a:pt x="35057" y="35009"/>
                  </a:lnTo>
                  <a:lnTo>
                    <a:pt x="585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Полилиния: фигура 264">
              <a:extLst>
                <a:ext uri="{FF2B5EF4-FFF2-40B4-BE49-F238E27FC236}">
                  <a16:creationId xmlns:a16="http://schemas.microsoft.com/office/drawing/2014/main" id="{4071AF95-CBD5-4B4C-8924-D4D676D5DA0C}"/>
                </a:ext>
              </a:extLst>
            </p:cNvPr>
            <p:cNvSpPr/>
            <p:nvPr/>
          </p:nvSpPr>
          <p:spPr>
            <a:xfrm>
              <a:off x="1463861" y="6070349"/>
              <a:ext cx="34471" cy="34471"/>
            </a:xfrm>
            <a:custGeom>
              <a:avLst/>
              <a:gdLst>
                <a:gd name="connsiteX0" fmla="*/ 609 w 34471"/>
                <a:gd name="connsiteY0" fmla="*/ 537 h 34471"/>
                <a:gd name="connsiteX1" fmla="*/ 35081 w 34471"/>
                <a:gd name="connsiteY1" fmla="*/ 537 h 34471"/>
                <a:gd name="connsiteX2" fmla="*/ 35081 w 34471"/>
                <a:gd name="connsiteY2" fmla="*/ 35009 h 34471"/>
                <a:gd name="connsiteX3" fmla="*/ 609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09" y="537"/>
                  </a:moveTo>
                  <a:lnTo>
                    <a:pt x="35081" y="537"/>
                  </a:lnTo>
                  <a:lnTo>
                    <a:pt x="35081" y="35009"/>
                  </a:lnTo>
                  <a:lnTo>
                    <a:pt x="609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Полилиния: фигура 265">
              <a:extLst>
                <a:ext uri="{FF2B5EF4-FFF2-40B4-BE49-F238E27FC236}">
                  <a16:creationId xmlns:a16="http://schemas.microsoft.com/office/drawing/2014/main" id="{0906E6E8-FEAB-48F6-ABAE-F25417E9FAFC}"/>
                </a:ext>
              </a:extLst>
            </p:cNvPr>
            <p:cNvSpPr/>
            <p:nvPr/>
          </p:nvSpPr>
          <p:spPr>
            <a:xfrm>
              <a:off x="1497329" y="6070349"/>
              <a:ext cx="34471" cy="34471"/>
            </a:xfrm>
            <a:custGeom>
              <a:avLst/>
              <a:gdLst>
                <a:gd name="connsiteX0" fmla="*/ 633 w 34471"/>
                <a:gd name="connsiteY0" fmla="*/ 537 h 34471"/>
                <a:gd name="connsiteX1" fmla="*/ 35105 w 34471"/>
                <a:gd name="connsiteY1" fmla="*/ 537 h 34471"/>
                <a:gd name="connsiteX2" fmla="*/ 35105 w 34471"/>
                <a:gd name="connsiteY2" fmla="*/ 35009 h 34471"/>
                <a:gd name="connsiteX3" fmla="*/ 633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537"/>
                  </a:moveTo>
                  <a:lnTo>
                    <a:pt x="35105" y="537"/>
                  </a:lnTo>
                  <a:lnTo>
                    <a:pt x="35105" y="35009"/>
                  </a:lnTo>
                  <a:lnTo>
                    <a:pt x="633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Полилиния: фигура 266">
              <a:extLst>
                <a:ext uri="{FF2B5EF4-FFF2-40B4-BE49-F238E27FC236}">
                  <a16:creationId xmlns:a16="http://schemas.microsoft.com/office/drawing/2014/main" id="{683E09F0-E7E8-40D5-B08E-E94A3C598DFF}"/>
                </a:ext>
              </a:extLst>
            </p:cNvPr>
            <p:cNvSpPr/>
            <p:nvPr/>
          </p:nvSpPr>
          <p:spPr>
            <a:xfrm>
              <a:off x="1530797" y="6070349"/>
              <a:ext cx="34471" cy="34471"/>
            </a:xfrm>
            <a:custGeom>
              <a:avLst/>
              <a:gdLst>
                <a:gd name="connsiteX0" fmla="*/ 657 w 34471"/>
                <a:gd name="connsiteY0" fmla="*/ 537 h 34471"/>
                <a:gd name="connsiteX1" fmla="*/ 35129 w 34471"/>
                <a:gd name="connsiteY1" fmla="*/ 537 h 34471"/>
                <a:gd name="connsiteX2" fmla="*/ 35129 w 34471"/>
                <a:gd name="connsiteY2" fmla="*/ 35009 h 34471"/>
                <a:gd name="connsiteX3" fmla="*/ 657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537"/>
                  </a:moveTo>
                  <a:lnTo>
                    <a:pt x="35129" y="537"/>
                  </a:lnTo>
                  <a:lnTo>
                    <a:pt x="35129" y="35009"/>
                  </a:lnTo>
                  <a:lnTo>
                    <a:pt x="657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Полилиния: фигура 267">
              <a:extLst>
                <a:ext uri="{FF2B5EF4-FFF2-40B4-BE49-F238E27FC236}">
                  <a16:creationId xmlns:a16="http://schemas.microsoft.com/office/drawing/2014/main" id="{50492F2E-5CAA-4BA2-96ED-ACF455033064}"/>
                </a:ext>
              </a:extLst>
            </p:cNvPr>
            <p:cNvSpPr/>
            <p:nvPr/>
          </p:nvSpPr>
          <p:spPr>
            <a:xfrm>
              <a:off x="1564265" y="6070349"/>
              <a:ext cx="34471" cy="34471"/>
            </a:xfrm>
            <a:custGeom>
              <a:avLst/>
              <a:gdLst>
                <a:gd name="connsiteX0" fmla="*/ 681 w 34471"/>
                <a:gd name="connsiteY0" fmla="*/ 537 h 34471"/>
                <a:gd name="connsiteX1" fmla="*/ 35153 w 34471"/>
                <a:gd name="connsiteY1" fmla="*/ 537 h 34471"/>
                <a:gd name="connsiteX2" fmla="*/ 35153 w 34471"/>
                <a:gd name="connsiteY2" fmla="*/ 35009 h 34471"/>
                <a:gd name="connsiteX3" fmla="*/ 681 w 34471"/>
                <a:gd name="connsiteY3" fmla="*/ 3500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537"/>
                  </a:moveTo>
                  <a:lnTo>
                    <a:pt x="35153" y="537"/>
                  </a:lnTo>
                  <a:lnTo>
                    <a:pt x="35153" y="35009"/>
                  </a:lnTo>
                  <a:lnTo>
                    <a:pt x="681" y="3500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Полилиния: фигура 268">
              <a:extLst>
                <a:ext uri="{FF2B5EF4-FFF2-40B4-BE49-F238E27FC236}">
                  <a16:creationId xmlns:a16="http://schemas.microsoft.com/office/drawing/2014/main" id="{B97F5D0D-B49A-4EF8-9535-49DA24689AFE}"/>
                </a:ext>
              </a:extLst>
            </p:cNvPr>
            <p:cNvSpPr/>
            <p:nvPr/>
          </p:nvSpPr>
          <p:spPr>
            <a:xfrm>
              <a:off x="961843" y="6103817"/>
              <a:ext cx="34471" cy="34471"/>
            </a:xfrm>
            <a:custGeom>
              <a:avLst/>
              <a:gdLst>
                <a:gd name="connsiteX0" fmla="*/ 249 w 34471"/>
                <a:gd name="connsiteY0" fmla="*/ 561 h 34471"/>
                <a:gd name="connsiteX1" fmla="*/ 34721 w 34471"/>
                <a:gd name="connsiteY1" fmla="*/ 561 h 34471"/>
                <a:gd name="connsiteX2" fmla="*/ 34721 w 34471"/>
                <a:gd name="connsiteY2" fmla="*/ 35033 h 34471"/>
                <a:gd name="connsiteX3" fmla="*/ 249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561"/>
                  </a:moveTo>
                  <a:lnTo>
                    <a:pt x="34721" y="561"/>
                  </a:lnTo>
                  <a:lnTo>
                    <a:pt x="34721" y="35033"/>
                  </a:lnTo>
                  <a:lnTo>
                    <a:pt x="249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Полилиния: фигура 269">
              <a:extLst>
                <a:ext uri="{FF2B5EF4-FFF2-40B4-BE49-F238E27FC236}">
                  <a16:creationId xmlns:a16="http://schemas.microsoft.com/office/drawing/2014/main" id="{6F1634A1-211C-4502-BF03-CB5310FF4038}"/>
                </a:ext>
              </a:extLst>
            </p:cNvPr>
            <p:cNvSpPr/>
            <p:nvPr/>
          </p:nvSpPr>
          <p:spPr>
            <a:xfrm>
              <a:off x="1028779" y="6103817"/>
              <a:ext cx="34471" cy="34471"/>
            </a:xfrm>
            <a:custGeom>
              <a:avLst/>
              <a:gdLst>
                <a:gd name="connsiteX0" fmla="*/ 297 w 34471"/>
                <a:gd name="connsiteY0" fmla="*/ 561 h 34471"/>
                <a:gd name="connsiteX1" fmla="*/ 34769 w 34471"/>
                <a:gd name="connsiteY1" fmla="*/ 561 h 34471"/>
                <a:gd name="connsiteX2" fmla="*/ 34769 w 34471"/>
                <a:gd name="connsiteY2" fmla="*/ 35033 h 34471"/>
                <a:gd name="connsiteX3" fmla="*/ 297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561"/>
                  </a:moveTo>
                  <a:lnTo>
                    <a:pt x="34769" y="561"/>
                  </a:lnTo>
                  <a:lnTo>
                    <a:pt x="34769" y="35033"/>
                  </a:lnTo>
                  <a:lnTo>
                    <a:pt x="297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Полилиния: фигура 270">
              <a:extLst>
                <a:ext uri="{FF2B5EF4-FFF2-40B4-BE49-F238E27FC236}">
                  <a16:creationId xmlns:a16="http://schemas.microsoft.com/office/drawing/2014/main" id="{91917DA3-1B7E-4AC7-975D-7CFDB1C7AFB7}"/>
                </a:ext>
              </a:extLst>
            </p:cNvPr>
            <p:cNvSpPr/>
            <p:nvPr/>
          </p:nvSpPr>
          <p:spPr>
            <a:xfrm>
              <a:off x="1095715" y="6103817"/>
              <a:ext cx="34471" cy="34471"/>
            </a:xfrm>
            <a:custGeom>
              <a:avLst/>
              <a:gdLst>
                <a:gd name="connsiteX0" fmla="*/ 345 w 34471"/>
                <a:gd name="connsiteY0" fmla="*/ 561 h 34471"/>
                <a:gd name="connsiteX1" fmla="*/ 34817 w 34471"/>
                <a:gd name="connsiteY1" fmla="*/ 561 h 34471"/>
                <a:gd name="connsiteX2" fmla="*/ 34817 w 34471"/>
                <a:gd name="connsiteY2" fmla="*/ 35033 h 34471"/>
                <a:gd name="connsiteX3" fmla="*/ 345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561"/>
                  </a:moveTo>
                  <a:lnTo>
                    <a:pt x="34817" y="561"/>
                  </a:lnTo>
                  <a:lnTo>
                    <a:pt x="34817" y="35033"/>
                  </a:lnTo>
                  <a:lnTo>
                    <a:pt x="345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Полилиния: фигура 271">
              <a:extLst>
                <a:ext uri="{FF2B5EF4-FFF2-40B4-BE49-F238E27FC236}">
                  <a16:creationId xmlns:a16="http://schemas.microsoft.com/office/drawing/2014/main" id="{1B4C5099-241B-4A75-9FBD-79A82716DBC8}"/>
                </a:ext>
              </a:extLst>
            </p:cNvPr>
            <p:cNvSpPr/>
            <p:nvPr/>
          </p:nvSpPr>
          <p:spPr>
            <a:xfrm>
              <a:off x="1129183" y="6103817"/>
              <a:ext cx="34471" cy="34471"/>
            </a:xfrm>
            <a:custGeom>
              <a:avLst/>
              <a:gdLst>
                <a:gd name="connsiteX0" fmla="*/ 369 w 34471"/>
                <a:gd name="connsiteY0" fmla="*/ 561 h 34471"/>
                <a:gd name="connsiteX1" fmla="*/ 34841 w 34471"/>
                <a:gd name="connsiteY1" fmla="*/ 561 h 34471"/>
                <a:gd name="connsiteX2" fmla="*/ 34841 w 34471"/>
                <a:gd name="connsiteY2" fmla="*/ 35033 h 34471"/>
                <a:gd name="connsiteX3" fmla="*/ 369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561"/>
                  </a:moveTo>
                  <a:lnTo>
                    <a:pt x="34841" y="561"/>
                  </a:lnTo>
                  <a:lnTo>
                    <a:pt x="34841" y="35033"/>
                  </a:lnTo>
                  <a:lnTo>
                    <a:pt x="369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Полилиния: фигура 272">
              <a:extLst>
                <a:ext uri="{FF2B5EF4-FFF2-40B4-BE49-F238E27FC236}">
                  <a16:creationId xmlns:a16="http://schemas.microsoft.com/office/drawing/2014/main" id="{560585B4-791B-45EB-A139-6E5FEC2CFF5A}"/>
                </a:ext>
              </a:extLst>
            </p:cNvPr>
            <p:cNvSpPr/>
            <p:nvPr/>
          </p:nvSpPr>
          <p:spPr>
            <a:xfrm>
              <a:off x="1229586" y="6103817"/>
              <a:ext cx="34471" cy="34471"/>
            </a:xfrm>
            <a:custGeom>
              <a:avLst/>
              <a:gdLst>
                <a:gd name="connsiteX0" fmla="*/ 441 w 34471"/>
                <a:gd name="connsiteY0" fmla="*/ 561 h 34471"/>
                <a:gd name="connsiteX1" fmla="*/ 34913 w 34471"/>
                <a:gd name="connsiteY1" fmla="*/ 561 h 34471"/>
                <a:gd name="connsiteX2" fmla="*/ 34913 w 34471"/>
                <a:gd name="connsiteY2" fmla="*/ 35033 h 34471"/>
                <a:gd name="connsiteX3" fmla="*/ 441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561"/>
                  </a:moveTo>
                  <a:lnTo>
                    <a:pt x="34913" y="561"/>
                  </a:lnTo>
                  <a:lnTo>
                    <a:pt x="34913" y="35033"/>
                  </a:lnTo>
                  <a:lnTo>
                    <a:pt x="441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Полилиния: фигура 273">
              <a:extLst>
                <a:ext uri="{FF2B5EF4-FFF2-40B4-BE49-F238E27FC236}">
                  <a16:creationId xmlns:a16="http://schemas.microsoft.com/office/drawing/2014/main" id="{0E1D687F-7F49-449A-BC97-4C030202AC20}"/>
                </a:ext>
              </a:extLst>
            </p:cNvPr>
            <p:cNvSpPr/>
            <p:nvPr/>
          </p:nvSpPr>
          <p:spPr>
            <a:xfrm>
              <a:off x="1263054" y="6103817"/>
              <a:ext cx="34471" cy="34471"/>
            </a:xfrm>
            <a:custGeom>
              <a:avLst/>
              <a:gdLst>
                <a:gd name="connsiteX0" fmla="*/ 465 w 34471"/>
                <a:gd name="connsiteY0" fmla="*/ 561 h 34471"/>
                <a:gd name="connsiteX1" fmla="*/ 34937 w 34471"/>
                <a:gd name="connsiteY1" fmla="*/ 561 h 34471"/>
                <a:gd name="connsiteX2" fmla="*/ 34937 w 34471"/>
                <a:gd name="connsiteY2" fmla="*/ 35033 h 34471"/>
                <a:gd name="connsiteX3" fmla="*/ 465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561"/>
                  </a:moveTo>
                  <a:lnTo>
                    <a:pt x="34937" y="561"/>
                  </a:lnTo>
                  <a:lnTo>
                    <a:pt x="34937" y="35033"/>
                  </a:lnTo>
                  <a:lnTo>
                    <a:pt x="465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Полилиния: фигура 274">
              <a:extLst>
                <a:ext uri="{FF2B5EF4-FFF2-40B4-BE49-F238E27FC236}">
                  <a16:creationId xmlns:a16="http://schemas.microsoft.com/office/drawing/2014/main" id="{D54BD385-4075-4859-BEFF-F0EBE21E651A}"/>
                </a:ext>
              </a:extLst>
            </p:cNvPr>
            <p:cNvSpPr/>
            <p:nvPr/>
          </p:nvSpPr>
          <p:spPr>
            <a:xfrm>
              <a:off x="1296522" y="6103817"/>
              <a:ext cx="34471" cy="34471"/>
            </a:xfrm>
            <a:custGeom>
              <a:avLst/>
              <a:gdLst>
                <a:gd name="connsiteX0" fmla="*/ 489 w 34471"/>
                <a:gd name="connsiteY0" fmla="*/ 561 h 34471"/>
                <a:gd name="connsiteX1" fmla="*/ 34961 w 34471"/>
                <a:gd name="connsiteY1" fmla="*/ 561 h 34471"/>
                <a:gd name="connsiteX2" fmla="*/ 34961 w 34471"/>
                <a:gd name="connsiteY2" fmla="*/ 35033 h 34471"/>
                <a:gd name="connsiteX3" fmla="*/ 489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561"/>
                  </a:moveTo>
                  <a:lnTo>
                    <a:pt x="34961" y="561"/>
                  </a:lnTo>
                  <a:lnTo>
                    <a:pt x="34961" y="35033"/>
                  </a:lnTo>
                  <a:lnTo>
                    <a:pt x="489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Полилиния: фигура 275">
              <a:extLst>
                <a:ext uri="{FF2B5EF4-FFF2-40B4-BE49-F238E27FC236}">
                  <a16:creationId xmlns:a16="http://schemas.microsoft.com/office/drawing/2014/main" id="{7C181A54-B0F9-4137-AFAB-243D5C955A2C}"/>
                </a:ext>
              </a:extLst>
            </p:cNvPr>
            <p:cNvSpPr/>
            <p:nvPr/>
          </p:nvSpPr>
          <p:spPr>
            <a:xfrm>
              <a:off x="1329990" y="6103817"/>
              <a:ext cx="34471" cy="34471"/>
            </a:xfrm>
            <a:custGeom>
              <a:avLst/>
              <a:gdLst>
                <a:gd name="connsiteX0" fmla="*/ 513 w 34471"/>
                <a:gd name="connsiteY0" fmla="*/ 561 h 34471"/>
                <a:gd name="connsiteX1" fmla="*/ 34985 w 34471"/>
                <a:gd name="connsiteY1" fmla="*/ 561 h 34471"/>
                <a:gd name="connsiteX2" fmla="*/ 34985 w 34471"/>
                <a:gd name="connsiteY2" fmla="*/ 35033 h 34471"/>
                <a:gd name="connsiteX3" fmla="*/ 513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561"/>
                  </a:moveTo>
                  <a:lnTo>
                    <a:pt x="34985" y="561"/>
                  </a:lnTo>
                  <a:lnTo>
                    <a:pt x="34985" y="35033"/>
                  </a:lnTo>
                  <a:lnTo>
                    <a:pt x="513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Полилиния: фигура 276">
              <a:extLst>
                <a:ext uri="{FF2B5EF4-FFF2-40B4-BE49-F238E27FC236}">
                  <a16:creationId xmlns:a16="http://schemas.microsoft.com/office/drawing/2014/main" id="{D3913B65-9EE6-494C-AB61-10B42722AFC4}"/>
                </a:ext>
              </a:extLst>
            </p:cNvPr>
            <p:cNvSpPr/>
            <p:nvPr/>
          </p:nvSpPr>
          <p:spPr>
            <a:xfrm>
              <a:off x="1363458" y="6103817"/>
              <a:ext cx="34471" cy="34471"/>
            </a:xfrm>
            <a:custGeom>
              <a:avLst/>
              <a:gdLst>
                <a:gd name="connsiteX0" fmla="*/ 537 w 34471"/>
                <a:gd name="connsiteY0" fmla="*/ 561 h 34471"/>
                <a:gd name="connsiteX1" fmla="*/ 35009 w 34471"/>
                <a:gd name="connsiteY1" fmla="*/ 561 h 34471"/>
                <a:gd name="connsiteX2" fmla="*/ 35009 w 34471"/>
                <a:gd name="connsiteY2" fmla="*/ 35033 h 34471"/>
                <a:gd name="connsiteX3" fmla="*/ 537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561"/>
                  </a:moveTo>
                  <a:lnTo>
                    <a:pt x="35009" y="561"/>
                  </a:lnTo>
                  <a:lnTo>
                    <a:pt x="35009" y="35033"/>
                  </a:lnTo>
                  <a:lnTo>
                    <a:pt x="537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Полилиния: фигура 277">
              <a:extLst>
                <a:ext uri="{FF2B5EF4-FFF2-40B4-BE49-F238E27FC236}">
                  <a16:creationId xmlns:a16="http://schemas.microsoft.com/office/drawing/2014/main" id="{C9A11426-2166-43F5-B066-EC48CD9B3FF8}"/>
                </a:ext>
              </a:extLst>
            </p:cNvPr>
            <p:cNvSpPr/>
            <p:nvPr/>
          </p:nvSpPr>
          <p:spPr>
            <a:xfrm>
              <a:off x="1497329" y="6103817"/>
              <a:ext cx="34471" cy="34471"/>
            </a:xfrm>
            <a:custGeom>
              <a:avLst/>
              <a:gdLst>
                <a:gd name="connsiteX0" fmla="*/ 633 w 34471"/>
                <a:gd name="connsiteY0" fmla="*/ 561 h 34471"/>
                <a:gd name="connsiteX1" fmla="*/ 35105 w 34471"/>
                <a:gd name="connsiteY1" fmla="*/ 561 h 34471"/>
                <a:gd name="connsiteX2" fmla="*/ 35105 w 34471"/>
                <a:gd name="connsiteY2" fmla="*/ 35033 h 34471"/>
                <a:gd name="connsiteX3" fmla="*/ 633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561"/>
                  </a:moveTo>
                  <a:lnTo>
                    <a:pt x="35105" y="561"/>
                  </a:lnTo>
                  <a:lnTo>
                    <a:pt x="35105" y="35033"/>
                  </a:lnTo>
                  <a:lnTo>
                    <a:pt x="633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Полилиния: фигура 278">
              <a:extLst>
                <a:ext uri="{FF2B5EF4-FFF2-40B4-BE49-F238E27FC236}">
                  <a16:creationId xmlns:a16="http://schemas.microsoft.com/office/drawing/2014/main" id="{5D6ECD1E-C101-4803-A084-1FBD2A6B630E}"/>
                </a:ext>
              </a:extLst>
            </p:cNvPr>
            <p:cNvSpPr/>
            <p:nvPr/>
          </p:nvSpPr>
          <p:spPr>
            <a:xfrm>
              <a:off x="1530797" y="6103817"/>
              <a:ext cx="34471" cy="34471"/>
            </a:xfrm>
            <a:custGeom>
              <a:avLst/>
              <a:gdLst>
                <a:gd name="connsiteX0" fmla="*/ 657 w 34471"/>
                <a:gd name="connsiteY0" fmla="*/ 561 h 34471"/>
                <a:gd name="connsiteX1" fmla="*/ 35129 w 34471"/>
                <a:gd name="connsiteY1" fmla="*/ 561 h 34471"/>
                <a:gd name="connsiteX2" fmla="*/ 35129 w 34471"/>
                <a:gd name="connsiteY2" fmla="*/ 35033 h 34471"/>
                <a:gd name="connsiteX3" fmla="*/ 657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561"/>
                  </a:moveTo>
                  <a:lnTo>
                    <a:pt x="35129" y="561"/>
                  </a:lnTo>
                  <a:lnTo>
                    <a:pt x="35129" y="35033"/>
                  </a:lnTo>
                  <a:lnTo>
                    <a:pt x="657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Полилиния: фигура 279">
              <a:extLst>
                <a:ext uri="{FF2B5EF4-FFF2-40B4-BE49-F238E27FC236}">
                  <a16:creationId xmlns:a16="http://schemas.microsoft.com/office/drawing/2014/main" id="{C9993378-0F43-4857-B39B-2A5B401C5686}"/>
                </a:ext>
              </a:extLst>
            </p:cNvPr>
            <p:cNvSpPr/>
            <p:nvPr/>
          </p:nvSpPr>
          <p:spPr>
            <a:xfrm>
              <a:off x="1597733" y="6103817"/>
              <a:ext cx="34471" cy="34471"/>
            </a:xfrm>
            <a:custGeom>
              <a:avLst/>
              <a:gdLst>
                <a:gd name="connsiteX0" fmla="*/ 705 w 34471"/>
                <a:gd name="connsiteY0" fmla="*/ 561 h 34471"/>
                <a:gd name="connsiteX1" fmla="*/ 35177 w 34471"/>
                <a:gd name="connsiteY1" fmla="*/ 561 h 34471"/>
                <a:gd name="connsiteX2" fmla="*/ 35177 w 34471"/>
                <a:gd name="connsiteY2" fmla="*/ 35033 h 34471"/>
                <a:gd name="connsiteX3" fmla="*/ 705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561"/>
                  </a:moveTo>
                  <a:lnTo>
                    <a:pt x="35177" y="561"/>
                  </a:lnTo>
                  <a:lnTo>
                    <a:pt x="35177" y="35033"/>
                  </a:lnTo>
                  <a:lnTo>
                    <a:pt x="705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Полилиния: фигура 280">
              <a:extLst>
                <a:ext uri="{FF2B5EF4-FFF2-40B4-BE49-F238E27FC236}">
                  <a16:creationId xmlns:a16="http://schemas.microsoft.com/office/drawing/2014/main" id="{C7B08DB0-5AE3-4284-881B-1B8F2FBE4DAE}"/>
                </a:ext>
              </a:extLst>
            </p:cNvPr>
            <p:cNvSpPr/>
            <p:nvPr/>
          </p:nvSpPr>
          <p:spPr>
            <a:xfrm>
              <a:off x="1631201" y="6103817"/>
              <a:ext cx="34471" cy="34471"/>
            </a:xfrm>
            <a:custGeom>
              <a:avLst/>
              <a:gdLst>
                <a:gd name="connsiteX0" fmla="*/ 729 w 34471"/>
                <a:gd name="connsiteY0" fmla="*/ 561 h 34471"/>
                <a:gd name="connsiteX1" fmla="*/ 35201 w 34471"/>
                <a:gd name="connsiteY1" fmla="*/ 561 h 34471"/>
                <a:gd name="connsiteX2" fmla="*/ 35201 w 34471"/>
                <a:gd name="connsiteY2" fmla="*/ 35033 h 34471"/>
                <a:gd name="connsiteX3" fmla="*/ 729 w 34471"/>
                <a:gd name="connsiteY3" fmla="*/ 3503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561"/>
                  </a:moveTo>
                  <a:lnTo>
                    <a:pt x="35201" y="561"/>
                  </a:lnTo>
                  <a:lnTo>
                    <a:pt x="35201" y="35033"/>
                  </a:lnTo>
                  <a:lnTo>
                    <a:pt x="729" y="3503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Полилиния: фигура 281">
              <a:extLst>
                <a:ext uri="{FF2B5EF4-FFF2-40B4-BE49-F238E27FC236}">
                  <a16:creationId xmlns:a16="http://schemas.microsoft.com/office/drawing/2014/main" id="{AE8650B2-622C-408A-8B91-D0FDA5CC9136}"/>
                </a:ext>
              </a:extLst>
            </p:cNvPr>
            <p:cNvSpPr/>
            <p:nvPr/>
          </p:nvSpPr>
          <p:spPr>
            <a:xfrm>
              <a:off x="1095715" y="6137285"/>
              <a:ext cx="34471" cy="34471"/>
            </a:xfrm>
            <a:custGeom>
              <a:avLst/>
              <a:gdLst>
                <a:gd name="connsiteX0" fmla="*/ 345 w 34471"/>
                <a:gd name="connsiteY0" fmla="*/ 585 h 34471"/>
                <a:gd name="connsiteX1" fmla="*/ 34817 w 34471"/>
                <a:gd name="connsiteY1" fmla="*/ 585 h 34471"/>
                <a:gd name="connsiteX2" fmla="*/ 34817 w 34471"/>
                <a:gd name="connsiteY2" fmla="*/ 35057 h 34471"/>
                <a:gd name="connsiteX3" fmla="*/ 345 w 34471"/>
                <a:gd name="connsiteY3" fmla="*/ 3505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585"/>
                  </a:moveTo>
                  <a:lnTo>
                    <a:pt x="34817" y="585"/>
                  </a:lnTo>
                  <a:lnTo>
                    <a:pt x="34817" y="35057"/>
                  </a:lnTo>
                  <a:lnTo>
                    <a:pt x="345" y="3505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Полилиния: фигура 282">
              <a:extLst>
                <a:ext uri="{FF2B5EF4-FFF2-40B4-BE49-F238E27FC236}">
                  <a16:creationId xmlns:a16="http://schemas.microsoft.com/office/drawing/2014/main" id="{7EEF85A4-94E0-4BC6-AE29-83BBBDBA69BA}"/>
                </a:ext>
              </a:extLst>
            </p:cNvPr>
            <p:cNvSpPr/>
            <p:nvPr/>
          </p:nvSpPr>
          <p:spPr>
            <a:xfrm>
              <a:off x="1162651" y="6137285"/>
              <a:ext cx="34471" cy="34471"/>
            </a:xfrm>
            <a:custGeom>
              <a:avLst/>
              <a:gdLst>
                <a:gd name="connsiteX0" fmla="*/ 393 w 34471"/>
                <a:gd name="connsiteY0" fmla="*/ 585 h 34471"/>
                <a:gd name="connsiteX1" fmla="*/ 34865 w 34471"/>
                <a:gd name="connsiteY1" fmla="*/ 585 h 34471"/>
                <a:gd name="connsiteX2" fmla="*/ 34865 w 34471"/>
                <a:gd name="connsiteY2" fmla="*/ 35057 h 34471"/>
                <a:gd name="connsiteX3" fmla="*/ 393 w 34471"/>
                <a:gd name="connsiteY3" fmla="*/ 3505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585"/>
                  </a:moveTo>
                  <a:lnTo>
                    <a:pt x="34865" y="585"/>
                  </a:lnTo>
                  <a:lnTo>
                    <a:pt x="34865" y="35057"/>
                  </a:lnTo>
                  <a:lnTo>
                    <a:pt x="393" y="3505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Полилиния: фигура 283">
              <a:extLst>
                <a:ext uri="{FF2B5EF4-FFF2-40B4-BE49-F238E27FC236}">
                  <a16:creationId xmlns:a16="http://schemas.microsoft.com/office/drawing/2014/main" id="{45FE24D4-1EA4-49B5-9EA8-7A6E9EC77B69}"/>
                </a:ext>
              </a:extLst>
            </p:cNvPr>
            <p:cNvSpPr/>
            <p:nvPr/>
          </p:nvSpPr>
          <p:spPr>
            <a:xfrm>
              <a:off x="1263054" y="6137285"/>
              <a:ext cx="34471" cy="34471"/>
            </a:xfrm>
            <a:custGeom>
              <a:avLst/>
              <a:gdLst>
                <a:gd name="connsiteX0" fmla="*/ 465 w 34471"/>
                <a:gd name="connsiteY0" fmla="*/ 585 h 34471"/>
                <a:gd name="connsiteX1" fmla="*/ 34937 w 34471"/>
                <a:gd name="connsiteY1" fmla="*/ 585 h 34471"/>
                <a:gd name="connsiteX2" fmla="*/ 34937 w 34471"/>
                <a:gd name="connsiteY2" fmla="*/ 35057 h 34471"/>
                <a:gd name="connsiteX3" fmla="*/ 465 w 34471"/>
                <a:gd name="connsiteY3" fmla="*/ 3505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585"/>
                  </a:moveTo>
                  <a:lnTo>
                    <a:pt x="34937" y="585"/>
                  </a:lnTo>
                  <a:lnTo>
                    <a:pt x="34937" y="35057"/>
                  </a:lnTo>
                  <a:lnTo>
                    <a:pt x="465" y="3505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Полилиния: фигура 284">
              <a:extLst>
                <a:ext uri="{FF2B5EF4-FFF2-40B4-BE49-F238E27FC236}">
                  <a16:creationId xmlns:a16="http://schemas.microsoft.com/office/drawing/2014/main" id="{AF8DF62B-14D3-4FF9-B1DC-A66513D018B6}"/>
                </a:ext>
              </a:extLst>
            </p:cNvPr>
            <p:cNvSpPr/>
            <p:nvPr/>
          </p:nvSpPr>
          <p:spPr>
            <a:xfrm>
              <a:off x="1329990" y="6137285"/>
              <a:ext cx="34471" cy="34471"/>
            </a:xfrm>
            <a:custGeom>
              <a:avLst/>
              <a:gdLst>
                <a:gd name="connsiteX0" fmla="*/ 513 w 34471"/>
                <a:gd name="connsiteY0" fmla="*/ 585 h 34471"/>
                <a:gd name="connsiteX1" fmla="*/ 34985 w 34471"/>
                <a:gd name="connsiteY1" fmla="*/ 585 h 34471"/>
                <a:gd name="connsiteX2" fmla="*/ 34985 w 34471"/>
                <a:gd name="connsiteY2" fmla="*/ 35057 h 34471"/>
                <a:gd name="connsiteX3" fmla="*/ 513 w 34471"/>
                <a:gd name="connsiteY3" fmla="*/ 3505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585"/>
                  </a:moveTo>
                  <a:lnTo>
                    <a:pt x="34985" y="585"/>
                  </a:lnTo>
                  <a:lnTo>
                    <a:pt x="34985" y="35057"/>
                  </a:lnTo>
                  <a:lnTo>
                    <a:pt x="513" y="3505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Полилиния: фигура 285">
              <a:extLst>
                <a:ext uri="{FF2B5EF4-FFF2-40B4-BE49-F238E27FC236}">
                  <a16:creationId xmlns:a16="http://schemas.microsoft.com/office/drawing/2014/main" id="{27CF4CE0-BDE5-4A7A-A366-A9636A46515A}"/>
                </a:ext>
              </a:extLst>
            </p:cNvPr>
            <p:cNvSpPr/>
            <p:nvPr/>
          </p:nvSpPr>
          <p:spPr>
            <a:xfrm>
              <a:off x="1363458" y="6137285"/>
              <a:ext cx="34471" cy="34471"/>
            </a:xfrm>
            <a:custGeom>
              <a:avLst/>
              <a:gdLst>
                <a:gd name="connsiteX0" fmla="*/ 537 w 34471"/>
                <a:gd name="connsiteY0" fmla="*/ 585 h 34471"/>
                <a:gd name="connsiteX1" fmla="*/ 35009 w 34471"/>
                <a:gd name="connsiteY1" fmla="*/ 585 h 34471"/>
                <a:gd name="connsiteX2" fmla="*/ 35009 w 34471"/>
                <a:gd name="connsiteY2" fmla="*/ 35057 h 34471"/>
                <a:gd name="connsiteX3" fmla="*/ 537 w 34471"/>
                <a:gd name="connsiteY3" fmla="*/ 3505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585"/>
                  </a:moveTo>
                  <a:lnTo>
                    <a:pt x="35009" y="585"/>
                  </a:lnTo>
                  <a:lnTo>
                    <a:pt x="35009" y="35057"/>
                  </a:lnTo>
                  <a:lnTo>
                    <a:pt x="537" y="3505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Полилиния: фигура 286">
              <a:extLst>
                <a:ext uri="{FF2B5EF4-FFF2-40B4-BE49-F238E27FC236}">
                  <a16:creationId xmlns:a16="http://schemas.microsoft.com/office/drawing/2014/main" id="{9E2B0C73-E74B-47B8-84E9-4BE6AB10846F}"/>
                </a:ext>
              </a:extLst>
            </p:cNvPr>
            <p:cNvSpPr/>
            <p:nvPr/>
          </p:nvSpPr>
          <p:spPr>
            <a:xfrm>
              <a:off x="1430394" y="6137285"/>
              <a:ext cx="34471" cy="34471"/>
            </a:xfrm>
            <a:custGeom>
              <a:avLst/>
              <a:gdLst>
                <a:gd name="connsiteX0" fmla="*/ 585 w 34471"/>
                <a:gd name="connsiteY0" fmla="*/ 585 h 34471"/>
                <a:gd name="connsiteX1" fmla="*/ 35057 w 34471"/>
                <a:gd name="connsiteY1" fmla="*/ 585 h 34471"/>
                <a:gd name="connsiteX2" fmla="*/ 35057 w 34471"/>
                <a:gd name="connsiteY2" fmla="*/ 35057 h 34471"/>
                <a:gd name="connsiteX3" fmla="*/ 585 w 34471"/>
                <a:gd name="connsiteY3" fmla="*/ 3505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585"/>
                  </a:moveTo>
                  <a:lnTo>
                    <a:pt x="35057" y="585"/>
                  </a:lnTo>
                  <a:lnTo>
                    <a:pt x="35057" y="35057"/>
                  </a:lnTo>
                  <a:lnTo>
                    <a:pt x="585" y="3505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Полилиния: фигура 287">
              <a:extLst>
                <a:ext uri="{FF2B5EF4-FFF2-40B4-BE49-F238E27FC236}">
                  <a16:creationId xmlns:a16="http://schemas.microsoft.com/office/drawing/2014/main" id="{B05216DF-7A4A-40C2-91BB-439B69A4678E}"/>
                </a:ext>
              </a:extLst>
            </p:cNvPr>
            <p:cNvSpPr/>
            <p:nvPr/>
          </p:nvSpPr>
          <p:spPr>
            <a:xfrm>
              <a:off x="1497329" y="6137285"/>
              <a:ext cx="34471" cy="34471"/>
            </a:xfrm>
            <a:custGeom>
              <a:avLst/>
              <a:gdLst>
                <a:gd name="connsiteX0" fmla="*/ 633 w 34471"/>
                <a:gd name="connsiteY0" fmla="*/ 585 h 34471"/>
                <a:gd name="connsiteX1" fmla="*/ 35105 w 34471"/>
                <a:gd name="connsiteY1" fmla="*/ 585 h 34471"/>
                <a:gd name="connsiteX2" fmla="*/ 35105 w 34471"/>
                <a:gd name="connsiteY2" fmla="*/ 35057 h 34471"/>
                <a:gd name="connsiteX3" fmla="*/ 633 w 34471"/>
                <a:gd name="connsiteY3" fmla="*/ 3505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585"/>
                  </a:moveTo>
                  <a:lnTo>
                    <a:pt x="35105" y="585"/>
                  </a:lnTo>
                  <a:lnTo>
                    <a:pt x="35105" y="35057"/>
                  </a:lnTo>
                  <a:lnTo>
                    <a:pt x="633" y="3505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Полилиния: фигура 288">
              <a:extLst>
                <a:ext uri="{FF2B5EF4-FFF2-40B4-BE49-F238E27FC236}">
                  <a16:creationId xmlns:a16="http://schemas.microsoft.com/office/drawing/2014/main" id="{59B9E968-71CE-48ED-A4D6-F27927658DE9}"/>
                </a:ext>
              </a:extLst>
            </p:cNvPr>
            <p:cNvSpPr/>
            <p:nvPr/>
          </p:nvSpPr>
          <p:spPr>
            <a:xfrm>
              <a:off x="995311" y="6170752"/>
              <a:ext cx="34471" cy="34471"/>
            </a:xfrm>
            <a:custGeom>
              <a:avLst/>
              <a:gdLst>
                <a:gd name="connsiteX0" fmla="*/ 273 w 34471"/>
                <a:gd name="connsiteY0" fmla="*/ 609 h 34471"/>
                <a:gd name="connsiteX1" fmla="*/ 34745 w 34471"/>
                <a:gd name="connsiteY1" fmla="*/ 609 h 34471"/>
                <a:gd name="connsiteX2" fmla="*/ 34745 w 34471"/>
                <a:gd name="connsiteY2" fmla="*/ 35081 h 34471"/>
                <a:gd name="connsiteX3" fmla="*/ 273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609"/>
                  </a:moveTo>
                  <a:lnTo>
                    <a:pt x="34745" y="609"/>
                  </a:lnTo>
                  <a:lnTo>
                    <a:pt x="34745" y="35081"/>
                  </a:lnTo>
                  <a:lnTo>
                    <a:pt x="273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Полилиния: фигура 289">
              <a:extLst>
                <a:ext uri="{FF2B5EF4-FFF2-40B4-BE49-F238E27FC236}">
                  <a16:creationId xmlns:a16="http://schemas.microsoft.com/office/drawing/2014/main" id="{752CDE99-EB49-40F4-B41F-875562690E0D}"/>
                </a:ext>
              </a:extLst>
            </p:cNvPr>
            <p:cNvSpPr/>
            <p:nvPr/>
          </p:nvSpPr>
          <p:spPr>
            <a:xfrm>
              <a:off x="1162651" y="6170752"/>
              <a:ext cx="34471" cy="34471"/>
            </a:xfrm>
            <a:custGeom>
              <a:avLst/>
              <a:gdLst>
                <a:gd name="connsiteX0" fmla="*/ 393 w 34471"/>
                <a:gd name="connsiteY0" fmla="*/ 609 h 34471"/>
                <a:gd name="connsiteX1" fmla="*/ 34865 w 34471"/>
                <a:gd name="connsiteY1" fmla="*/ 609 h 34471"/>
                <a:gd name="connsiteX2" fmla="*/ 34865 w 34471"/>
                <a:gd name="connsiteY2" fmla="*/ 35081 h 34471"/>
                <a:gd name="connsiteX3" fmla="*/ 393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609"/>
                  </a:moveTo>
                  <a:lnTo>
                    <a:pt x="34865" y="609"/>
                  </a:lnTo>
                  <a:lnTo>
                    <a:pt x="34865" y="35081"/>
                  </a:lnTo>
                  <a:lnTo>
                    <a:pt x="393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Полилиния: фигура 290">
              <a:extLst>
                <a:ext uri="{FF2B5EF4-FFF2-40B4-BE49-F238E27FC236}">
                  <a16:creationId xmlns:a16="http://schemas.microsoft.com/office/drawing/2014/main" id="{8C7AEC02-BB07-4518-91DB-354B29F6BD54}"/>
                </a:ext>
              </a:extLst>
            </p:cNvPr>
            <p:cNvSpPr/>
            <p:nvPr/>
          </p:nvSpPr>
          <p:spPr>
            <a:xfrm>
              <a:off x="1229586" y="6170752"/>
              <a:ext cx="34471" cy="34471"/>
            </a:xfrm>
            <a:custGeom>
              <a:avLst/>
              <a:gdLst>
                <a:gd name="connsiteX0" fmla="*/ 441 w 34471"/>
                <a:gd name="connsiteY0" fmla="*/ 609 h 34471"/>
                <a:gd name="connsiteX1" fmla="*/ 34913 w 34471"/>
                <a:gd name="connsiteY1" fmla="*/ 609 h 34471"/>
                <a:gd name="connsiteX2" fmla="*/ 34913 w 34471"/>
                <a:gd name="connsiteY2" fmla="*/ 35081 h 34471"/>
                <a:gd name="connsiteX3" fmla="*/ 441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609"/>
                  </a:moveTo>
                  <a:lnTo>
                    <a:pt x="34913" y="609"/>
                  </a:lnTo>
                  <a:lnTo>
                    <a:pt x="34913" y="35081"/>
                  </a:lnTo>
                  <a:lnTo>
                    <a:pt x="441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2" name="Полилиния: фигура 291">
              <a:extLst>
                <a:ext uri="{FF2B5EF4-FFF2-40B4-BE49-F238E27FC236}">
                  <a16:creationId xmlns:a16="http://schemas.microsoft.com/office/drawing/2014/main" id="{5BDBBD86-72E1-47B1-9729-0013B2FFEF7F}"/>
                </a:ext>
              </a:extLst>
            </p:cNvPr>
            <p:cNvSpPr/>
            <p:nvPr/>
          </p:nvSpPr>
          <p:spPr>
            <a:xfrm>
              <a:off x="1263054" y="6170752"/>
              <a:ext cx="34471" cy="34471"/>
            </a:xfrm>
            <a:custGeom>
              <a:avLst/>
              <a:gdLst>
                <a:gd name="connsiteX0" fmla="*/ 465 w 34471"/>
                <a:gd name="connsiteY0" fmla="*/ 609 h 34471"/>
                <a:gd name="connsiteX1" fmla="*/ 34937 w 34471"/>
                <a:gd name="connsiteY1" fmla="*/ 609 h 34471"/>
                <a:gd name="connsiteX2" fmla="*/ 34937 w 34471"/>
                <a:gd name="connsiteY2" fmla="*/ 35081 h 34471"/>
                <a:gd name="connsiteX3" fmla="*/ 465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609"/>
                  </a:moveTo>
                  <a:lnTo>
                    <a:pt x="34937" y="609"/>
                  </a:lnTo>
                  <a:lnTo>
                    <a:pt x="34937" y="35081"/>
                  </a:lnTo>
                  <a:lnTo>
                    <a:pt x="465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3" name="Полилиния: фигура 292">
              <a:extLst>
                <a:ext uri="{FF2B5EF4-FFF2-40B4-BE49-F238E27FC236}">
                  <a16:creationId xmlns:a16="http://schemas.microsoft.com/office/drawing/2014/main" id="{6A6D7CCA-1ECE-41EA-B417-54F1A8A9B9BD}"/>
                </a:ext>
              </a:extLst>
            </p:cNvPr>
            <p:cNvSpPr/>
            <p:nvPr/>
          </p:nvSpPr>
          <p:spPr>
            <a:xfrm>
              <a:off x="1296522" y="6170752"/>
              <a:ext cx="34471" cy="34471"/>
            </a:xfrm>
            <a:custGeom>
              <a:avLst/>
              <a:gdLst>
                <a:gd name="connsiteX0" fmla="*/ 489 w 34471"/>
                <a:gd name="connsiteY0" fmla="*/ 609 h 34471"/>
                <a:gd name="connsiteX1" fmla="*/ 34961 w 34471"/>
                <a:gd name="connsiteY1" fmla="*/ 609 h 34471"/>
                <a:gd name="connsiteX2" fmla="*/ 34961 w 34471"/>
                <a:gd name="connsiteY2" fmla="*/ 35081 h 34471"/>
                <a:gd name="connsiteX3" fmla="*/ 489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89" y="609"/>
                  </a:moveTo>
                  <a:lnTo>
                    <a:pt x="34961" y="609"/>
                  </a:lnTo>
                  <a:lnTo>
                    <a:pt x="34961" y="35081"/>
                  </a:lnTo>
                  <a:lnTo>
                    <a:pt x="489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Полилиния: фигура 293">
              <a:extLst>
                <a:ext uri="{FF2B5EF4-FFF2-40B4-BE49-F238E27FC236}">
                  <a16:creationId xmlns:a16="http://schemas.microsoft.com/office/drawing/2014/main" id="{A8CF821E-BBE3-43AE-A160-67A626BA2288}"/>
                </a:ext>
              </a:extLst>
            </p:cNvPr>
            <p:cNvSpPr/>
            <p:nvPr/>
          </p:nvSpPr>
          <p:spPr>
            <a:xfrm>
              <a:off x="1329990" y="6170752"/>
              <a:ext cx="34471" cy="34471"/>
            </a:xfrm>
            <a:custGeom>
              <a:avLst/>
              <a:gdLst>
                <a:gd name="connsiteX0" fmla="*/ 513 w 34471"/>
                <a:gd name="connsiteY0" fmla="*/ 609 h 34471"/>
                <a:gd name="connsiteX1" fmla="*/ 34985 w 34471"/>
                <a:gd name="connsiteY1" fmla="*/ 609 h 34471"/>
                <a:gd name="connsiteX2" fmla="*/ 34985 w 34471"/>
                <a:gd name="connsiteY2" fmla="*/ 35081 h 34471"/>
                <a:gd name="connsiteX3" fmla="*/ 513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609"/>
                  </a:moveTo>
                  <a:lnTo>
                    <a:pt x="34985" y="609"/>
                  </a:lnTo>
                  <a:lnTo>
                    <a:pt x="34985" y="35081"/>
                  </a:lnTo>
                  <a:lnTo>
                    <a:pt x="513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5" name="Полилиния: фигура 294">
              <a:extLst>
                <a:ext uri="{FF2B5EF4-FFF2-40B4-BE49-F238E27FC236}">
                  <a16:creationId xmlns:a16="http://schemas.microsoft.com/office/drawing/2014/main" id="{B0E32ADC-D226-46BF-AE25-0A9A5D588529}"/>
                </a:ext>
              </a:extLst>
            </p:cNvPr>
            <p:cNvSpPr/>
            <p:nvPr/>
          </p:nvSpPr>
          <p:spPr>
            <a:xfrm>
              <a:off x="1363458" y="6170752"/>
              <a:ext cx="34471" cy="34471"/>
            </a:xfrm>
            <a:custGeom>
              <a:avLst/>
              <a:gdLst>
                <a:gd name="connsiteX0" fmla="*/ 537 w 34471"/>
                <a:gd name="connsiteY0" fmla="*/ 609 h 34471"/>
                <a:gd name="connsiteX1" fmla="*/ 35009 w 34471"/>
                <a:gd name="connsiteY1" fmla="*/ 609 h 34471"/>
                <a:gd name="connsiteX2" fmla="*/ 35009 w 34471"/>
                <a:gd name="connsiteY2" fmla="*/ 35081 h 34471"/>
                <a:gd name="connsiteX3" fmla="*/ 537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609"/>
                  </a:moveTo>
                  <a:lnTo>
                    <a:pt x="35009" y="609"/>
                  </a:lnTo>
                  <a:lnTo>
                    <a:pt x="35009" y="35081"/>
                  </a:lnTo>
                  <a:lnTo>
                    <a:pt x="537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6" name="Полилиния: фигура 295">
              <a:extLst>
                <a:ext uri="{FF2B5EF4-FFF2-40B4-BE49-F238E27FC236}">
                  <a16:creationId xmlns:a16="http://schemas.microsoft.com/office/drawing/2014/main" id="{F5A3F137-ED46-4F07-A09D-D864A274A457}"/>
                </a:ext>
              </a:extLst>
            </p:cNvPr>
            <p:cNvSpPr/>
            <p:nvPr/>
          </p:nvSpPr>
          <p:spPr>
            <a:xfrm>
              <a:off x="1497329" y="6170752"/>
              <a:ext cx="34471" cy="34471"/>
            </a:xfrm>
            <a:custGeom>
              <a:avLst/>
              <a:gdLst>
                <a:gd name="connsiteX0" fmla="*/ 633 w 34471"/>
                <a:gd name="connsiteY0" fmla="*/ 609 h 34471"/>
                <a:gd name="connsiteX1" fmla="*/ 35105 w 34471"/>
                <a:gd name="connsiteY1" fmla="*/ 609 h 34471"/>
                <a:gd name="connsiteX2" fmla="*/ 35105 w 34471"/>
                <a:gd name="connsiteY2" fmla="*/ 35081 h 34471"/>
                <a:gd name="connsiteX3" fmla="*/ 633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609"/>
                  </a:moveTo>
                  <a:lnTo>
                    <a:pt x="35105" y="609"/>
                  </a:lnTo>
                  <a:lnTo>
                    <a:pt x="35105" y="35081"/>
                  </a:lnTo>
                  <a:lnTo>
                    <a:pt x="633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Полилиния: фигура 296">
              <a:extLst>
                <a:ext uri="{FF2B5EF4-FFF2-40B4-BE49-F238E27FC236}">
                  <a16:creationId xmlns:a16="http://schemas.microsoft.com/office/drawing/2014/main" id="{E2F54DB6-ADB2-4DB3-8356-3ADFC7BCE56D}"/>
                </a:ext>
              </a:extLst>
            </p:cNvPr>
            <p:cNvSpPr/>
            <p:nvPr/>
          </p:nvSpPr>
          <p:spPr>
            <a:xfrm>
              <a:off x="1530797" y="6170752"/>
              <a:ext cx="34471" cy="34471"/>
            </a:xfrm>
            <a:custGeom>
              <a:avLst/>
              <a:gdLst>
                <a:gd name="connsiteX0" fmla="*/ 657 w 34471"/>
                <a:gd name="connsiteY0" fmla="*/ 609 h 34471"/>
                <a:gd name="connsiteX1" fmla="*/ 35129 w 34471"/>
                <a:gd name="connsiteY1" fmla="*/ 609 h 34471"/>
                <a:gd name="connsiteX2" fmla="*/ 35129 w 34471"/>
                <a:gd name="connsiteY2" fmla="*/ 35081 h 34471"/>
                <a:gd name="connsiteX3" fmla="*/ 657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609"/>
                  </a:moveTo>
                  <a:lnTo>
                    <a:pt x="35129" y="609"/>
                  </a:lnTo>
                  <a:lnTo>
                    <a:pt x="35129" y="35081"/>
                  </a:lnTo>
                  <a:lnTo>
                    <a:pt x="657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8" name="Полилиния: фигура 297">
              <a:extLst>
                <a:ext uri="{FF2B5EF4-FFF2-40B4-BE49-F238E27FC236}">
                  <a16:creationId xmlns:a16="http://schemas.microsoft.com/office/drawing/2014/main" id="{F4D4B5A1-22AB-4E81-81BA-904CEF016846}"/>
                </a:ext>
              </a:extLst>
            </p:cNvPr>
            <p:cNvSpPr/>
            <p:nvPr/>
          </p:nvSpPr>
          <p:spPr>
            <a:xfrm>
              <a:off x="1597733" y="6170752"/>
              <a:ext cx="34471" cy="34471"/>
            </a:xfrm>
            <a:custGeom>
              <a:avLst/>
              <a:gdLst>
                <a:gd name="connsiteX0" fmla="*/ 705 w 34471"/>
                <a:gd name="connsiteY0" fmla="*/ 609 h 34471"/>
                <a:gd name="connsiteX1" fmla="*/ 35177 w 34471"/>
                <a:gd name="connsiteY1" fmla="*/ 609 h 34471"/>
                <a:gd name="connsiteX2" fmla="*/ 35177 w 34471"/>
                <a:gd name="connsiteY2" fmla="*/ 35081 h 34471"/>
                <a:gd name="connsiteX3" fmla="*/ 705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609"/>
                  </a:moveTo>
                  <a:lnTo>
                    <a:pt x="35177" y="609"/>
                  </a:lnTo>
                  <a:lnTo>
                    <a:pt x="35177" y="35081"/>
                  </a:lnTo>
                  <a:lnTo>
                    <a:pt x="705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Полилиния: фигура 298">
              <a:extLst>
                <a:ext uri="{FF2B5EF4-FFF2-40B4-BE49-F238E27FC236}">
                  <a16:creationId xmlns:a16="http://schemas.microsoft.com/office/drawing/2014/main" id="{1F2FF6D8-7651-44BF-84C4-04AE144BB874}"/>
                </a:ext>
              </a:extLst>
            </p:cNvPr>
            <p:cNvSpPr/>
            <p:nvPr/>
          </p:nvSpPr>
          <p:spPr>
            <a:xfrm>
              <a:off x="1631201" y="6170752"/>
              <a:ext cx="34471" cy="34471"/>
            </a:xfrm>
            <a:custGeom>
              <a:avLst/>
              <a:gdLst>
                <a:gd name="connsiteX0" fmla="*/ 729 w 34471"/>
                <a:gd name="connsiteY0" fmla="*/ 609 h 34471"/>
                <a:gd name="connsiteX1" fmla="*/ 35201 w 34471"/>
                <a:gd name="connsiteY1" fmla="*/ 609 h 34471"/>
                <a:gd name="connsiteX2" fmla="*/ 35201 w 34471"/>
                <a:gd name="connsiteY2" fmla="*/ 35081 h 34471"/>
                <a:gd name="connsiteX3" fmla="*/ 729 w 34471"/>
                <a:gd name="connsiteY3" fmla="*/ 3508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609"/>
                  </a:moveTo>
                  <a:lnTo>
                    <a:pt x="35201" y="609"/>
                  </a:lnTo>
                  <a:lnTo>
                    <a:pt x="35201" y="35081"/>
                  </a:lnTo>
                  <a:lnTo>
                    <a:pt x="729" y="3508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0" name="Полилиния: фигура 299">
              <a:extLst>
                <a:ext uri="{FF2B5EF4-FFF2-40B4-BE49-F238E27FC236}">
                  <a16:creationId xmlns:a16="http://schemas.microsoft.com/office/drawing/2014/main" id="{0A2842F5-C47C-49EA-83D1-B935A2D0FA18}"/>
                </a:ext>
              </a:extLst>
            </p:cNvPr>
            <p:cNvSpPr/>
            <p:nvPr/>
          </p:nvSpPr>
          <p:spPr>
            <a:xfrm>
              <a:off x="961843" y="6204220"/>
              <a:ext cx="34471" cy="34471"/>
            </a:xfrm>
            <a:custGeom>
              <a:avLst/>
              <a:gdLst>
                <a:gd name="connsiteX0" fmla="*/ 249 w 34471"/>
                <a:gd name="connsiteY0" fmla="*/ 633 h 34471"/>
                <a:gd name="connsiteX1" fmla="*/ 34721 w 34471"/>
                <a:gd name="connsiteY1" fmla="*/ 633 h 34471"/>
                <a:gd name="connsiteX2" fmla="*/ 34721 w 34471"/>
                <a:gd name="connsiteY2" fmla="*/ 35105 h 34471"/>
                <a:gd name="connsiteX3" fmla="*/ 249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633"/>
                  </a:moveTo>
                  <a:lnTo>
                    <a:pt x="34721" y="633"/>
                  </a:lnTo>
                  <a:lnTo>
                    <a:pt x="34721" y="35105"/>
                  </a:lnTo>
                  <a:lnTo>
                    <a:pt x="249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1" name="Полилиния: фигура 300">
              <a:extLst>
                <a:ext uri="{FF2B5EF4-FFF2-40B4-BE49-F238E27FC236}">
                  <a16:creationId xmlns:a16="http://schemas.microsoft.com/office/drawing/2014/main" id="{D8C45215-81AE-45F3-87F7-C6D32EF07D06}"/>
                </a:ext>
              </a:extLst>
            </p:cNvPr>
            <p:cNvSpPr/>
            <p:nvPr/>
          </p:nvSpPr>
          <p:spPr>
            <a:xfrm>
              <a:off x="1028779" y="6204220"/>
              <a:ext cx="34471" cy="34471"/>
            </a:xfrm>
            <a:custGeom>
              <a:avLst/>
              <a:gdLst>
                <a:gd name="connsiteX0" fmla="*/ 297 w 34471"/>
                <a:gd name="connsiteY0" fmla="*/ 633 h 34471"/>
                <a:gd name="connsiteX1" fmla="*/ 34769 w 34471"/>
                <a:gd name="connsiteY1" fmla="*/ 633 h 34471"/>
                <a:gd name="connsiteX2" fmla="*/ 34769 w 34471"/>
                <a:gd name="connsiteY2" fmla="*/ 35105 h 34471"/>
                <a:gd name="connsiteX3" fmla="*/ 297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97" y="633"/>
                  </a:moveTo>
                  <a:lnTo>
                    <a:pt x="34769" y="633"/>
                  </a:lnTo>
                  <a:lnTo>
                    <a:pt x="34769" y="35105"/>
                  </a:lnTo>
                  <a:lnTo>
                    <a:pt x="297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2" name="Полилиния: фигура 301">
              <a:extLst>
                <a:ext uri="{FF2B5EF4-FFF2-40B4-BE49-F238E27FC236}">
                  <a16:creationId xmlns:a16="http://schemas.microsoft.com/office/drawing/2014/main" id="{DB5CE564-9005-4A7D-AF2B-04064CDAF73B}"/>
                </a:ext>
              </a:extLst>
            </p:cNvPr>
            <p:cNvSpPr/>
            <p:nvPr/>
          </p:nvSpPr>
          <p:spPr>
            <a:xfrm>
              <a:off x="1196118" y="6204220"/>
              <a:ext cx="34471" cy="34471"/>
            </a:xfrm>
            <a:custGeom>
              <a:avLst/>
              <a:gdLst>
                <a:gd name="connsiteX0" fmla="*/ 417 w 34471"/>
                <a:gd name="connsiteY0" fmla="*/ 633 h 34471"/>
                <a:gd name="connsiteX1" fmla="*/ 34889 w 34471"/>
                <a:gd name="connsiteY1" fmla="*/ 633 h 34471"/>
                <a:gd name="connsiteX2" fmla="*/ 34889 w 34471"/>
                <a:gd name="connsiteY2" fmla="*/ 35105 h 34471"/>
                <a:gd name="connsiteX3" fmla="*/ 417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17" y="633"/>
                  </a:moveTo>
                  <a:lnTo>
                    <a:pt x="34889" y="633"/>
                  </a:lnTo>
                  <a:lnTo>
                    <a:pt x="34889" y="35105"/>
                  </a:lnTo>
                  <a:lnTo>
                    <a:pt x="417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3" name="Полилиния: фигура 302">
              <a:extLst>
                <a:ext uri="{FF2B5EF4-FFF2-40B4-BE49-F238E27FC236}">
                  <a16:creationId xmlns:a16="http://schemas.microsoft.com/office/drawing/2014/main" id="{491E2748-FD50-4CF0-A3F5-9EEE1FD96BB8}"/>
                </a:ext>
              </a:extLst>
            </p:cNvPr>
            <p:cNvSpPr/>
            <p:nvPr/>
          </p:nvSpPr>
          <p:spPr>
            <a:xfrm>
              <a:off x="1229586" y="6204220"/>
              <a:ext cx="34471" cy="34471"/>
            </a:xfrm>
            <a:custGeom>
              <a:avLst/>
              <a:gdLst>
                <a:gd name="connsiteX0" fmla="*/ 441 w 34471"/>
                <a:gd name="connsiteY0" fmla="*/ 633 h 34471"/>
                <a:gd name="connsiteX1" fmla="*/ 34913 w 34471"/>
                <a:gd name="connsiteY1" fmla="*/ 633 h 34471"/>
                <a:gd name="connsiteX2" fmla="*/ 34913 w 34471"/>
                <a:gd name="connsiteY2" fmla="*/ 35105 h 34471"/>
                <a:gd name="connsiteX3" fmla="*/ 441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633"/>
                  </a:moveTo>
                  <a:lnTo>
                    <a:pt x="34913" y="633"/>
                  </a:lnTo>
                  <a:lnTo>
                    <a:pt x="34913" y="35105"/>
                  </a:lnTo>
                  <a:lnTo>
                    <a:pt x="441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4" name="Полилиния: фигура 303">
              <a:extLst>
                <a:ext uri="{FF2B5EF4-FFF2-40B4-BE49-F238E27FC236}">
                  <a16:creationId xmlns:a16="http://schemas.microsoft.com/office/drawing/2014/main" id="{4B104D4F-721D-49F0-AD6D-235847E1B45D}"/>
                </a:ext>
              </a:extLst>
            </p:cNvPr>
            <p:cNvSpPr/>
            <p:nvPr/>
          </p:nvSpPr>
          <p:spPr>
            <a:xfrm>
              <a:off x="1363458" y="6204220"/>
              <a:ext cx="34471" cy="34471"/>
            </a:xfrm>
            <a:custGeom>
              <a:avLst/>
              <a:gdLst>
                <a:gd name="connsiteX0" fmla="*/ 537 w 34471"/>
                <a:gd name="connsiteY0" fmla="*/ 633 h 34471"/>
                <a:gd name="connsiteX1" fmla="*/ 35009 w 34471"/>
                <a:gd name="connsiteY1" fmla="*/ 633 h 34471"/>
                <a:gd name="connsiteX2" fmla="*/ 35009 w 34471"/>
                <a:gd name="connsiteY2" fmla="*/ 35105 h 34471"/>
                <a:gd name="connsiteX3" fmla="*/ 537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633"/>
                  </a:moveTo>
                  <a:lnTo>
                    <a:pt x="35009" y="633"/>
                  </a:lnTo>
                  <a:lnTo>
                    <a:pt x="35009" y="35105"/>
                  </a:lnTo>
                  <a:lnTo>
                    <a:pt x="537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5" name="Полилиния: фигура 304">
              <a:extLst>
                <a:ext uri="{FF2B5EF4-FFF2-40B4-BE49-F238E27FC236}">
                  <a16:creationId xmlns:a16="http://schemas.microsoft.com/office/drawing/2014/main" id="{686576A3-3A39-4E9C-89BA-3C4326169D79}"/>
                </a:ext>
              </a:extLst>
            </p:cNvPr>
            <p:cNvSpPr/>
            <p:nvPr/>
          </p:nvSpPr>
          <p:spPr>
            <a:xfrm>
              <a:off x="1396926" y="6204220"/>
              <a:ext cx="34471" cy="34471"/>
            </a:xfrm>
            <a:custGeom>
              <a:avLst/>
              <a:gdLst>
                <a:gd name="connsiteX0" fmla="*/ 561 w 34471"/>
                <a:gd name="connsiteY0" fmla="*/ 633 h 34471"/>
                <a:gd name="connsiteX1" fmla="*/ 35033 w 34471"/>
                <a:gd name="connsiteY1" fmla="*/ 633 h 34471"/>
                <a:gd name="connsiteX2" fmla="*/ 35033 w 34471"/>
                <a:gd name="connsiteY2" fmla="*/ 35105 h 34471"/>
                <a:gd name="connsiteX3" fmla="*/ 561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61" y="633"/>
                  </a:moveTo>
                  <a:lnTo>
                    <a:pt x="35033" y="633"/>
                  </a:lnTo>
                  <a:lnTo>
                    <a:pt x="35033" y="35105"/>
                  </a:lnTo>
                  <a:lnTo>
                    <a:pt x="561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6" name="Полилиния: фигура 305">
              <a:extLst>
                <a:ext uri="{FF2B5EF4-FFF2-40B4-BE49-F238E27FC236}">
                  <a16:creationId xmlns:a16="http://schemas.microsoft.com/office/drawing/2014/main" id="{578E3FC7-1D51-440B-A654-DBBD30DA8CF1}"/>
                </a:ext>
              </a:extLst>
            </p:cNvPr>
            <p:cNvSpPr/>
            <p:nvPr/>
          </p:nvSpPr>
          <p:spPr>
            <a:xfrm>
              <a:off x="1430394" y="6204220"/>
              <a:ext cx="34471" cy="34471"/>
            </a:xfrm>
            <a:custGeom>
              <a:avLst/>
              <a:gdLst>
                <a:gd name="connsiteX0" fmla="*/ 585 w 34471"/>
                <a:gd name="connsiteY0" fmla="*/ 633 h 34471"/>
                <a:gd name="connsiteX1" fmla="*/ 35057 w 34471"/>
                <a:gd name="connsiteY1" fmla="*/ 633 h 34471"/>
                <a:gd name="connsiteX2" fmla="*/ 35057 w 34471"/>
                <a:gd name="connsiteY2" fmla="*/ 35105 h 34471"/>
                <a:gd name="connsiteX3" fmla="*/ 585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633"/>
                  </a:moveTo>
                  <a:lnTo>
                    <a:pt x="35057" y="633"/>
                  </a:lnTo>
                  <a:lnTo>
                    <a:pt x="35057" y="35105"/>
                  </a:lnTo>
                  <a:lnTo>
                    <a:pt x="585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7" name="Полилиния: фигура 306">
              <a:extLst>
                <a:ext uri="{FF2B5EF4-FFF2-40B4-BE49-F238E27FC236}">
                  <a16:creationId xmlns:a16="http://schemas.microsoft.com/office/drawing/2014/main" id="{FB4161C3-E76D-4A89-9D0A-5B4ECB68416A}"/>
                </a:ext>
              </a:extLst>
            </p:cNvPr>
            <p:cNvSpPr/>
            <p:nvPr/>
          </p:nvSpPr>
          <p:spPr>
            <a:xfrm>
              <a:off x="1463861" y="6204220"/>
              <a:ext cx="34471" cy="34471"/>
            </a:xfrm>
            <a:custGeom>
              <a:avLst/>
              <a:gdLst>
                <a:gd name="connsiteX0" fmla="*/ 609 w 34471"/>
                <a:gd name="connsiteY0" fmla="*/ 633 h 34471"/>
                <a:gd name="connsiteX1" fmla="*/ 35081 w 34471"/>
                <a:gd name="connsiteY1" fmla="*/ 633 h 34471"/>
                <a:gd name="connsiteX2" fmla="*/ 35081 w 34471"/>
                <a:gd name="connsiteY2" fmla="*/ 35105 h 34471"/>
                <a:gd name="connsiteX3" fmla="*/ 609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09" y="633"/>
                  </a:moveTo>
                  <a:lnTo>
                    <a:pt x="35081" y="633"/>
                  </a:lnTo>
                  <a:lnTo>
                    <a:pt x="35081" y="35105"/>
                  </a:lnTo>
                  <a:lnTo>
                    <a:pt x="609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8" name="Полилиния: фигура 307">
              <a:extLst>
                <a:ext uri="{FF2B5EF4-FFF2-40B4-BE49-F238E27FC236}">
                  <a16:creationId xmlns:a16="http://schemas.microsoft.com/office/drawing/2014/main" id="{8ACD8BE2-3A14-41A6-834D-17A97FBED35B}"/>
                </a:ext>
              </a:extLst>
            </p:cNvPr>
            <p:cNvSpPr/>
            <p:nvPr/>
          </p:nvSpPr>
          <p:spPr>
            <a:xfrm>
              <a:off x="1497329" y="6204220"/>
              <a:ext cx="34471" cy="34471"/>
            </a:xfrm>
            <a:custGeom>
              <a:avLst/>
              <a:gdLst>
                <a:gd name="connsiteX0" fmla="*/ 633 w 34471"/>
                <a:gd name="connsiteY0" fmla="*/ 633 h 34471"/>
                <a:gd name="connsiteX1" fmla="*/ 35105 w 34471"/>
                <a:gd name="connsiteY1" fmla="*/ 633 h 34471"/>
                <a:gd name="connsiteX2" fmla="*/ 35105 w 34471"/>
                <a:gd name="connsiteY2" fmla="*/ 35105 h 34471"/>
                <a:gd name="connsiteX3" fmla="*/ 633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633"/>
                  </a:moveTo>
                  <a:lnTo>
                    <a:pt x="35105" y="633"/>
                  </a:lnTo>
                  <a:lnTo>
                    <a:pt x="35105" y="35105"/>
                  </a:lnTo>
                  <a:lnTo>
                    <a:pt x="633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" name="Полилиния: фигура 308">
              <a:extLst>
                <a:ext uri="{FF2B5EF4-FFF2-40B4-BE49-F238E27FC236}">
                  <a16:creationId xmlns:a16="http://schemas.microsoft.com/office/drawing/2014/main" id="{C3396EB7-FC90-48EA-9B64-E1F0464B4E2C}"/>
                </a:ext>
              </a:extLst>
            </p:cNvPr>
            <p:cNvSpPr/>
            <p:nvPr/>
          </p:nvSpPr>
          <p:spPr>
            <a:xfrm>
              <a:off x="1530797" y="6204220"/>
              <a:ext cx="34471" cy="34471"/>
            </a:xfrm>
            <a:custGeom>
              <a:avLst/>
              <a:gdLst>
                <a:gd name="connsiteX0" fmla="*/ 657 w 34471"/>
                <a:gd name="connsiteY0" fmla="*/ 633 h 34471"/>
                <a:gd name="connsiteX1" fmla="*/ 35129 w 34471"/>
                <a:gd name="connsiteY1" fmla="*/ 633 h 34471"/>
                <a:gd name="connsiteX2" fmla="*/ 35129 w 34471"/>
                <a:gd name="connsiteY2" fmla="*/ 35105 h 34471"/>
                <a:gd name="connsiteX3" fmla="*/ 657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633"/>
                  </a:moveTo>
                  <a:lnTo>
                    <a:pt x="35129" y="633"/>
                  </a:lnTo>
                  <a:lnTo>
                    <a:pt x="35129" y="35105"/>
                  </a:lnTo>
                  <a:lnTo>
                    <a:pt x="657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" name="Полилиния: фигура 309">
              <a:extLst>
                <a:ext uri="{FF2B5EF4-FFF2-40B4-BE49-F238E27FC236}">
                  <a16:creationId xmlns:a16="http://schemas.microsoft.com/office/drawing/2014/main" id="{D3B0B280-5183-45B4-9115-E0A99667DA1B}"/>
                </a:ext>
              </a:extLst>
            </p:cNvPr>
            <p:cNvSpPr/>
            <p:nvPr/>
          </p:nvSpPr>
          <p:spPr>
            <a:xfrm>
              <a:off x="1564265" y="6204220"/>
              <a:ext cx="34471" cy="34471"/>
            </a:xfrm>
            <a:custGeom>
              <a:avLst/>
              <a:gdLst>
                <a:gd name="connsiteX0" fmla="*/ 681 w 34471"/>
                <a:gd name="connsiteY0" fmla="*/ 633 h 34471"/>
                <a:gd name="connsiteX1" fmla="*/ 35153 w 34471"/>
                <a:gd name="connsiteY1" fmla="*/ 633 h 34471"/>
                <a:gd name="connsiteX2" fmla="*/ 35153 w 34471"/>
                <a:gd name="connsiteY2" fmla="*/ 35105 h 34471"/>
                <a:gd name="connsiteX3" fmla="*/ 681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633"/>
                  </a:moveTo>
                  <a:lnTo>
                    <a:pt x="35153" y="633"/>
                  </a:lnTo>
                  <a:lnTo>
                    <a:pt x="35153" y="35105"/>
                  </a:lnTo>
                  <a:lnTo>
                    <a:pt x="681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" name="Полилиния: фигура 310">
              <a:extLst>
                <a:ext uri="{FF2B5EF4-FFF2-40B4-BE49-F238E27FC236}">
                  <a16:creationId xmlns:a16="http://schemas.microsoft.com/office/drawing/2014/main" id="{2F95BFDC-7C96-412E-92EC-7E346267A19B}"/>
                </a:ext>
              </a:extLst>
            </p:cNvPr>
            <p:cNvSpPr/>
            <p:nvPr/>
          </p:nvSpPr>
          <p:spPr>
            <a:xfrm>
              <a:off x="1631201" y="6204220"/>
              <a:ext cx="34471" cy="34471"/>
            </a:xfrm>
            <a:custGeom>
              <a:avLst/>
              <a:gdLst>
                <a:gd name="connsiteX0" fmla="*/ 729 w 34471"/>
                <a:gd name="connsiteY0" fmla="*/ 633 h 34471"/>
                <a:gd name="connsiteX1" fmla="*/ 35201 w 34471"/>
                <a:gd name="connsiteY1" fmla="*/ 633 h 34471"/>
                <a:gd name="connsiteX2" fmla="*/ 35201 w 34471"/>
                <a:gd name="connsiteY2" fmla="*/ 35105 h 34471"/>
                <a:gd name="connsiteX3" fmla="*/ 729 w 34471"/>
                <a:gd name="connsiteY3" fmla="*/ 35105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29" y="633"/>
                  </a:moveTo>
                  <a:lnTo>
                    <a:pt x="35201" y="633"/>
                  </a:lnTo>
                  <a:lnTo>
                    <a:pt x="35201" y="35105"/>
                  </a:lnTo>
                  <a:lnTo>
                    <a:pt x="729" y="35105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" name="Полилиния: фигура 311">
              <a:extLst>
                <a:ext uri="{FF2B5EF4-FFF2-40B4-BE49-F238E27FC236}">
                  <a16:creationId xmlns:a16="http://schemas.microsoft.com/office/drawing/2014/main" id="{470D92D5-1D28-4B57-9029-A3C6BD4473AF}"/>
                </a:ext>
              </a:extLst>
            </p:cNvPr>
            <p:cNvSpPr/>
            <p:nvPr/>
          </p:nvSpPr>
          <p:spPr>
            <a:xfrm>
              <a:off x="961843" y="6237688"/>
              <a:ext cx="34471" cy="34471"/>
            </a:xfrm>
            <a:custGeom>
              <a:avLst/>
              <a:gdLst>
                <a:gd name="connsiteX0" fmla="*/ 249 w 34471"/>
                <a:gd name="connsiteY0" fmla="*/ 657 h 34471"/>
                <a:gd name="connsiteX1" fmla="*/ 34721 w 34471"/>
                <a:gd name="connsiteY1" fmla="*/ 657 h 34471"/>
                <a:gd name="connsiteX2" fmla="*/ 34721 w 34471"/>
                <a:gd name="connsiteY2" fmla="*/ 35129 h 34471"/>
                <a:gd name="connsiteX3" fmla="*/ 249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657"/>
                  </a:moveTo>
                  <a:lnTo>
                    <a:pt x="34721" y="657"/>
                  </a:lnTo>
                  <a:lnTo>
                    <a:pt x="34721" y="35129"/>
                  </a:lnTo>
                  <a:lnTo>
                    <a:pt x="249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" name="Полилиния: фигура 312">
              <a:extLst>
                <a:ext uri="{FF2B5EF4-FFF2-40B4-BE49-F238E27FC236}">
                  <a16:creationId xmlns:a16="http://schemas.microsoft.com/office/drawing/2014/main" id="{A11371AE-2C25-46C7-8D34-6E7448BAD615}"/>
                </a:ext>
              </a:extLst>
            </p:cNvPr>
            <p:cNvSpPr/>
            <p:nvPr/>
          </p:nvSpPr>
          <p:spPr>
            <a:xfrm>
              <a:off x="1062247" y="6237688"/>
              <a:ext cx="34471" cy="34471"/>
            </a:xfrm>
            <a:custGeom>
              <a:avLst/>
              <a:gdLst>
                <a:gd name="connsiteX0" fmla="*/ 321 w 34471"/>
                <a:gd name="connsiteY0" fmla="*/ 657 h 34471"/>
                <a:gd name="connsiteX1" fmla="*/ 34793 w 34471"/>
                <a:gd name="connsiteY1" fmla="*/ 657 h 34471"/>
                <a:gd name="connsiteX2" fmla="*/ 34793 w 34471"/>
                <a:gd name="connsiteY2" fmla="*/ 35129 h 34471"/>
                <a:gd name="connsiteX3" fmla="*/ 321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657"/>
                  </a:moveTo>
                  <a:lnTo>
                    <a:pt x="34793" y="657"/>
                  </a:lnTo>
                  <a:lnTo>
                    <a:pt x="34793" y="35129"/>
                  </a:lnTo>
                  <a:lnTo>
                    <a:pt x="321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4" name="Полилиния: фигура 313">
              <a:extLst>
                <a:ext uri="{FF2B5EF4-FFF2-40B4-BE49-F238E27FC236}">
                  <a16:creationId xmlns:a16="http://schemas.microsoft.com/office/drawing/2014/main" id="{42EC45FC-8408-4732-B341-4406D41C9F54}"/>
                </a:ext>
              </a:extLst>
            </p:cNvPr>
            <p:cNvSpPr/>
            <p:nvPr/>
          </p:nvSpPr>
          <p:spPr>
            <a:xfrm>
              <a:off x="1095715" y="6237688"/>
              <a:ext cx="34471" cy="34471"/>
            </a:xfrm>
            <a:custGeom>
              <a:avLst/>
              <a:gdLst>
                <a:gd name="connsiteX0" fmla="*/ 345 w 34471"/>
                <a:gd name="connsiteY0" fmla="*/ 657 h 34471"/>
                <a:gd name="connsiteX1" fmla="*/ 34817 w 34471"/>
                <a:gd name="connsiteY1" fmla="*/ 657 h 34471"/>
                <a:gd name="connsiteX2" fmla="*/ 34817 w 34471"/>
                <a:gd name="connsiteY2" fmla="*/ 35129 h 34471"/>
                <a:gd name="connsiteX3" fmla="*/ 345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657"/>
                  </a:moveTo>
                  <a:lnTo>
                    <a:pt x="34817" y="657"/>
                  </a:lnTo>
                  <a:lnTo>
                    <a:pt x="34817" y="35129"/>
                  </a:lnTo>
                  <a:lnTo>
                    <a:pt x="345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5" name="Полилиния: фигура 314">
              <a:extLst>
                <a:ext uri="{FF2B5EF4-FFF2-40B4-BE49-F238E27FC236}">
                  <a16:creationId xmlns:a16="http://schemas.microsoft.com/office/drawing/2014/main" id="{F71E0DCD-C7FD-41FE-88BE-137F11DB10C8}"/>
                </a:ext>
              </a:extLst>
            </p:cNvPr>
            <p:cNvSpPr/>
            <p:nvPr/>
          </p:nvSpPr>
          <p:spPr>
            <a:xfrm>
              <a:off x="1229586" y="6237688"/>
              <a:ext cx="34471" cy="34471"/>
            </a:xfrm>
            <a:custGeom>
              <a:avLst/>
              <a:gdLst>
                <a:gd name="connsiteX0" fmla="*/ 441 w 34471"/>
                <a:gd name="connsiteY0" fmla="*/ 657 h 34471"/>
                <a:gd name="connsiteX1" fmla="*/ 34913 w 34471"/>
                <a:gd name="connsiteY1" fmla="*/ 657 h 34471"/>
                <a:gd name="connsiteX2" fmla="*/ 34913 w 34471"/>
                <a:gd name="connsiteY2" fmla="*/ 35129 h 34471"/>
                <a:gd name="connsiteX3" fmla="*/ 441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657"/>
                  </a:moveTo>
                  <a:lnTo>
                    <a:pt x="34913" y="657"/>
                  </a:lnTo>
                  <a:lnTo>
                    <a:pt x="34913" y="35129"/>
                  </a:lnTo>
                  <a:lnTo>
                    <a:pt x="441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6" name="Полилиния: фигура 315">
              <a:extLst>
                <a:ext uri="{FF2B5EF4-FFF2-40B4-BE49-F238E27FC236}">
                  <a16:creationId xmlns:a16="http://schemas.microsoft.com/office/drawing/2014/main" id="{C1214849-2964-4315-B568-21D1F450C85B}"/>
                </a:ext>
              </a:extLst>
            </p:cNvPr>
            <p:cNvSpPr/>
            <p:nvPr/>
          </p:nvSpPr>
          <p:spPr>
            <a:xfrm>
              <a:off x="1263054" y="6237688"/>
              <a:ext cx="34471" cy="34471"/>
            </a:xfrm>
            <a:custGeom>
              <a:avLst/>
              <a:gdLst>
                <a:gd name="connsiteX0" fmla="*/ 465 w 34471"/>
                <a:gd name="connsiteY0" fmla="*/ 657 h 34471"/>
                <a:gd name="connsiteX1" fmla="*/ 34937 w 34471"/>
                <a:gd name="connsiteY1" fmla="*/ 657 h 34471"/>
                <a:gd name="connsiteX2" fmla="*/ 34937 w 34471"/>
                <a:gd name="connsiteY2" fmla="*/ 35129 h 34471"/>
                <a:gd name="connsiteX3" fmla="*/ 465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657"/>
                  </a:moveTo>
                  <a:lnTo>
                    <a:pt x="34937" y="657"/>
                  </a:lnTo>
                  <a:lnTo>
                    <a:pt x="34937" y="35129"/>
                  </a:lnTo>
                  <a:lnTo>
                    <a:pt x="465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7" name="Полилиния: фигура 316">
              <a:extLst>
                <a:ext uri="{FF2B5EF4-FFF2-40B4-BE49-F238E27FC236}">
                  <a16:creationId xmlns:a16="http://schemas.microsoft.com/office/drawing/2014/main" id="{60A73130-2EF8-405C-998A-D22C075866A6}"/>
                </a:ext>
              </a:extLst>
            </p:cNvPr>
            <p:cNvSpPr/>
            <p:nvPr/>
          </p:nvSpPr>
          <p:spPr>
            <a:xfrm>
              <a:off x="1329990" y="6237688"/>
              <a:ext cx="34471" cy="34471"/>
            </a:xfrm>
            <a:custGeom>
              <a:avLst/>
              <a:gdLst>
                <a:gd name="connsiteX0" fmla="*/ 513 w 34471"/>
                <a:gd name="connsiteY0" fmla="*/ 657 h 34471"/>
                <a:gd name="connsiteX1" fmla="*/ 34985 w 34471"/>
                <a:gd name="connsiteY1" fmla="*/ 657 h 34471"/>
                <a:gd name="connsiteX2" fmla="*/ 34985 w 34471"/>
                <a:gd name="connsiteY2" fmla="*/ 35129 h 34471"/>
                <a:gd name="connsiteX3" fmla="*/ 513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657"/>
                  </a:moveTo>
                  <a:lnTo>
                    <a:pt x="34985" y="657"/>
                  </a:lnTo>
                  <a:lnTo>
                    <a:pt x="34985" y="35129"/>
                  </a:lnTo>
                  <a:lnTo>
                    <a:pt x="513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8" name="Полилиния: фигура 317">
              <a:extLst>
                <a:ext uri="{FF2B5EF4-FFF2-40B4-BE49-F238E27FC236}">
                  <a16:creationId xmlns:a16="http://schemas.microsoft.com/office/drawing/2014/main" id="{002F191D-78F6-476C-BE74-B68F807EC6DF}"/>
                </a:ext>
              </a:extLst>
            </p:cNvPr>
            <p:cNvSpPr/>
            <p:nvPr/>
          </p:nvSpPr>
          <p:spPr>
            <a:xfrm>
              <a:off x="1363458" y="6237688"/>
              <a:ext cx="34471" cy="34471"/>
            </a:xfrm>
            <a:custGeom>
              <a:avLst/>
              <a:gdLst>
                <a:gd name="connsiteX0" fmla="*/ 537 w 34471"/>
                <a:gd name="connsiteY0" fmla="*/ 657 h 34471"/>
                <a:gd name="connsiteX1" fmla="*/ 35009 w 34471"/>
                <a:gd name="connsiteY1" fmla="*/ 657 h 34471"/>
                <a:gd name="connsiteX2" fmla="*/ 35009 w 34471"/>
                <a:gd name="connsiteY2" fmla="*/ 35129 h 34471"/>
                <a:gd name="connsiteX3" fmla="*/ 537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37" y="657"/>
                  </a:moveTo>
                  <a:lnTo>
                    <a:pt x="35009" y="657"/>
                  </a:lnTo>
                  <a:lnTo>
                    <a:pt x="35009" y="35129"/>
                  </a:lnTo>
                  <a:lnTo>
                    <a:pt x="537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9" name="Полилиния: фигура 318">
              <a:extLst>
                <a:ext uri="{FF2B5EF4-FFF2-40B4-BE49-F238E27FC236}">
                  <a16:creationId xmlns:a16="http://schemas.microsoft.com/office/drawing/2014/main" id="{3640CC75-77A0-4898-A7F6-3E132AC26AD0}"/>
                </a:ext>
              </a:extLst>
            </p:cNvPr>
            <p:cNvSpPr/>
            <p:nvPr/>
          </p:nvSpPr>
          <p:spPr>
            <a:xfrm>
              <a:off x="1463861" y="6237688"/>
              <a:ext cx="34471" cy="34471"/>
            </a:xfrm>
            <a:custGeom>
              <a:avLst/>
              <a:gdLst>
                <a:gd name="connsiteX0" fmla="*/ 609 w 34471"/>
                <a:gd name="connsiteY0" fmla="*/ 657 h 34471"/>
                <a:gd name="connsiteX1" fmla="*/ 35081 w 34471"/>
                <a:gd name="connsiteY1" fmla="*/ 657 h 34471"/>
                <a:gd name="connsiteX2" fmla="*/ 35081 w 34471"/>
                <a:gd name="connsiteY2" fmla="*/ 35129 h 34471"/>
                <a:gd name="connsiteX3" fmla="*/ 609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09" y="657"/>
                  </a:moveTo>
                  <a:lnTo>
                    <a:pt x="35081" y="657"/>
                  </a:lnTo>
                  <a:lnTo>
                    <a:pt x="35081" y="35129"/>
                  </a:lnTo>
                  <a:lnTo>
                    <a:pt x="609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0" name="Полилиния: фигура 319">
              <a:extLst>
                <a:ext uri="{FF2B5EF4-FFF2-40B4-BE49-F238E27FC236}">
                  <a16:creationId xmlns:a16="http://schemas.microsoft.com/office/drawing/2014/main" id="{8148DC3A-87E9-42B7-B35F-548EA48F7A90}"/>
                </a:ext>
              </a:extLst>
            </p:cNvPr>
            <p:cNvSpPr/>
            <p:nvPr/>
          </p:nvSpPr>
          <p:spPr>
            <a:xfrm>
              <a:off x="1530797" y="6237688"/>
              <a:ext cx="34471" cy="34471"/>
            </a:xfrm>
            <a:custGeom>
              <a:avLst/>
              <a:gdLst>
                <a:gd name="connsiteX0" fmla="*/ 657 w 34471"/>
                <a:gd name="connsiteY0" fmla="*/ 657 h 34471"/>
                <a:gd name="connsiteX1" fmla="*/ 35129 w 34471"/>
                <a:gd name="connsiteY1" fmla="*/ 657 h 34471"/>
                <a:gd name="connsiteX2" fmla="*/ 35129 w 34471"/>
                <a:gd name="connsiteY2" fmla="*/ 35129 h 34471"/>
                <a:gd name="connsiteX3" fmla="*/ 657 w 34471"/>
                <a:gd name="connsiteY3" fmla="*/ 35129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657"/>
                  </a:moveTo>
                  <a:lnTo>
                    <a:pt x="35129" y="657"/>
                  </a:lnTo>
                  <a:lnTo>
                    <a:pt x="35129" y="35129"/>
                  </a:lnTo>
                  <a:lnTo>
                    <a:pt x="657" y="35129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1" name="Полилиния: фигура 320">
              <a:extLst>
                <a:ext uri="{FF2B5EF4-FFF2-40B4-BE49-F238E27FC236}">
                  <a16:creationId xmlns:a16="http://schemas.microsoft.com/office/drawing/2014/main" id="{28E5D4A4-68E7-49B0-B753-4DD947778F6F}"/>
                </a:ext>
              </a:extLst>
            </p:cNvPr>
            <p:cNvSpPr/>
            <p:nvPr/>
          </p:nvSpPr>
          <p:spPr>
            <a:xfrm>
              <a:off x="961843" y="6271156"/>
              <a:ext cx="34471" cy="34471"/>
            </a:xfrm>
            <a:custGeom>
              <a:avLst/>
              <a:gdLst>
                <a:gd name="connsiteX0" fmla="*/ 249 w 34471"/>
                <a:gd name="connsiteY0" fmla="*/ 681 h 34471"/>
                <a:gd name="connsiteX1" fmla="*/ 34721 w 34471"/>
                <a:gd name="connsiteY1" fmla="*/ 681 h 34471"/>
                <a:gd name="connsiteX2" fmla="*/ 34721 w 34471"/>
                <a:gd name="connsiteY2" fmla="*/ 35153 h 34471"/>
                <a:gd name="connsiteX3" fmla="*/ 249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49" y="681"/>
                  </a:moveTo>
                  <a:lnTo>
                    <a:pt x="34721" y="681"/>
                  </a:lnTo>
                  <a:lnTo>
                    <a:pt x="34721" y="35153"/>
                  </a:lnTo>
                  <a:lnTo>
                    <a:pt x="249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2" name="Полилиния: фигура 321">
              <a:extLst>
                <a:ext uri="{FF2B5EF4-FFF2-40B4-BE49-F238E27FC236}">
                  <a16:creationId xmlns:a16="http://schemas.microsoft.com/office/drawing/2014/main" id="{EB02C69E-6447-40E0-83D6-001B2C6BEEBB}"/>
                </a:ext>
              </a:extLst>
            </p:cNvPr>
            <p:cNvSpPr/>
            <p:nvPr/>
          </p:nvSpPr>
          <p:spPr>
            <a:xfrm>
              <a:off x="1062247" y="6271156"/>
              <a:ext cx="34471" cy="34471"/>
            </a:xfrm>
            <a:custGeom>
              <a:avLst/>
              <a:gdLst>
                <a:gd name="connsiteX0" fmla="*/ 321 w 34471"/>
                <a:gd name="connsiteY0" fmla="*/ 681 h 34471"/>
                <a:gd name="connsiteX1" fmla="*/ 34793 w 34471"/>
                <a:gd name="connsiteY1" fmla="*/ 681 h 34471"/>
                <a:gd name="connsiteX2" fmla="*/ 34793 w 34471"/>
                <a:gd name="connsiteY2" fmla="*/ 35153 h 34471"/>
                <a:gd name="connsiteX3" fmla="*/ 321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681"/>
                  </a:moveTo>
                  <a:lnTo>
                    <a:pt x="34793" y="681"/>
                  </a:lnTo>
                  <a:lnTo>
                    <a:pt x="34793" y="35153"/>
                  </a:lnTo>
                  <a:lnTo>
                    <a:pt x="321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3" name="Полилиния: фигура 322">
              <a:extLst>
                <a:ext uri="{FF2B5EF4-FFF2-40B4-BE49-F238E27FC236}">
                  <a16:creationId xmlns:a16="http://schemas.microsoft.com/office/drawing/2014/main" id="{0AC081CA-951D-43E5-9BE1-89ECE6044FD9}"/>
                </a:ext>
              </a:extLst>
            </p:cNvPr>
            <p:cNvSpPr/>
            <p:nvPr/>
          </p:nvSpPr>
          <p:spPr>
            <a:xfrm>
              <a:off x="1129183" y="6271156"/>
              <a:ext cx="34471" cy="34471"/>
            </a:xfrm>
            <a:custGeom>
              <a:avLst/>
              <a:gdLst>
                <a:gd name="connsiteX0" fmla="*/ 369 w 34471"/>
                <a:gd name="connsiteY0" fmla="*/ 681 h 34471"/>
                <a:gd name="connsiteX1" fmla="*/ 34841 w 34471"/>
                <a:gd name="connsiteY1" fmla="*/ 681 h 34471"/>
                <a:gd name="connsiteX2" fmla="*/ 34841 w 34471"/>
                <a:gd name="connsiteY2" fmla="*/ 35153 h 34471"/>
                <a:gd name="connsiteX3" fmla="*/ 369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681"/>
                  </a:moveTo>
                  <a:lnTo>
                    <a:pt x="34841" y="681"/>
                  </a:lnTo>
                  <a:lnTo>
                    <a:pt x="34841" y="35153"/>
                  </a:lnTo>
                  <a:lnTo>
                    <a:pt x="369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4" name="Полилиния: фигура 323">
              <a:extLst>
                <a:ext uri="{FF2B5EF4-FFF2-40B4-BE49-F238E27FC236}">
                  <a16:creationId xmlns:a16="http://schemas.microsoft.com/office/drawing/2014/main" id="{E2FFD89E-99FD-4C16-AD55-E4E66EA60397}"/>
                </a:ext>
              </a:extLst>
            </p:cNvPr>
            <p:cNvSpPr/>
            <p:nvPr/>
          </p:nvSpPr>
          <p:spPr>
            <a:xfrm>
              <a:off x="1162651" y="6271156"/>
              <a:ext cx="34471" cy="34471"/>
            </a:xfrm>
            <a:custGeom>
              <a:avLst/>
              <a:gdLst>
                <a:gd name="connsiteX0" fmla="*/ 393 w 34471"/>
                <a:gd name="connsiteY0" fmla="*/ 681 h 34471"/>
                <a:gd name="connsiteX1" fmla="*/ 34865 w 34471"/>
                <a:gd name="connsiteY1" fmla="*/ 681 h 34471"/>
                <a:gd name="connsiteX2" fmla="*/ 34865 w 34471"/>
                <a:gd name="connsiteY2" fmla="*/ 35153 h 34471"/>
                <a:gd name="connsiteX3" fmla="*/ 393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681"/>
                  </a:moveTo>
                  <a:lnTo>
                    <a:pt x="34865" y="681"/>
                  </a:lnTo>
                  <a:lnTo>
                    <a:pt x="34865" y="35153"/>
                  </a:lnTo>
                  <a:lnTo>
                    <a:pt x="393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5" name="Полилиния: фигура 324">
              <a:extLst>
                <a:ext uri="{FF2B5EF4-FFF2-40B4-BE49-F238E27FC236}">
                  <a16:creationId xmlns:a16="http://schemas.microsoft.com/office/drawing/2014/main" id="{115D2A2E-9AFC-464B-A1EF-DD7C27F9E536}"/>
                </a:ext>
              </a:extLst>
            </p:cNvPr>
            <p:cNvSpPr/>
            <p:nvPr/>
          </p:nvSpPr>
          <p:spPr>
            <a:xfrm>
              <a:off x="1263054" y="6271156"/>
              <a:ext cx="34471" cy="34471"/>
            </a:xfrm>
            <a:custGeom>
              <a:avLst/>
              <a:gdLst>
                <a:gd name="connsiteX0" fmla="*/ 465 w 34471"/>
                <a:gd name="connsiteY0" fmla="*/ 681 h 34471"/>
                <a:gd name="connsiteX1" fmla="*/ 34937 w 34471"/>
                <a:gd name="connsiteY1" fmla="*/ 681 h 34471"/>
                <a:gd name="connsiteX2" fmla="*/ 34937 w 34471"/>
                <a:gd name="connsiteY2" fmla="*/ 35153 h 34471"/>
                <a:gd name="connsiteX3" fmla="*/ 465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681"/>
                  </a:moveTo>
                  <a:lnTo>
                    <a:pt x="34937" y="681"/>
                  </a:lnTo>
                  <a:lnTo>
                    <a:pt x="34937" y="35153"/>
                  </a:lnTo>
                  <a:lnTo>
                    <a:pt x="465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6" name="Полилиния: фигура 325">
              <a:extLst>
                <a:ext uri="{FF2B5EF4-FFF2-40B4-BE49-F238E27FC236}">
                  <a16:creationId xmlns:a16="http://schemas.microsoft.com/office/drawing/2014/main" id="{909A6AA5-78BB-417A-9CD2-A79BED911010}"/>
                </a:ext>
              </a:extLst>
            </p:cNvPr>
            <p:cNvSpPr/>
            <p:nvPr/>
          </p:nvSpPr>
          <p:spPr>
            <a:xfrm>
              <a:off x="1329990" y="6271156"/>
              <a:ext cx="34471" cy="34471"/>
            </a:xfrm>
            <a:custGeom>
              <a:avLst/>
              <a:gdLst>
                <a:gd name="connsiteX0" fmla="*/ 513 w 34471"/>
                <a:gd name="connsiteY0" fmla="*/ 681 h 34471"/>
                <a:gd name="connsiteX1" fmla="*/ 34985 w 34471"/>
                <a:gd name="connsiteY1" fmla="*/ 681 h 34471"/>
                <a:gd name="connsiteX2" fmla="*/ 34985 w 34471"/>
                <a:gd name="connsiteY2" fmla="*/ 35153 h 34471"/>
                <a:gd name="connsiteX3" fmla="*/ 513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13" y="681"/>
                  </a:moveTo>
                  <a:lnTo>
                    <a:pt x="34985" y="681"/>
                  </a:lnTo>
                  <a:lnTo>
                    <a:pt x="34985" y="35153"/>
                  </a:lnTo>
                  <a:lnTo>
                    <a:pt x="513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7" name="Полилиния: фигура 326">
              <a:extLst>
                <a:ext uri="{FF2B5EF4-FFF2-40B4-BE49-F238E27FC236}">
                  <a16:creationId xmlns:a16="http://schemas.microsoft.com/office/drawing/2014/main" id="{697D9A20-FE6F-46D7-BE1C-6B787B16056E}"/>
                </a:ext>
              </a:extLst>
            </p:cNvPr>
            <p:cNvSpPr/>
            <p:nvPr/>
          </p:nvSpPr>
          <p:spPr>
            <a:xfrm>
              <a:off x="1430394" y="6271156"/>
              <a:ext cx="34471" cy="34471"/>
            </a:xfrm>
            <a:custGeom>
              <a:avLst/>
              <a:gdLst>
                <a:gd name="connsiteX0" fmla="*/ 585 w 34471"/>
                <a:gd name="connsiteY0" fmla="*/ 681 h 34471"/>
                <a:gd name="connsiteX1" fmla="*/ 35057 w 34471"/>
                <a:gd name="connsiteY1" fmla="*/ 681 h 34471"/>
                <a:gd name="connsiteX2" fmla="*/ 35057 w 34471"/>
                <a:gd name="connsiteY2" fmla="*/ 35153 h 34471"/>
                <a:gd name="connsiteX3" fmla="*/ 585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585" y="681"/>
                  </a:moveTo>
                  <a:lnTo>
                    <a:pt x="35057" y="681"/>
                  </a:lnTo>
                  <a:lnTo>
                    <a:pt x="35057" y="35153"/>
                  </a:lnTo>
                  <a:lnTo>
                    <a:pt x="585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8" name="Полилиния: фигура 327">
              <a:extLst>
                <a:ext uri="{FF2B5EF4-FFF2-40B4-BE49-F238E27FC236}">
                  <a16:creationId xmlns:a16="http://schemas.microsoft.com/office/drawing/2014/main" id="{6599A376-6876-4D30-BFC4-980C3CF92338}"/>
                </a:ext>
              </a:extLst>
            </p:cNvPr>
            <p:cNvSpPr/>
            <p:nvPr/>
          </p:nvSpPr>
          <p:spPr>
            <a:xfrm>
              <a:off x="1497329" y="6271156"/>
              <a:ext cx="34471" cy="34471"/>
            </a:xfrm>
            <a:custGeom>
              <a:avLst/>
              <a:gdLst>
                <a:gd name="connsiteX0" fmla="*/ 633 w 34471"/>
                <a:gd name="connsiteY0" fmla="*/ 681 h 34471"/>
                <a:gd name="connsiteX1" fmla="*/ 35105 w 34471"/>
                <a:gd name="connsiteY1" fmla="*/ 681 h 34471"/>
                <a:gd name="connsiteX2" fmla="*/ 35105 w 34471"/>
                <a:gd name="connsiteY2" fmla="*/ 35153 h 34471"/>
                <a:gd name="connsiteX3" fmla="*/ 633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681"/>
                  </a:moveTo>
                  <a:lnTo>
                    <a:pt x="35105" y="681"/>
                  </a:lnTo>
                  <a:lnTo>
                    <a:pt x="35105" y="35153"/>
                  </a:lnTo>
                  <a:lnTo>
                    <a:pt x="633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9" name="Полилиния: фигура 328">
              <a:extLst>
                <a:ext uri="{FF2B5EF4-FFF2-40B4-BE49-F238E27FC236}">
                  <a16:creationId xmlns:a16="http://schemas.microsoft.com/office/drawing/2014/main" id="{5BA51DCD-76F7-4614-AA2A-11BD564639D7}"/>
                </a:ext>
              </a:extLst>
            </p:cNvPr>
            <p:cNvSpPr/>
            <p:nvPr/>
          </p:nvSpPr>
          <p:spPr>
            <a:xfrm>
              <a:off x="1597733" y="6271156"/>
              <a:ext cx="34471" cy="34471"/>
            </a:xfrm>
            <a:custGeom>
              <a:avLst/>
              <a:gdLst>
                <a:gd name="connsiteX0" fmla="*/ 705 w 34471"/>
                <a:gd name="connsiteY0" fmla="*/ 681 h 34471"/>
                <a:gd name="connsiteX1" fmla="*/ 35177 w 34471"/>
                <a:gd name="connsiteY1" fmla="*/ 681 h 34471"/>
                <a:gd name="connsiteX2" fmla="*/ 35177 w 34471"/>
                <a:gd name="connsiteY2" fmla="*/ 35153 h 34471"/>
                <a:gd name="connsiteX3" fmla="*/ 705 w 34471"/>
                <a:gd name="connsiteY3" fmla="*/ 35153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681"/>
                  </a:moveTo>
                  <a:lnTo>
                    <a:pt x="35177" y="681"/>
                  </a:lnTo>
                  <a:lnTo>
                    <a:pt x="35177" y="35153"/>
                  </a:lnTo>
                  <a:lnTo>
                    <a:pt x="705" y="35153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0" name="Полилиния: фигура 329">
              <a:extLst>
                <a:ext uri="{FF2B5EF4-FFF2-40B4-BE49-F238E27FC236}">
                  <a16:creationId xmlns:a16="http://schemas.microsoft.com/office/drawing/2014/main" id="{376718F9-BFB1-43A1-B900-7F905938EA1E}"/>
                </a:ext>
              </a:extLst>
            </p:cNvPr>
            <p:cNvSpPr/>
            <p:nvPr/>
          </p:nvSpPr>
          <p:spPr>
            <a:xfrm>
              <a:off x="995311" y="6304624"/>
              <a:ext cx="34471" cy="34471"/>
            </a:xfrm>
            <a:custGeom>
              <a:avLst/>
              <a:gdLst>
                <a:gd name="connsiteX0" fmla="*/ 273 w 34471"/>
                <a:gd name="connsiteY0" fmla="*/ 705 h 34471"/>
                <a:gd name="connsiteX1" fmla="*/ 34745 w 34471"/>
                <a:gd name="connsiteY1" fmla="*/ 705 h 34471"/>
                <a:gd name="connsiteX2" fmla="*/ 34745 w 34471"/>
                <a:gd name="connsiteY2" fmla="*/ 35177 h 34471"/>
                <a:gd name="connsiteX3" fmla="*/ 273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273" y="705"/>
                  </a:moveTo>
                  <a:lnTo>
                    <a:pt x="34745" y="705"/>
                  </a:lnTo>
                  <a:lnTo>
                    <a:pt x="34745" y="35177"/>
                  </a:lnTo>
                  <a:lnTo>
                    <a:pt x="273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1" name="Полилиния: фигура 330">
              <a:extLst>
                <a:ext uri="{FF2B5EF4-FFF2-40B4-BE49-F238E27FC236}">
                  <a16:creationId xmlns:a16="http://schemas.microsoft.com/office/drawing/2014/main" id="{7735FFA4-AA69-45A4-B134-BC7F94EDB60A}"/>
                </a:ext>
              </a:extLst>
            </p:cNvPr>
            <p:cNvSpPr/>
            <p:nvPr/>
          </p:nvSpPr>
          <p:spPr>
            <a:xfrm>
              <a:off x="1062247" y="6304624"/>
              <a:ext cx="34471" cy="34471"/>
            </a:xfrm>
            <a:custGeom>
              <a:avLst/>
              <a:gdLst>
                <a:gd name="connsiteX0" fmla="*/ 321 w 34471"/>
                <a:gd name="connsiteY0" fmla="*/ 705 h 34471"/>
                <a:gd name="connsiteX1" fmla="*/ 34793 w 34471"/>
                <a:gd name="connsiteY1" fmla="*/ 705 h 34471"/>
                <a:gd name="connsiteX2" fmla="*/ 34793 w 34471"/>
                <a:gd name="connsiteY2" fmla="*/ 35177 h 34471"/>
                <a:gd name="connsiteX3" fmla="*/ 321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705"/>
                  </a:moveTo>
                  <a:lnTo>
                    <a:pt x="34793" y="705"/>
                  </a:lnTo>
                  <a:lnTo>
                    <a:pt x="34793" y="35177"/>
                  </a:lnTo>
                  <a:lnTo>
                    <a:pt x="321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2" name="Полилиния: фигура 331">
              <a:extLst>
                <a:ext uri="{FF2B5EF4-FFF2-40B4-BE49-F238E27FC236}">
                  <a16:creationId xmlns:a16="http://schemas.microsoft.com/office/drawing/2014/main" id="{47766680-325C-4239-8465-CD6BDA56B09B}"/>
                </a:ext>
              </a:extLst>
            </p:cNvPr>
            <p:cNvSpPr/>
            <p:nvPr/>
          </p:nvSpPr>
          <p:spPr>
            <a:xfrm>
              <a:off x="1095715" y="6304624"/>
              <a:ext cx="34471" cy="34471"/>
            </a:xfrm>
            <a:custGeom>
              <a:avLst/>
              <a:gdLst>
                <a:gd name="connsiteX0" fmla="*/ 345 w 34471"/>
                <a:gd name="connsiteY0" fmla="*/ 705 h 34471"/>
                <a:gd name="connsiteX1" fmla="*/ 34817 w 34471"/>
                <a:gd name="connsiteY1" fmla="*/ 705 h 34471"/>
                <a:gd name="connsiteX2" fmla="*/ 34817 w 34471"/>
                <a:gd name="connsiteY2" fmla="*/ 35177 h 34471"/>
                <a:gd name="connsiteX3" fmla="*/ 345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705"/>
                  </a:moveTo>
                  <a:lnTo>
                    <a:pt x="34817" y="705"/>
                  </a:lnTo>
                  <a:lnTo>
                    <a:pt x="34817" y="35177"/>
                  </a:lnTo>
                  <a:lnTo>
                    <a:pt x="345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3" name="Полилиния: фигура 332">
              <a:extLst>
                <a:ext uri="{FF2B5EF4-FFF2-40B4-BE49-F238E27FC236}">
                  <a16:creationId xmlns:a16="http://schemas.microsoft.com/office/drawing/2014/main" id="{D84AD359-76EE-4EDD-8D95-E2BA3AD3DF6E}"/>
                </a:ext>
              </a:extLst>
            </p:cNvPr>
            <p:cNvSpPr/>
            <p:nvPr/>
          </p:nvSpPr>
          <p:spPr>
            <a:xfrm>
              <a:off x="1129183" y="6304624"/>
              <a:ext cx="34471" cy="34471"/>
            </a:xfrm>
            <a:custGeom>
              <a:avLst/>
              <a:gdLst>
                <a:gd name="connsiteX0" fmla="*/ 369 w 34471"/>
                <a:gd name="connsiteY0" fmla="*/ 705 h 34471"/>
                <a:gd name="connsiteX1" fmla="*/ 34841 w 34471"/>
                <a:gd name="connsiteY1" fmla="*/ 705 h 34471"/>
                <a:gd name="connsiteX2" fmla="*/ 34841 w 34471"/>
                <a:gd name="connsiteY2" fmla="*/ 35177 h 34471"/>
                <a:gd name="connsiteX3" fmla="*/ 369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705"/>
                  </a:moveTo>
                  <a:lnTo>
                    <a:pt x="34841" y="705"/>
                  </a:lnTo>
                  <a:lnTo>
                    <a:pt x="34841" y="35177"/>
                  </a:lnTo>
                  <a:lnTo>
                    <a:pt x="369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4" name="Полилиния: фигура 333">
              <a:extLst>
                <a:ext uri="{FF2B5EF4-FFF2-40B4-BE49-F238E27FC236}">
                  <a16:creationId xmlns:a16="http://schemas.microsoft.com/office/drawing/2014/main" id="{C367E5C8-416F-4594-9A0E-A9AEFCD4FCAA}"/>
                </a:ext>
              </a:extLst>
            </p:cNvPr>
            <p:cNvSpPr/>
            <p:nvPr/>
          </p:nvSpPr>
          <p:spPr>
            <a:xfrm>
              <a:off x="1162651" y="6304624"/>
              <a:ext cx="34471" cy="34471"/>
            </a:xfrm>
            <a:custGeom>
              <a:avLst/>
              <a:gdLst>
                <a:gd name="connsiteX0" fmla="*/ 393 w 34471"/>
                <a:gd name="connsiteY0" fmla="*/ 705 h 34471"/>
                <a:gd name="connsiteX1" fmla="*/ 34865 w 34471"/>
                <a:gd name="connsiteY1" fmla="*/ 705 h 34471"/>
                <a:gd name="connsiteX2" fmla="*/ 34865 w 34471"/>
                <a:gd name="connsiteY2" fmla="*/ 35177 h 34471"/>
                <a:gd name="connsiteX3" fmla="*/ 393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705"/>
                  </a:moveTo>
                  <a:lnTo>
                    <a:pt x="34865" y="705"/>
                  </a:lnTo>
                  <a:lnTo>
                    <a:pt x="34865" y="35177"/>
                  </a:lnTo>
                  <a:lnTo>
                    <a:pt x="393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5" name="Полилиния: фигура 334">
              <a:extLst>
                <a:ext uri="{FF2B5EF4-FFF2-40B4-BE49-F238E27FC236}">
                  <a16:creationId xmlns:a16="http://schemas.microsoft.com/office/drawing/2014/main" id="{012251D3-EAE4-4F61-BC67-BA206F2AB475}"/>
                </a:ext>
              </a:extLst>
            </p:cNvPr>
            <p:cNvSpPr/>
            <p:nvPr/>
          </p:nvSpPr>
          <p:spPr>
            <a:xfrm>
              <a:off x="1229586" y="6304624"/>
              <a:ext cx="34471" cy="34471"/>
            </a:xfrm>
            <a:custGeom>
              <a:avLst/>
              <a:gdLst>
                <a:gd name="connsiteX0" fmla="*/ 441 w 34471"/>
                <a:gd name="connsiteY0" fmla="*/ 705 h 34471"/>
                <a:gd name="connsiteX1" fmla="*/ 34913 w 34471"/>
                <a:gd name="connsiteY1" fmla="*/ 705 h 34471"/>
                <a:gd name="connsiteX2" fmla="*/ 34913 w 34471"/>
                <a:gd name="connsiteY2" fmla="*/ 35177 h 34471"/>
                <a:gd name="connsiteX3" fmla="*/ 441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41" y="705"/>
                  </a:moveTo>
                  <a:lnTo>
                    <a:pt x="34913" y="705"/>
                  </a:lnTo>
                  <a:lnTo>
                    <a:pt x="34913" y="35177"/>
                  </a:lnTo>
                  <a:lnTo>
                    <a:pt x="441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6" name="Полилиния: фигура 335">
              <a:extLst>
                <a:ext uri="{FF2B5EF4-FFF2-40B4-BE49-F238E27FC236}">
                  <a16:creationId xmlns:a16="http://schemas.microsoft.com/office/drawing/2014/main" id="{2773E523-060A-488A-8BE9-1FB3D2F266F5}"/>
                </a:ext>
              </a:extLst>
            </p:cNvPr>
            <p:cNvSpPr/>
            <p:nvPr/>
          </p:nvSpPr>
          <p:spPr>
            <a:xfrm>
              <a:off x="1497329" y="6304624"/>
              <a:ext cx="34471" cy="34471"/>
            </a:xfrm>
            <a:custGeom>
              <a:avLst/>
              <a:gdLst>
                <a:gd name="connsiteX0" fmla="*/ 633 w 34471"/>
                <a:gd name="connsiteY0" fmla="*/ 705 h 34471"/>
                <a:gd name="connsiteX1" fmla="*/ 35105 w 34471"/>
                <a:gd name="connsiteY1" fmla="*/ 705 h 34471"/>
                <a:gd name="connsiteX2" fmla="*/ 35105 w 34471"/>
                <a:gd name="connsiteY2" fmla="*/ 35177 h 34471"/>
                <a:gd name="connsiteX3" fmla="*/ 633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705"/>
                  </a:moveTo>
                  <a:lnTo>
                    <a:pt x="35105" y="705"/>
                  </a:lnTo>
                  <a:lnTo>
                    <a:pt x="35105" y="35177"/>
                  </a:lnTo>
                  <a:lnTo>
                    <a:pt x="633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7" name="Полилиния: фигура 336">
              <a:extLst>
                <a:ext uri="{FF2B5EF4-FFF2-40B4-BE49-F238E27FC236}">
                  <a16:creationId xmlns:a16="http://schemas.microsoft.com/office/drawing/2014/main" id="{7DF22F24-E3B0-4083-B869-664327BFC212}"/>
                </a:ext>
              </a:extLst>
            </p:cNvPr>
            <p:cNvSpPr/>
            <p:nvPr/>
          </p:nvSpPr>
          <p:spPr>
            <a:xfrm>
              <a:off x="1530797" y="6304624"/>
              <a:ext cx="34471" cy="34471"/>
            </a:xfrm>
            <a:custGeom>
              <a:avLst/>
              <a:gdLst>
                <a:gd name="connsiteX0" fmla="*/ 657 w 34471"/>
                <a:gd name="connsiteY0" fmla="*/ 705 h 34471"/>
                <a:gd name="connsiteX1" fmla="*/ 35129 w 34471"/>
                <a:gd name="connsiteY1" fmla="*/ 705 h 34471"/>
                <a:gd name="connsiteX2" fmla="*/ 35129 w 34471"/>
                <a:gd name="connsiteY2" fmla="*/ 35177 h 34471"/>
                <a:gd name="connsiteX3" fmla="*/ 657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57" y="705"/>
                  </a:moveTo>
                  <a:lnTo>
                    <a:pt x="35129" y="705"/>
                  </a:lnTo>
                  <a:lnTo>
                    <a:pt x="35129" y="35177"/>
                  </a:lnTo>
                  <a:lnTo>
                    <a:pt x="657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8" name="Полилиния: фигура 337">
              <a:extLst>
                <a:ext uri="{FF2B5EF4-FFF2-40B4-BE49-F238E27FC236}">
                  <a16:creationId xmlns:a16="http://schemas.microsoft.com/office/drawing/2014/main" id="{3C661C60-FC3E-43E2-88EE-1476D60A2759}"/>
                </a:ext>
              </a:extLst>
            </p:cNvPr>
            <p:cNvSpPr/>
            <p:nvPr/>
          </p:nvSpPr>
          <p:spPr>
            <a:xfrm>
              <a:off x="1597733" y="6304624"/>
              <a:ext cx="34471" cy="34471"/>
            </a:xfrm>
            <a:custGeom>
              <a:avLst/>
              <a:gdLst>
                <a:gd name="connsiteX0" fmla="*/ 705 w 34471"/>
                <a:gd name="connsiteY0" fmla="*/ 705 h 34471"/>
                <a:gd name="connsiteX1" fmla="*/ 35177 w 34471"/>
                <a:gd name="connsiteY1" fmla="*/ 705 h 34471"/>
                <a:gd name="connsiteX2" fmla="*/ 35177 w 34471"/>
                <a:gd name="connsiteY2" fmla="*/ 35177 h 34471"/>
                <a:gd name="connsiteX3" fmla="*/ 705 w 34471"/>
                <a:gd name="connsiteY3" fmla="*/ 35177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705" y="705"/>
                  </a:moveTo>
                  <a:lnTo>
                    <a:pt x="35177" y="705"/>
                  </a:lnTo>
                  <a:lnTo>
                    <a:pt x="35177" y="35177"/>
                  </a:lnTo>
                  <a:lnTo>
                    <a:pt x="705" y="35177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9" name="Полилиния: фигура 338">
              <a:extLst>
                <a:ext uri="{FF2B5EF4-FFF2-40B4-BE49-F238E27FC236}">
                  <a16:creationId xmlns:a16="http://schemas.microsoft.com/office/drawing/2014/main" id="{31B2ADBF-0F9C-43D2-A2DD-0B4A588EC72C}"/>
                </a:ext>
              </a:extLst>
            </p:cNvPr>
            <p:cNvSpPr/>
            <p:nvPr/>
          </p:nvSpPr>
          <p:spPr>
            <a:xfrm>
              <a:off x="1062247" y="6338092"/>
              <a:ext cx="34471" cy="34471"/>
            </a:xfrm>
            <a:custGeom>
              <a:avLst/>
              <a:gdLst>
                <a:gd name="connsiteX0" fmla="*/ 321 w 34471"/>
                <a:gd name="connsiteY0" fmla="*/ 729 h 34471"/>
                <a:gd name="connsiteX1" fmla="*/ 34793 w 34471"/>
                <a:gd name="connsiteY1" fmla="*/ 729 h 34471"/>
                <a:gd name="connsiteX2" fmla="*/ 34793 w 34471"/>
                <a:gd name="connsiteY2" fmla="*/ 35201 h 34471"/>
                <a:gd name="connsiteX3" fmla="*/ 321 w 34471"/>
                <a:gd name="connsiteY3" fmla="*/ 352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21" y="729"/>
                  </a:moveTo>
                  <a:lnTo>
                    <a:pt x="34793" y="729"/>
                  </a:lnTo>
                  <a:lnTo>
                    <a:pt x="34793" y="35201"/>
                  </a:lnTo>
                  <a:lnTo>
                    <a:pt x="321" y="352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0" name="Полилиния: фигура 339">
              <a:extLst>
                <a:ext uri="{FF2B5EF4-FFF2-40B4-BE49-F238E27FC236}">
                  <a16:creationId xmlns:a16="http://schemas.microsoft.com/office/drawing/2014/main" id="{886B57D4-4205-4302-927C-56064931DFD4}"/>
                </a:ext>
              </a:extLst>
            </p:cNvPr>
            <p:cNvSpPr/>
            <p:nvPr/>
          </p:nvSpPr>
          <p:spPr>
            <a:xfrm>
              <a:off x="1095715" y="6338092"/>
              <a:ext cx="34471" cy="34471"/>
            </a:xfrm>
            <a:custGeom>
              <a:avLst/>
              <a:gdLst>
                <a:gd name="connsiteX0" fmla="*/ 345 w 34471"/>
                <a:gd name="connsiteY0" fmla="*/ 729 h 34471"/>
                <a:gd name="connsiteX1" fmla="*/ 34817 w 34471"/>
                <a:gd name="connsiteY1" fmla="*/ 729 h 34471"/>
                <a:gd name="connsiteX2" fmla="*/ 34817 w 34471"/>
                <a:gd name="connsiteY2" fmla="*/ 35201 h 34471"/>
                <a:gd name="connsiteX3" fmla="*/ 345 w 34471"/>
                <a:gd name="connsiteY3" fmla="*/ 352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45" y="729"/>
                  </a:moveTo>
                  <a:lnTo>
                    <a:pt x="34817" y="729"/>
                  </a:lnTo>
                  <a:lnTo>
                    <a:pt x="34817" y="35201"/>
                  </a:lnTo>
                  <a:lnTo>
                    <a:pt x="345" y="352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1" name="Полилиния: фигура 340">
              <a:extLst>
                <a:ext uri="{FF2B5EF4-FFF2-40B4-BE49-F238E27FC236}">
                  <a16:creationId xmlns:a16="http://schemas.microsoft.com/office/drawing/2014/main" id="{43E3479C-4598-436C-BB7C-55B5A1F0610E}"/>
                </a:ext>
              </a:extLst>
            </p:cNvPr>
            <p:cNvSpPr/>
            <p:nvPr/>
          </p:nvSpPr>
          <p:spPr>
            <a:xfrm>
              <a:off x="1129183" y="6338092"/>
              <a:ext cx="34471" cy="34471"/>
            </a:xfrm>
            <a:custGeom>
              <a:avLst/>
              <a:gdLst>
                <a:gd name="connsiteX0" fmla="*/ 369 w 34471"/>
                <a:gd name="connsiteY0" fmla="*/ 729 h 34471"/>
                <a:gd name="connsiteX1" fmla="*/ 34841 w 34471"/>
                <a:gd name="connsiteY1" fmla="*/ 729 h 34471"/>
                <a:gd name="connsiteX2" fmla="*/ 34841 w 34471"/>
                <a:gd name="connsiteY2" fmla="*/ 35201 h 34471"/>
                <a:gd name="connsiteX3" fmla="*/ 369 w 34471"/>
                <a:gd name="connsiteY3" fmla="*/ 352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69" y="729"/>
                  </a:moveTo>
                  <a:lnTo>
                    <a:pt x="34841" y="729"/>
                  </a:lnTo>
                  <a:lnTo>
                    <a:pt x="34841" y="35201"/>
                  </a:lnTo>
                  <a:lnTo>
                    <a:pt x="369" y="352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2" name="Полилиния: фигура 341">
              <a:extLst>
                <a:ext uri="{FF2B5EF4-FFF2-40B4-BE49-F238E27FC236}">
                  <a16:creationId xmlns:a16="http://schemas.microsoft.com/office/drawing/2014/main" id="{82EBD7FC-6D76-4195-9687-47D7E36B4C29}"/>
                </a:ext>
              </a:extLst>
            </p:cNvPr>
            <p:cNvSpPr/>
            <p:nvPr/>
          </p:nvSpPr>
          <p:spPr>
            <a:xfrm>
              <a:off x="1162651" y="6338092"/>
              <a:ext cx="34471" cy="34471"/>
            </a:xfrm>
            <a:custGeom>
              <a:avLst/>
              <a:gdLst>
                <a:gd name="connsiteX0" fmla="*/ 393 w 34471"/>
                <a:gd name="connsiteY0" fmla="*/ 729 h 34471"/>
                <a:gd name="connsiteX1" fmla="*/ 34865 w 34471"/>
                <a:gd name="connsiteY1" fmla="*/ 729 h 34471"/>
                <a:gd name="connsiteX2" fmla="*/ 34865 w 34471"/>
                <a:gd name="connsiteY2" fmla="*/ 35201 h 34471"/>
                <a:gd name="connsiteX3" fmla="*/ 393 w 34471"/>
                <a:gd name="connsiteY3" fmla="*/ 352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393" y="729"/>
                  </a:moveTo>
                  <a:lnTo>
                    <a:pt x="34865" y="729"/>
                  </a:lnTo>
                  <a:lnTo>
                    <a:pt x="34865" y="35201"/>
                  </a:lnTo>
                  <a:lnTo>
                    <a:pt x="393" y="352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3" name="Полилиния: фигура 342">
              <a:extLst>
                <a:ext uri="{FF2B5EF4-FFF2-40B4-BE49-F238E27FC236}">
                  <a16:creationId xmlns:a16="http://schemas.microsoft.com/office/drawing/2014/main" id="{5861ECDD-B159-46A5-B1C4-03BA9A90A6A4}"/>
                </a:ext>
              </a:extLst>
            </p:cNvPr>
            <p:cNvSpPr/>
            <p:nvPr/>
          </p:nvSpPr>
          <p:spPr>
            <a:xfrm>
              <a:off x="1263054" y="6338092"/>
              <a:ext cx="34471" cy="34471"/>
            </a:xfrm>
            <a:custGeom>
              <a:avLst/>
              <a:gdLst>
                <a:gd name="connsiteX0" fmla="*/ 465 w 34471"/>
                <a:gd name="connsiteY0" fmla="*/ 729 h 34471"/>
                <a:gd name="connsiteX1" fmla="*/ 34937 w 34471"/>
                <a:gd name="connsiteY1" fmla="*/ 729 h 34471"/>
                <a:gd name="connsiteX2" fmla="*/ 34937 w 34471"/>
                <a:gd name="connsiteY2" fmla="*/ 35201 h 34471"/>
                <a:gd name="connsiteX3" fmla="*/ 465 w 34471"/>
                <a:gd name="connsiteY3" fmla="*/ 352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465" y="729"/>
                  </a:moveTo>
                  <a:lnTo>
                    <a:pt x="34937" y="729"/>
                  </a:lnTo>
                  <a:lnTo>
                    <a:pt x="34937" y="35201"/>
                  </a:lnTo>
                  <a:lnTo>
                    <a:pt x="465" y="352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4" name="Полилиния: фигура 343">
              <a:extLst>
                <a:ext uri="{FF2B5EF4-FFF2-40B4-BE49-F238E27FC236}">
                  <a16:creationId xmlns:a16="http://schemas.microsoft.com/office/drawing/2014/main" id="{D51B5CA6-9D61-4113-BEF1-892CB687FC12}"/>
                </a:ext>
              </a:extLst>
            </p:cNvPr>
            <p:cNvSpPr/>
            <p:nvPr/>
          </p:nvSpPr>
          <p:spPr>
            <a:xfrm>
              <a:off x="1497329" y="6338092"/>
              <a:ext cx="34471" cy="34471"/>
            </a:xfrm>
            <a:custGeom>
              <a:avLst/>
              <a:gdLst>
                <a:gd name="connsiteX0" fmla="*/ 633 w 34471"/>
                <a:gd name="connsiteY0" fmla="*/ 729 h 34471"/>
                <a:gd name="connsiteX1" fmla="*/ 35105 w 34471"/>
                <a:gd name="connsiteY1" fmla="*/ 729 h 34471"/>
                <a:gd name="connsiteX2" fmla="*/ 35105 w 34471"/>
                <a:gd name="connsiteY2" fmla="*/ 35201 h 34471"/>
                <a:gd name="connsiteX3" fmla="*/ 633 w 34471"/>
                <a:gd name="connsiteY3" fmla="*/ 352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33" y="729"/>
                  </a:moveTo>
                  <a:lnTo>
                    <a:pt x="35105" y="729"/>
                  </a:lnTo>
                  <a:lnTo>
                    <a:pt x="35105" y="35201"/>
                  </a:lnTo>
                  <a:lnTo>
                    <a:pt x="633" y="352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5" name="Полилиния: фигура 344">
              <a:extLst>
                <a:ext uri="{FF2B5EF4-FFF2-40B4-BE49-F238E27FC236}">
                  <a16:creationId xmlns:a16="http://schemas.microsoft.com/office/drawing/2014/main" id="{1C645EDB-F5F5-4ADD-B1B5-DA13F7C6BE43}"/>
                </a:ext>
              </a:extLst>
            </p:cNvPr>
            <p:cNvSpPr/>
            <p:nvPr/>
          </p:nvSpPr>
          <p:spPr>
            <a:xfrm>
              <a:off x="1564265" y="6338092"/>
              <a:ext cx="34471" cy="34471"/>
            </a:xfrm>
            <a:custGeom>
              <a:avLst/>
              <a:gdLst>
                <a:gd name="connsiteX0" fmla="*/ 681 w 34471"/>
                <a:gd name="connsiteY0" fmla="*/ 729 h 34471"/>
                <a:gd name="connsiteX1" fmla="*/ 35153 w 34471"/>
                <a:gd name="connsiteY1" fmla="*/ 729 h 34471"/>
                <a:gd name="connsiteX2" fmla="*/ 35153 w 34471"/>
                <a:gd name="connsiteY2" fmla="*/ 35201 h 34471"/>
                <a:gd name="connsiteX3" fmla="*/ 681 w 34471"/>
                <a:gd name="connsiteY3" fmla="*/ 35201 h 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71" h="34471">
                  <a:moveTo>
                    <a:pt x="681" y="729"/>
                  </a:moveTo>
                  <a:lnTo>
                    <a:pt x="35153" y="729"/>
                  </a:lnTo>
                  <a:lnTo>
                    <a:pt x="35153" y="35201"/>
                  </a:lnTo>
                  <a:lnTo>
                    <a:pt x="681" y="35201"/>
                  </a:lnTo>
                  <a:close/>
                </a:path>
              </a:pathLst>
            </a:custGeom>
            <a:grpFill/>
            <a:ln w="56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6" name="Полилиния: фигура 345">
              <a:extLst>
                <a:ext uri="{FF2B5EF4-FFF2-40B4-BE49-F238E27FC236}">
                  <a16:creationId xmlns:a16="http://schemas.microsoft.com/office/drawing/2014/main" id="{CDD44BBE-23A2-4B3F-A037-89C1D5C7F68E}"/>
                </a:ext>
              </a:extLst>
            </p:cNvPr>
            <p:cNvSpPr/>
            <p:nvPr/>
          </p:nvSpPr>
          <p:spPr>
            <a:xfrm>
              <a:off x="694100" y="5400991"/>
              <a:ext cx="234275" cy="234275"/>
            </a:xfrm>
            <a:custGeom>
              <a:avLst/>
              <a:gdLst>
                <a:gd name="connsiteX0" fmla="*/ 125 w 234275"/>
                <a:gd name="connsiteY0" fmla="*/ 125 h 234275"/>
                <a:gd name="connsiteX1" fmla="*/ 125 w 234275"/>
                <a:gd name="connsiteY1" fmla="*/ 234400 h 234275"/>
                <a:gd name="connsiteX2" fmla="*/ 234400 w 234275"/>
                <a:gd name="connsiteY2" fmla="*/ 234400 h 234275"/>
                <a:gd name="connsiteX3" fmla="*/ 234400 w 234275"/>
                <a:gd name="connsiteY3" fmla="*/ 125 h 234275"/>
                <a:gd name="connsiteX4" fmla="*/ 125 w 234275"/>
                <a:gd name="connsiteY4" fmla="*/ 125 h 234275"/>
                <a:gd name="connsiteX5" fmla="*/ 200932 w 234275"/>
                <a:gd name="connsiteY5" fmla="*/ 200932 h 234275"/>
                <a:gd name="connsiteX6" fmla="*/ 33593 w 234275"/>
                <a:gd name="connsiteY6" fmla="*/ 200932 h 234275"/>
                <a:gd name="connsiteX7" fmla="*/ 33593 w 234275"/>
                <a:gd name="connsiteY7" fmla="*/ 33593 h 234275"/>
                <a:gd name="connsiteX8" fmla="*/ 200932 w 234275"/>
                <a:gd name="connsiteY8" fmla="*/ 33593 h 234275"/>
                <a:gd name="connsiteX9" fmla="*/ 200932 w 234275"/>
                <a:gd name="connsiteY9" fmla="*/ 200932 h 23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275" h="234275">
                  <a:moveTo>
                    <a:pt x="125" y="125"/>
                  </a:moveTo>
                  <a:lnTo>
                    <a:pt x="125" y="234400"/>
                  </a:lnTo>
                  <a:lnTo>
                    <a:pt x="234400" y="234400"/>
                  </a:lnTo>
                  <a:lnTo>
                    <a:pt x="234400" y="125"/>
                  </a:lnTo>
                  <a:lnTo>
                    <a:pt x="125" y="125"/>
                  </a:lnTo>
                  <a:close/>
                  <a:moveTo>
                    <a:pt x="200932" y="200932"/>
                  </a:moveTo>
                  <a:lnTo>
                    <a:pt x="33593" y="200932"/>
                  </a:lnTo>
                  <a:lnTo>
                    <a:pt x="33593" y="33593"/>
                  </a:lnTo>
                  <a:lnTo>
                    <a:pt x="200932" y="33593"/>
                  </a:lnTo>
                  <a:lnTo>
                    <a:pt x="200932" y="200932"/>
                  </a:lnTo>
                  <a:close/>
                </a:path>
              </a:pathLst>
            </a:custGeom>
            <a:grpFill/>
            <a:ln w="16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7" name="Полилиния: фигура 346">
              <a:extLst>
                <a:ext uri="{FF2B5EF4-FFF2-40B4-BE49-F238E27FC236}">
                  <a16:creationId xmlns:a16="http://schemas.microsoft.com/office/drawing/2014/main" id="{D0F275B4-BC85-4FCC-9830-54A998B3733C}"/>
                </a:ext>
              </a:extLst>
            </p:cNvPr>
            <p:cNvSpPr/>
            <p:nvPr/>
          </p:nvSpPr>
          <p:spPr>
            <a:xfrm>
              <a:off x="1430394" y="5400991"/>
              <a:ext cx="234275" cy="234275"/>
            </a:xfrm>
            <a:custGeom>
              <a:avLst/>
              <a:gdLst>
                <a:gd name="connsiteX0" fmla="*/ 653 w 234275"/>
                <a:gd name="connsiteY0" fmla="*/ 125 h 234275"/>
                <a:gd name="connsiteX1" fmla="*/ 653 w 234275"/>
                <a:gd name="connsiteY1" fmla="*/ 234400 h 234275"/>
                <a:gd name="connsiteX2" fmla="*/ 234928 w 234275"/>
                <a:gd name="connsiteY2" fmla="*/ 234400 h 234275"/>
                <a:gd name="connsiteX3" fmla="*/ 234928 w 234275"/>
                <a:gd name="connsiteY3" fmla="*/ 125 h 234275"/>
                <a:gd name="connsiteX4" fmla="*/ 653 w 234275"/>
                <a:gd name="connsiteY4" fmla="*/ 125 h 234275"/>
                <a:gd name="connsiteX5" fmla="*/ 201460 w 234275"/>
                <a:gd name="connsiteY5" fmla="*/ 200932 h 234275"/>
                <a:gd name="connsiteX6" fmla="*/ 34121 w 234275"/>
                <a:gd name="connsiteY6" fmla="*/ 200932 h 234275"/>
                <a:gd name="connsiteX7" fmla="*/ 34121 w 234275"/>
                <a:gd name="connsiteY7" fmla="*/ 33593 h 234275"/>
                <a:gd name="connsiteX8" fmla="*/ 201460 w 234275"/>
                <a:gd name="connsiteY8" fmla="*/ 33593 h 234275"/>
                <a:gd name="connsiteX9" fmla="*/ 201460 w 234275"/>
                <a:gd name="connsiteY9" fmla="*/ 200932 h 23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275" h="234275">
                  <a:moveTo>
                    <a:pt x="653" y="125"/>
                  </a:moveTo>
                  <a:lnTo>
                    <a:pt x="653" y="234400"/>
                  </a:lnTo>
                  <a:lnTo>
                    <a:pt x="234928" y="234400"/>
                  </a:lnTo>
                  <a:lnTo>
                    <a:pt x="234928" y="125"/>
                  </a:lnTo>
                  <a:lnTo>
                    <a:pt x="653" y="125"/>
                  </a:lnTo>
                  <a:close/>
                  <a:moveTo>
                    <a:pt x="201460" y="200932"/>
                  </a:moveTo>
                  <a:lnTo>
                    <a:pt x="34121" y="200932"/>
                  </a:lnTo>
                  <a:lnTo>
                    <a:pt x="34121" y="33593"/>
                  </a:lnTo>
                  <a:lnTo>
                    <a:pt x="201460" y="33593"/>
                  </a:lnTo>
                  <a:lnTo>
                    <a:pt x="201460" y="200932"/>
                  </a:lnTo>
                  <a:close/>
                </a:path>
              </a:pathLst>
            </a:custGeom>
            <a:grpFill/>
            <a:ln w="16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8" name="Полилиния: фигура 347">
              <a:extLst>
                <a:ext uri="{FF2B5EF4-FFF2-40B4-BE49-F238E27FC236}">
                  <a16:creationId xmlns:a16="http://schemas.microsoft.com/office/drawing/2014/main" id="{2E231164-9E10-460D-B1C6-5EAFD7929CFA}"/>
                </a:ext>
              </a:extLst>
            </p:cNvPr>
            <p:cNvSpPr/>
            <p:nvPr/>
          </p:nvSpPr>
          <p:spPr>
            <a:xfrm>
              <a:off x="694100" y="6137285"/>
              <a:ext cx="234275" cy="234275"/>
            </a:xfrm>
            <a:custGeom>
              <a:avLst/>
              <a:gdLst>
                <a:gd name="connsiteX0" fmla="*/ 125 w 234275"/>
                <a:gd name="connsiteY0" fmla="*/ 653 h 234275"/>
                <a:gd name="connsiteX1" fmla="*/ 125 w 234275"/>
                <a:gd name="connsiteY1" fmla="*/ 234928 h 234275"/>
                <a:gd name="connsiteX2" fmla="*/ 234400 w 234275"/>
                <a:gd name="connsiteY2" fmla="*/ 234928 h 234275"/>
                <a:gd name="connsiteX3" fmla="*/ 234400 w 234275"/>
                <a:gd name="connsiteY3" fmla="*/ 653 h 234275"/>
                <a:gd name="connsiteX4" fmla="*/ 125 w 234275"/>
                <a:gd name="connsiteY4" fmla="*/ 653 h 234275"/>
                <a:gd name="connsiteX5" fmla="*/ 200932 w 234275"/>
                <a:gd name="connsiteY5" fmla="*/ 201460 h 234275"/>
                <a:gd name="connsiteX6" fmla="*/ 33593 w 234275"/>
                <a:gd name="connsiteY6" fmla="*/ 201460 h 234275"/>
                <a:gd name="connsiteX7" fmla="*/ 33593 w 234275"/>
                <a:gd name="connsiteY7" fmla="*/ 34121 h 234275"/>
                <a:gd name="connsiteX8" fmla="*/ 200932 w 234275"/>
                <a:gd name="connsiteY8" fmla="*/ 34121 h 234275"/>
                <a:gd name="connsiteX9" fmla="*/ 200932 w 234275"/>
                <a:gd name="connsiteY9" fmla="*/ 201460 h 23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275" h="234275">
                  <a:moveTo>
                    <a:pt x="125" y="653"/>
                  </a:moveTo>
                  <a:lnTo>
                    <a:pt x="125" y="234928"/>
                  </a:lnTo>
                  <a:lnTo>
                    <a:pt x="234400" y="234928"/>
                  </a:lnTo>
                  <a:lnTo>
                    <a:pt x="234400" y="653"/>
                  </a:lnTo>
                  <a:lnTo>
                    <a:pt x="125" y="653"/>
                  </a:lnTo>
                  <a:close/>
                  <a:moveTo>
                    <a:pt x="200932" y="201460"/>
                  </a:moveTo>
                  <a:lnTo>
                    <a:pt x="33593" y="201460"/>
                  </a:lnTo>
                  <a:lnTo>
                    <a:pt x="33593" y="34121"/>
                  </a:lnTo>
                  <a:lnTo>
                    <a:pt x="200932" y="34121"/>
                  </a:lnTo>
                  <a:lnTo>
                    <a:pt x="200932" y="201460"/>
                  </a:lnTo>
                  <a:close/>
                </a:path>
              </a:pathLst>
            </a:custGeom>
            <a:grpFill/>
            <a:ln w="16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9" name="Полилиния: фигура 348">
              <a:extLst>
                <a:ext uri="{FF2B5EF4-FFF2-40B4-BE49-F238E27FC236}">
                  <a16:creationId xmlns:a16="http://schemas.microsoft.com/office/drawing/2014/main" id="{9DB4AD43-413B-4D6C-A34D-928234B47EC1}"/>
                </a:ext>
              </a:extLst>
            </p:cNvPr>
            <p:cNvSpPr/>
            <p:nvPr/>
          </p:nvSpPr>
          <p:spPr>
            <a:xfrm>
              <a:off x="761036" y="5467927"/>
              <a:ext cx="100403" cy="100403"/>
            </a:xfrm>
            <a:custGeom>
              <a:avLst/>
              <a:gdLst>
                <a:gd name="connsiteX0" fmla="*/ 129 w 100403"/>
                <a:gd name="connsiteY0" fmla="*/ 129 h 100403"/>
                <a:gd name="connsiteX1" fmla="*/ 100533 w 100403"/>
                <a:gd name="connsiteY1" fmla="*/ 129 h 100403"/>
                <a:gd name="connsiteX2" fmla="*/ 100533 w 100403"/>
                <a:gd name="connsiteY2" fmla="*/ 100533 h 100403"/>
                <a:gd name="connsiteX3" fmla="*/ 129 w 100403"/>
                <a:gd name="connsiteY3" fmla="*/ 100533 h 100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03" h="100403">
                  <a:moveTo>
                    <a:pt x="129" y="129"/>
                  </a:moveTo>
                  <a:lnTo>
                    <a:pt x="100533" y="129"/>
                  </a:lnTo>
                  <a:lnTo>
                    <a:pt x="100533" y="100533"/>
                  </a:lnTo>
                  <a:lnTo>
                    <a:pt x="129" y="100533"/>
                  </a:lnTo>
                  <a:close/>
                </a:path>
              </a:pathLst>
            </a:custGeom>
            <a:grpFill/>
            <a:ln w="16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0" name="Полилиния: фигура 349">
              <a:extLst>
                <a:ext uri="{FF2B5EF4-FFF2-40B4-BE49-F238E27FC236}">
                  <a16:creationId xmlns:a16="http://schemas.microsoft.com/office/drawing/2014/main" id="{EB3F8424-31DF-4486-A912-2B74BC2C2986}"/>
                </a:ext>
              </a:extLst>
            </p:cNvPr>
            <p:cNvSpPr/>
            <p:nvPr/>
          </p:nvSpPr>
          <p:spPr>
            <a:xfrm>
              <a:off x="1497329" y="5467927"/>
              <a:ext cx="100403" cy="100403"/>
            </a:xfrm>
            <a:custGeom>
              <a:avLst/>
              <a:gdLst>
                <a:gd name="connsiteX0" fmla="*/ 657 w 100403"/>
                <a:gd name="connsiteY0" fmla="*/ 129 h 100403"/>
                <a:gd name="connsiteX1" fmla="*/ 101061 w 100403"/>
                <a:gd name="connsiteY1" fmla="*/ 129 h 100403"/>
                <a:gd name="connsiteX2" fmla="*/ 101061 w 100403"/>
                <a:gd name="connsiteY2" fmla="*/ 100533 h 100403"/>
                <a:gd name="connsiteX3" fmla="*/ 657 w 100403"/>
                <a:gd name="connsiteY3" fmla="*/ 100533 h 100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03" h="100403">
                  <a:moveTo>
                    <a:pt x="657" y="129"/>
                  </a:moveTo>
                  <a:lnTo>
                    <a:pt x="101061" y="129"/>
                  </a:lnTo>
                  <a:lnTo>
                    <a:pt x="101061" y="100533"/>
                  </a:lnTo>
                  <a:lnTo>
                    <a:pt x="657" y="100533"/>
                  </a:lnTo>
                  <a:close/>
                </a:path>
              </a:pathLst>
            </a:custGeom>
            <a:grpFill/>
            <a:ln w="16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1" name="Полилиния: фигура 350">
              <a:extLst>
                <a:ext uri="{FF2B5EF4-FFF2-40B4-BE49-F238E27FC236}">
                  <a16:creationId xmlns:a16="http://schemas.microsoft.com/office/drawing/2014/main" id="{A91D6A79-4C21-40D0-B8A4-4326D7FBEAC9}"/>
                </a:ext>
              </a:extLst>
            </p:cNvPr>
            <p:cNvSpPr/>
            <p:nvPr/>
          </p:nvSpPr>
          <p:spPr>
            <a:xfrm>
              <a:off x="761036" y="6204220"/>
              <a:ext cx="100403" cy="100403"/>
            </a:xfrm>
            <a:custGeom>
              <a:avLst/>
              <a:gdLst>
                <a:gd name="connsiteX0" fmla="*/ 129 w 100403"/>
                <a:gd name="connsiteY0" fmla="*/ 657 h 100403"/>
                <a:gd name="connsiteX1" fmla="*/ 100533 w 100403"/>
                <a:gd name="connsiteY1" fmla="*/ 657 h 100403"/>
                <a:gd name="connsiteX2" fmla="*/ 100533 w 100403"/>
                <a:gd name="connsiteY2" fmla="*/ 101061 h 100403"/>
                <a:gd name="connsiteX3" fmla="*/ 129 w 100403"/>
                <a:gd name="connsiteY3" fmla="*/ 101061 h 100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03" h="100403">
                  <a:moveTo>
                    <a:pt x="129" y="657"/>
                  </a:moveTo>
                  <a:lnTo>
                    <a:pt x="100533" y="657"/>
                  </a:lnTo>
                  <a:lnTo>
                    <a:pt x="100533" y="101061"/>
                  </a:lnTo>
                  <a:lnTo>
                    <a:pt x="129" y="101061"/>
                  </a:lnTo>
                  <a:close/>
                </a:path>
              </a:pathLst>
            </a:custGeom>
            <a:grpFill/>
            <a:ln w="165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96" name="TextBox 695">
            <a:extLst>
              <a:ext uri="{FF2B5EF4-FFF2-40B4-BE49-F238E27FC236}">
                <a16:creationId xmlns:a16="http://schemas.microsoft.com/office/drawing/2014/main" id="{72D9706D-F716-4DCC-9276-9F3C4B3A1CB8}"/>
              </a:ext>
            </a:extLst>
          </p:cNvPr>
          <p:cNvSpPr txBox="1"/>
          <p:nvPr/>
        </p:nvSpPr>
        <p:spPr>
          <a:xfrm>
            <a:off x="1687063" y="5369781"/>
            <a:ext cx="4599785" cy="464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www.nav.tn.ru</a:t>
            </a:r>
            <a:r>
              <a:rPr kumimoji="0" lang="ru-RU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2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навигатор по строительным решениям и подбору материалов</a:t>
            </a:r>
          </a:p>
        </p:txBody>
      </p:sp>
      <p:grpSp>
        <p:nvGrpSpPr>
          <p:cNvPr id="699" name="Рисунок 697">
            <a:extLst>
              <a:ext uri="{FF2B5EF4-FFF2-40B4-BE49-F238E27FC236}">
                <a16:creationId xmlns:a16="http://schemas.microsoft.com/office/drawing/2014/main" id="{3E5E6766-FC88-4195-8FD8-23BF5AE63A95}"/>
              </a:ext>
            </a:extLst>
          </p:cNvPr>
          <p:cNvGrpSpPr/>
          <p:nvPr/>
        </p:nvGrpSpPr>
        <p:grpSpPr>
          <a:xfrm>
            <a:off x="7284135" y="4161813"/>
            <a:ext cx="727751" cy="727751"/>
            <a:chOff x="3082636" y="415638"/>
            <a:chExt cx="6032958" cy="6032958"/>
          </a:xfrm>
          <a:solidFill>
            <a:schemeClr val="bg1"/>
          </a:solidFill>
        </p:grpSpPr>
        <p:sp>
          <p:nvSpPr>
            <p:cNvPr id="700" name="Полилиния: фигура 699">
              <a:extLst>
                <a:ext uri="{FF2B5EF4-FFF2-40B4-BE49-F238E27FC236}">
                  <a16:creationId xmlns:a16="http://schemas.microsoft.com/office/drawing/2014/main" id="{797C28CE-7948-4922-B660-C59C7E1C5180}"/>
                </a:ext>
              </a:extLst>
            </p:cNvPr>
            <p:cNvSpPr/>
            <p:nvPr/>
          </p:nvSpPr>
          <p:spPr>
            <a:xfrm>
              <a:off x="4745177" y="415638"/>
              <a:ext cx="214053" cy="214053"/>
            </a:xfrm>
            <a:custGeom>
              <a:avLst/>
              <a:gdLst>
                <a:gd name="connsiteX0" fmla="*/ 249 w 214052"/>
                <a:gd name="connsiteY0" fmla="*/ 57 h 214052"/>
                <a:gd name="connsiteX1" fmla="*/ 214302 w 214052"/>
                <a:gd name="connsiteY1" fmla="*/ 57 h 214052"/>
                <a:gd name="connsiteX2" fmla="*/ 214302 w 214052"/>
                <a:gd name="connsiteY2" fmla="*/ 214110 h 214052"/>
                <a:gd name="connsiteX3" fmla="*/ 249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57"/>
                  </a:moveTo>
                  <a:lnTo>
                    <a:pt x="214302" y="57"/>
                  </a:lnTo>
                  <a:lnTo>
                    <a:pt x="214302" y="214110"/>
                  </a:lnTo>
                  <a:lnTo>
                    <a:pt x="249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1" name="Полилиния: фигура 700">
              <a:extLst>
                <a:ext uri="{FF2B5EF4-FFF2-40B4-BE49-F238E27FC236}">
                  <a16:creationId xmlns:a16="http://schemas.microsoft.com/office/drawing/2014/main" id="{BDE28C2E-1B00-4612-B302-4A7C0BAEC1D9}"/>
                </a:ext>
              </a:extLst>
            </p:cNvPr>
            <p:cNvSpPr/>
            <p:nvPr/>
          </p:nvSpPr>
          <p:spPr>
            <a:xfrm>
              <a:off x="4952995" y="415638"/>
              <a:ext cx="214053" cy="214053"/>
            </a:xfrm>
            <a:custGeom>
              <a:avLst/>
              <a:gdLst>
                <a:gd name="connsiteX0" fmla="*/ 273 w 214052"/>
                <a:gd name="connsiteY0" fmla="*/ 57 h 214052"/>
                <a:gd name="connsiteX1" fmla="*/ 214326 w 214052"/>
                <a:gd name="connsiteY1" fmla="*/ 57 h 214052"/>
                <a:gd name="connsiteX2" fmla="*/ 214326 w 214052"/>
                <a:gd name="connsiteY2" fmla="*/ 214110 h 214052"/>
                <a:gd name="connsiteX3" fmla="*/ 273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57"/>
                  </a:moveTo>
                  <a:lnTo>
                    <a:pt x="214326" y="57"/>
                  </a:lnTo>
                  <a:lnTo>
                    <a:pt x="214326" y="214110"/>
                  </a:lnTo>
                  <a:lnTo>
                    <a:pt x="273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2" name="Полилиния: фигура 701">
              <a:extLst>
                <a:ext uri="{FF2B5EF4-FFF2-40B4-BE49-F238E27FC236}">
                  <a16:creationId xmlns:a16="http://schemas.microsoft.com/office/drawing/2014/main" id="{5EE42BB6-DE13-4D03-89CD-77BF5B7A3013}"/>
                </a:ext>
              </a:extLst>
            </p:cNvPr>
            <p:cNvSpPr/>
            <p:nvPr/>
          </p:nvSpPr>
          <p:spPr>
            <a:xfrm>
              <a:off x="5368633" y="415638"/>
              <a:ext cx="214053" cy="214053"/>
            </a:xfrm>
            <a:custGeom>
              <a:avLst/>
              <a:gdLst>
                <a:gd name="connsiteX0" fmla="*/ 321 w 214052"/>
                <a:gd name="connsiteY0" fmla="*/ 57 h 214052"/>
                <a:gd name="connsiteX1" fmla="*/ 214374 w 214052"/>
                <a:gd name="connsiteY1" fmla="*/ 57 h 214052"/>
                <a:gd name="connsiteX2" fmla="*/ 214374 w 214052"/>
                <a:gd name="connsiteY2" fmla="*/ 214110 h 214052"/>
                <a:gd name="connsiteX3" fmla="*/ 321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57"/>
                  </a:moveTo>
                  <a:lnTo>
                    <a:pt x="214374" y="57"/>
                  </a:lnTo>
                  <a:lnTo>
                    <a:pt x="214374" y="214110"/>
                  </a:lnTo>
                  <a:lnTo>
                    <a:pt x="321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3" name="Полилиния: фигура 702">
              <a:extLst>
                <a:ext uri="{FF2B5EF4-FFF2-40B4-BE49-F238E27FC236}">
                  <a16:creationId xmlns:a16="http://schemas.microsoft.com/office/drawing/2014/main" id="{0F8B5216-BFE1-4BB7-A704-02220B445BE7}"/>
                </a:ext>
              </a:extLst>
            </p:cNvPr>
            <p:cNvSpPr/>
            <p:nvPr/>
          </p:nvSpPr>
          <p:spPr>
            <a:xfrm>
              <a:off x="5576451" y="415638"/>
              <a:ext cx="214053" cy="214053"/>
            </a:xfrm>
            <a:custGeom>
              <a:avLst/>
              <a:gdLst>
                <a:gd name="connsiteX0" fmla="*/ 345 w 214052"/>
                <a:gd name="connsiteY0" fmla="*/ 57 h 214052"/>
                <a:gd name="connsiteX1" fmla="*/ 214398 w 214052"/>
                <a:gd name="connsiteY1" fmla="*/ 57 h 214052"/>
                <a:gd name="connsiteX2" fmla="*/ 214398 w 214052"/>
                <a:gd name="connsiteY2" fmla="*/ 214110 h 214052"/>
                <a:gd name="connsiteX3" fmla="*/ 345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57"/>
                  </a:moveTo>
                  <a:lnTo>
                    <a:pt x="214398" y="57"/>
                  </a:lnTo>
                  <a:lnTo>
                    <a:pt x="214398" y="214110"/>
                  </a:lnTo>
                  <a:lnTo>
                    <a:pt x="345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4" name="Полилиния: фигура 703">
              <a:extLst>
                <a:ext uri="{FF2B5EF4-FFF2-40B4-BE49-F238E27FC236}">
                  <a16:creationId xmlns:a16="http://schemas.microsoft.com/office/drawing/2014/main" id="{442A0A9B-04DC-48EE-A9DF-3752C4E02972}"/>
                </a:ext>
              </a:extLst>
            </p:cNvPr>
            <p:cNvSpPr/>
            <p:nvPr/>
          </p:nvSpPr>
          <p:spPr>
            <a:xfrm>
              <a:off x="5784270" y="415638"/>
              <a:ext cx="214053" cy="214053"/>
            </a:xfrm>
            <a:custGeom>
              <a:avLst/>
              <a:gdLst>
                <a:gd name="connsiteX0" fmla="*/ 369 w 214052"/>
                <a:gd name="connsiteY0" fmla="*/ 57 h 214052"/>
                <a:gd name="connsiteX1" fmla="*/ 214422 w 214052"/>
                <a:gd name="connsiteY1" fmla="*/ 57 h 214052"/>
                <a:gd name="connsiteX2" fmla="*/ 214422 w 214052"/>
                <a:gd name="connsiteY2" fmla="*/ 214110 h 214052"/>
                <a:gd name="connsiteX3" fmla="*/ 369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57"/>
                  </a:moveTo>
                  <a:lnTo>
                    <a:pt x="214422" y="57"/>
                  </a:lnTo>
                  <a:lnTo>
                    <a:pt x="214422" y="214110"/>
                  </a:lnTo>
                  <a:lnTo>
                    <a:pt x="369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5" name="Полилиния: фигура 704">
              <a:extLst>
                <a:ext uri="{FF2B5EF4-FFF2-40B4-BE49-F238E27FC236}">
                  <a16:creationId xmlns:a16="http://schemas.microsoft.com/office/drawing/2014/main" id="{D158A7F1-3E63-4314-9E32-6C26BB8D59A3}"/>
                </a:ext>
              </a:extLst>
            </p:cNvPr>
            <p:cNvSpPr/>
            <p:nvPr/>
          </p:nvSpPr>
          <p:spPr>
            <a:xfrm>
              <a:off x="5992089" y="415638"/>
              <a:ext cx="214053" cy="214053"/>
            </a:xfrm>
            <a:custGeom>
              <a:avLst/>
              <a:gdLst>
                <a:gd name="connsiteX0" fmla="*/ 393 w 214052"/>
                <a:gd name="connsiteY0" fmla="*/ 57 h 214052"/>
                <a:gd name="connsiteX1" fmla="*/ 214446 w 214052"/>
                <a:gd name="connsiteY1" fmla="*/ 57 h 214052"/>
                <a:gd name="connsiteX2" fmla="*/ 214446 w 214052"/>
                <a:gd name="connsiteY2" fmla="*/ 214110 h 214052"/>
                <a:gd name="connsiteX3" fmla="*/ 393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57"/>
                  </a:moveTo>
                  <a:lnTo>
                    <a:pt x="214446" y="57"/>
                  </a:lnTo>
                  <a:lnTo>
                    <a:pt x="214446" y="214110"/>
                  </a:lnTo>
                  <a:lnTo>
                    <a:pt x="393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6" name="Полилиния: фигура 705">
              <a:extLst>
                <a:ext uri="{FF2B5EF4-FFF2-40B4-BE49-F238E27FC236}">
                  <a16:creationId xmlns:a16="http://schemas.microsoft.com/office/drawing/2014/main" id="{76CED481-6E5E-48B5-93AF-F5F759AD868D}"/>
                </a:ext>
              </a:extLst>
            </p:cNvPr>
            <p:cNvSpPr/>
            <p:nvPr/>
          </p:nvSpPr>
          <p:spPr>
            <a:xfrm>
              <a:off x="6199907" y="415638"/>
              <a:ext cx="214053" cy="214053"/>
            </a:xfrm>
            <a:custGeom>
              <a:avLst/>
              <a:gdLst>
                <a:gd name="connsiteX0" fmla="*/ 417 w 214052"/>
                <a:gd name="connsiteY0" fmla="*/ 57 h 214052"/>
                <a:gd name="connsiteX1" fmla="*/ 214470 w 214052"/>
                <a:gd name="connsiteY1" fmla="*/ 57 h 214052"/>
                <a:gd name="connsiteX2" fmla="*/ 214470 w 214052"/>
                <a:gd name="connsiteY2" fmla="*/ 214110 h 214052"/>
                <a:gd name="connsiteX3" fmla="*/ 417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57"/>
                  </a:moveTo>
                  <a:lnTo>
                    <a:pt x="214470" y="57"/>
                  </a:lnTo>
                  <a:lnTo>
                    <a:pt x="214470" y="214110"/>
                  </a:lnTo>
                  <a:lnTo>
                    <a:pt x="417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7" name="Полилиния: фигура 706">
              <a:extLst>
                <a:ext uri="{FF2B5EF4-FFF2-40B4-BE49-F238E27FC236}">
                  <a16:creationId xmlns:a16="http://schemas.microsoft.com/office/drawing/2014/main" id="{739B66C5-C24F-4305-B6CA-B3FBD4DBAB5C}"/>
                </a:ext>
              </a:extLst>
            </p:cNvPr>
            <p:cNvSpPr/>
            <p:nvPr/>
          </p:nvSpPr>
          <p:spPr>
            <a:xfrm>
              <a:off x="6615545" y="415638"/>
              <a:ext cx="214053" cy="214053"/>
            </a:xfrm>
            <a:custGeom>
              <a:avLst/>
              <a:gdLst>
                <a:gd name="connsiteX0" fmla="*/ 465 w 214052"/>
                <a:gd name="connsiteY0" fmla="*/ 57 h 214052"/>
                <a:gd name="connsiteX1" fmla="*/ 214518 w 214052"/>
                <a:gd name="connsiteY1" fmla="*/ 57 h 214052"/>
                <a:gd name="connsiteX2" fmla="*/ 214518 w 214052"/>
                <a:gd name="connsiteY2" fmla="*/ 214110 h 214052"/>
                <a:gd name="connsiteX3" fmla="*/ 465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57"/>
                  </a:moveTo>
                  <a:lnTo>
                    <a:pt x="214518" y="57"/>
                  </a:lnTo>
                  <a:lnTo>
                    <a:pt x="214518" y="214110"/>
                  </a:lnTo>
                  <a:lnTo>
                    <a:pt x="465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8" name="Полилиния: фигура 707">
              <a:extLst>
                <a:ext uri="{FF2B5EF4-FFF2-40B4-BE49-F238E27FC236}">
                  <a16:creationId xmlns:a16="http://schemas.microsoft.com/office/drawing/2014/main" id="{BE23D274-C63F-4D6E-A861-DE77A2FFA510}"/>
                </a:ext>
              </a:extLst>
            </p:cNvPr>
            <p:cNvSpPr/>
            <p:nvPr/>
          </p:nvSpPr>
          <p:spPr>
            <a:xfrm>
              <a:off x="7031182" y="415638"/>
              <a:ext cx="214053" cy="214053"/>
            </a:xfrm>
            <a:custGeom>
              <a:avLst/>
              <a:gdLst>
                <a:gd name="connsiteX0" fmla="*/ 513 w 214052"/>
                <a:gd name="connsiteY0" fmla="*/ 57 h 214052"/>
                <a:gd name="connsiteX1" fmla="*/ 214566 w 214052"/>
                <a:gd name="connsiteY1" fmla="*/ 57 h 214052"/>
                <a:gd name="connsiteX2" fmla="*/ 214566 w 214052"/>
                <a:gd name="connsiteY2" fmla="*/ 214110 h 214052"/>
                <a:gd name="connsiteX3" fmla="*/ 513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57"/>
                  </a:moveTo>
                  <a:lnTo>
                    <a:pt x="214566" y="57"/>
                  </a:lnTo>
                  <a:lnTo>
                    <a:pt x="214566" y="214110"/>
                  </a:lnTo>
                  <a:lnTo>
                    <a:pt x="513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9" name="Полилиния: фигура 708">
              <a:extLst>
                <a:ext uri="{FF2B5EF4-FFF2-40B4-BE49-F238E27FC236}">
                  <a16:creationId xmlns:a16="http://schemas.microsoft.com/office/drawing/2014/main" id="{6144DEBD-A674-4345-A2D3-BE72AAA0F549}"/>
                </a:ext>
              </a:extLst>
            </p:cNvPr>
            <p:cNvSpPr/>
            <p:nvPr/>
          </p:nvSpPr>
          <p:spPr>
            <a:xfrm>
              <a:off x="7239001" y="415638"/>
              <a:ext cx="214053" cy="214053"/>
            </a:xfrm>
            <a:custGeom>
              <a:avLst/>
              <a:gdLst>
                <a:gd name="connsiteX0" fmla="*/ 537 w 214052"/>
                <a:gd name="connsiteY0" fmla="*/ 57 h 214052"/>
                <a:gd name="connsiteX1" fmla="*/ 214590 w 214052"/>
                <a:gd name="connsiteY1" fmla="*/ 57 h 214052"/>
                <a:gd name="connsiteX2" fmla="*/ 214590 w 214052"/>
                <a:gd name="connsiteY2" fmla="*/ 214110 h 214052"/>
                <a:gd name="connsiteX3" fmla="*/ 537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7"/>
                  </a:moveTo>
                  <a:lnTo>
                    <a:pt x="214590" y="57"/>
                  </a:lnTo>
                  <a:lnTo>
                    <a:pt x="214590" y="214110"/>
                  </a:lnTo>
                  <a:lnTo>
                    <a:pt x="537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0" name="Полилиния: фигура 709">
              <a:extLst>
                <a:ext uri="{FF2B5EF4-FFF2-40B4-BE49-F238E27FC236}">
                  <a16:creationId xmlns:a16="http://schemas.microsoft.com/office/drawing/2014/main" id="{D4E5B292-3820-44AF-994A-C80F09ECADC8}"/>
                </a:ext>
              </a:extLst>
            </p:cNvPr>
            <p:cNvSpPr/>
            <p:nvPr/>
          </p:nvSpPr>
          <p:spPr>
            <a:xfrm>
              <a:off x="4745177" y="623457"/>
              <a:ext cx="214053" cy="214053"/>
            </a:xfrm>
            <a:custGeom>
              <a:avLst/>
              <a:gdLst>
                <a:gd name="connsiteX0" fmla="*/ 249 w 214052"/>
                <a:gd name="connsiteY0" fmla="*/ 81 h 214052"/>
                <a:gd name="connsiteX1" fmla="*/ 214302 w 214052"/>
                <a:gd name="connsiteY1" fmla="*/ 81 h 214052"/>
                <a:gd name="connsiteX2" fmla="*/ 214302 w 214052"/>
                <a:gd name="connsiteY2" fmla="*/ 214134 h 214052"/>
                <a:gd name="connsiteX3" fmla="*/ 249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81"/>
                  </a:moveTo>
                  <a:lnTo>
                    <a:pt x="214302" y="81"/>
                  </a:lnTo>
                  <a:lnTo>
                    <a:pt x="214302" y="214134"/>
                  </a:lnTo>
                  <a:lnTo>
                    <a:pt x="249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1" name="Полилиния: фигура 710">
              <a:extLst>
                <a:ext uri="{FF2B5EF4-FFF2-40B4-BE49-F238E27FC236}">
                  <a16:creationId xmlns:a16="http://schemas.microsoft.com/office/drawing/2014/main" id="{4C80D5F2-B5F9-4A99-B70B-D4BA390A5AA0}"/>
                </a:ext>
              </a:extLst>
            </p:cNvPr>
            <p:cNvSpPr/>
            <p:nvPr/>
          </p:nvSpPr>
          <p:spPr>
            <a:xfrm>
              <a:off x="4952995" y="623457"/>
              <a:ext cx="214053" cy="214053"/>
            </a:xfrm>
            <a:custGeom>
              <a:avLst/>
              <a:gdLst>
                <a:gd name="connsiteX0" fmla="*/ 273 w 214052"/>
                <a:gd name="connsiteY0" fmla="*/ 81 h 214052"/>
                <a:gd name="connsiteX1" fmla="*/ 214326 w 214052"/>
                <a:gd name="connsiteY1" fmla="*/ 81 h 214052"/>
                <a:gd name="connsiteX2" fmla="*/ 214326 w 214052"/>
                <a:gd name="connsiteY2" fmla="*/ 214134 h 214052"/>
                <a:gd name="connsiteX3" fmla="*/ 273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81"/>
                  </a:moveTo>
                  <a:lnTo>
                    <a:pt x="214326" y="81"/>
                  </a:lnTo>
                  <a:lnTo>
                    <a:pt x="214326" y="214134"/>
                  </a:lnTo>
                  <a:lnTo>
                    <a:pt x="273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2" name="Полилиния: фигура 711">
              <a:extLst>
                <a:ext uri="{FF2B5EF4-FFF2-40B4-BE49-F238E27FC236}">
                  <a16:creationId xmlns:a16="http://schemas.microsoft.com/office/drawing/2014/main" id="{B8CD0C89-428F-4350-BB4F-984ACC1AA45B}"/>
                </a:ext>
              </a:extLst>
            </p:cNvPr>
            <p:cNvSpPr/>
            <p:nvPr/>
          </p:nvSpPr>
          <p:spPr>
            <a:xfrm>
              <a:off x="5160814" y="623457"/>
              <a:ext cx="214053" cy="214053"/>
            </a:xfrm>
            <a:custGeom>
              <a:avLst/>
              <a:gdLst>
                <a:gd name="connsiteX0" fmla="*/ 297 w 214052"/>
                <a:gd name="connsiteY0" fmla="*/ 81 h 214052"/>
                <a:gd name="connsiteX1" fmla="*/ 214350 w 214052"/>
                <a:gd name="connsiteY1" fmla="*/ 81 h 214052"/>
                <a:gd name="connsiteX2" fmla="*/ 214350 w 214052"/>
                <a:gd name="connsiteY2" fmla="*/ 214134 h 214052"/>
                <a:gd name="connsiteX3" fmla="*/ 297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81"/>
                  </a:moveTo>
                  <a:lnTo>
                    <a:pt x="214350" y="81"/>
                  </a:lnTo>
                  <a:lnTo>
                    <a:pt x="214350" y="214134"/>
                  </a:lnTo>
                  <a:lnTo>
                    <a:pt x="297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3" name="Полилиния: фигура 712">
              <a:extLst>
                <a:ext uri="{FF2B5EF4-FFF2-40B4-BE49-F238E27FC236}">
                  <a16:creationId xmlns:a16="http://schemas.microsoft.com/office/drawing/2014/main" id="{42595128-7184-4E4A-B476-7EF3100EED83}"/>
                </a:ext>
              </a:extLst>
            </p:cNvPr>
            <p:cNvSpPr/>
            <p:nvPr/>
          </p:nvSpPr>
          <p:spPr>
            <a:xfrm>
              <a:off x="5784270" y="623457"/>
              <a:ext cx="214053" cy="214053"/>
            </a:xfrm>
            <a:custGeom>
              <a:avLst/>
              <a:gdLst>
                <a:gd name="connsiteX0" fmla="*/ 369 w 214052"/>
                <a:gd name="connsiteY0" fmla="*/ 81 h 214052"/>
                <a:gd name="connsiteX1" fmla="*/ 214422 w 214052"/>
                <a:gd name="connsiteY1" fmla="*/ 81 h 214052"/>
                <a:gd name="connsiteX2" fmla="*/ 214422 w 214052"/>
                <a:gd name="connsiteY2" fmla="*/ 214134 h 214052"/>
                <a:gd name="connsiteX3" fmla="*/ 369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81"/>
                  </a:moveTo>
                  <a:lnTo>
                    <a:pt x="214422" y="81"/>
                  </a:lnTo>
                  <a:lnTo>
                    <a:pt x="214422" y="214134"/>
                  </a:lnTo>
                  <a:lnTo>
                    <a:pt x="369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4" name="Полилиния: фигура 713">
              <a:extLst>
                <a:ext uri="{FF2B5EF4-FFF2-40B4-BE49-F238E27FC236}">
                  <a16:creationId xmlns:a16="http://schemas.microsoft.com/office/drawing/2014/main" id="{7D4569DF-DDF4-445D-8D00-EF1B1E4592FB}"/>
                </a:ext>
              </a:extLst>
            </p:cNvPr>
            <p:cNvSpPr/>
            <p:nvPr/>
          </p:nvSpPr>
          <p:spPr>
            <a:xfrm>
              <a:off x="5992089" y="623457"/>
              <a:ext cx="214053" cy="214053"/>
            </a:xfrm>
            <a:custGeom>
              <a:avLst/>
              <a:gdLst>
                <a:gd name="connsiteX0" fmla="*/ 393 w 214052"/>
                <a:gd name="connsiteY0" fmla="*/ 81 h 214052"/>
                <a:gd name="connsiteX1" fmla="*/ 214446 w 214052"/>
                <a:gd name="connsiteY1" fmla="*/ 81 h 214052"/>
                <a:gd name="connsiteX2" fmla="*/ 214446 w 214052"/>
                <a:gd name="connsiteY2" fmla="*/ 214134 h 214052"/>
                <a:gd name="connsiteX3" fmla="*/ 393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81"/>
                  </a:moveTo>
                  <a:lnTo>
                    <a:pt x="214446" y="81"/>
                  </a:lnTo>
                  <a:lnTo>
                    <a:pt x="214446" y="214134"/>
                  </a:lnTo>
                  <a:lnTo>
                    <a:pt x="393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5" name="Полилиния: фигура 714">
              <a:extLst>
                <a:ext uri="{FF2B5EF4-FFF2-40B4-BE49-F238E27FC236}">
                  <a16:creationId xmlns:a16="http://schemas.microsoft.com/office/drawing/2014/main" id="{1722A31C-2AC5-4173-9687-E0C4C9216827}"/>
                </a:ext>
              </a:extLst>
            </p:cNvPr>
            <p:cNvSpPr/>
            <p:nvPr/>
          </p:nvSpPr>
          <p:spPr>
            <a:xfrm>
              <a:off x="6407726" y="623457"/>
              <a:ext cx="214053" cy="214053"/>
            </a:xfrm>
            <a:custGeom>
              <a:avLst/>
              <a:gdLst>
                <a:gd name="connsiteX0" fmla="*/ 441 w 214052"/>
                <a:gd name="connsiteY0" fmla="*/ 81 h 214052"/>
                <a:gd name="connsiteX1" fmla="*/ 214494 w 214052"/>
                <a:gd name="connsiteY1" fmla="*/ 81 h 214052"/>
                <a:gd name="connsiteX2" fmla="*/ 214494 w 214052"/>
                <a:gd name="connsiteY2" fmla="*/ 214134 h 214052"/>
                <a:gd name="connsiteX3" fmla="*/ 441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81"/>
                  </a:moveTo>
                  <a:lnTo>
                    <a:pt x="214494" y="81"/>
                  </a:lnTo>
                  <a:lnTo>
                    <a:pt x="214494" y="214134"/>
                  </a:lnTo>
                  <a:lnTo>
                    <a:pt x="441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6" name="Полилиния: фигура 715">
              <a:extLst>
                <a:ext uri="{FF2B5EF4-FFF2-40B4-BE49-F238E27FC236}">
                  <a16:creationId xmlns:a16="http://schemas.microsoft.com/office/drawing/2014/main" id="{DA719B2B-B684-4B2A-895D-D7E0B3869020}"/>
                </a:ext>
              </a:extLst>
            </p:cNvPr>
            <p:cNvSpPr/>
            <p:nvPr/>
          </p:nvSpPr>
          <p:spPr>
            <a:xfrm>
              <a:off x="6615545" y="623457"/>
              <a:ext cx="214053" cy="214053"/>
            </a:xfrm>
            <a:custGeom>
              <a:avLst/>
              <a:gdLst>
                <a:gd name="connsiteX0" fmla="*/ 465 w 214052"/>
                <a:gd name="connsiteY0" fmla="*/ 81 h 214052"/>
                <a:gd name="connsiteX1" fmla="*/ 214518 w 214052"/>
                <a:gd name="connsiteY1" fmla="*/ 81 h 214052"/>
                <a:gd name="connsiteX2" fmla="*/ 214518 w 214052"/>
                <a:gd name="connsiteY2" fmla="*/ 214134 h 214052"/>
                <a:gd name="connsiteX3" fmla="*/ 465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81"/>
                  </a:moveTo>
                  <a:lnTo>
                    <a:pt x="214518" y="81"/>
                  </a:lnTo>
                  <a:lnTo>
                    <a:pt x="214518" y="214134"/>
                  </a:lnTo>
                  <a:lnTo>
                    <a:pt x="465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7" name="Полилиния: фигура 716">
              <a:extLst>
                <a:ext uri="{FF2B5EF4-FFF2-40B4-BE49-F238E27FC236}">
                  <a16:creationId xmlns:a16="http://schemas.microsoft.com/office/drawing/2014/main" id="{A53308F6-B10A-4039-BB83-2A99F12BE2FE}"/>
                </a:ext>
              </a:extLst>
            </p:cNvPr>
            <p:cNvSpPr/>
            <p:nvPr/>
          </p:nvSpPr>
          <p:spPr>
            <a:xfrm>
              <a:off x="4745177" y="831275"/>
              <a:ext cx="214053" cy="214053"/>
            </a:xfrm>
            <a:custGeom>
              <a:avLst/>
              <a:gdLst>
                <a:gd name="connsiteX0" fmla="*/ 249 w 214052"/>
                <a:gd name="connsiteY0" fmla="*/ 105 h 214052"/>
                <a:gd name="connsiteX1" fmla="*/ 214302 w 214052"/>
                <a:gd name="connsiteY1" fmla="*/ 105 h 214052"/>
                <a:gd name="connsiteX2" fmla="*/ 214302 w 214052"/>
                <a:gd name="connsiteY2" fmla="*/ 214158 h 214052"/>
                <a:gd name="connsiteX3" fmla="*/ 249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105"/>
                  </a:moveTo>
                  <a:lnTo>
                    <a:pt x="214302" y="105"/>
                  </a:lnTo>
                  <a:lnTo>
                    <a:pt x="214302" y="214158"/>
                  </a:lnTo>
                  <a:lnTo>
                    <a:pt x="249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8" name="Полилиния: фигура 717">
              <a:extLst>
                <a:ext uri="{FF2B5EF4-FFF2-40B4-BE49-F238E27FC236}">
                  <a16:creationId xmlns:a16="http://schemas.microsoft.com/office/drawing/2014/main" id="{1CAE51F7-27B0-497B-8E1C-34F6D1F36132}"/>
                </a:ext>
              </a:extLst>
            </p:cNvPr>
            <p:cNvSpPr/>
            <p:nvPr/>
          </p:nvSpPr>
          <p:spPr>
            <a:xfrm>
              <a:off x="4952995" y="831275"/>
              <a:ext cx="214053" cy="214053"/>
            </a:xfrm>
            <a:custGeom>
              <a:avLst/>
              <a:gdLst>
                <a:gd name="connsiteX0" fmla="*/ 273 w 214052"/>
                <a:gd name="connsiteY0" fmla="*/ 105 h 214052"/>
                <a:gd name="connsiteX1" fmla="*/ 214326 w 214052"/>
                <a:gd name="connsiteY1" fmla="*/ 105 h 214052"/>
                <a:gd name="connsiteX2" fmla="*/ 214326 w 214052"/>
                <a:gd name="connsiteY2" fmla="*/ 214158 h 214052"/>
                <a:gd name="connsiteX3" fmla="*/ 273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105"/>
                  </a:moveTo>
                  <a:lnTo>
                    <a:pt x="214326" y="105"/>
                  </a:lnTo>
                  <a:lnTo>
                    <a:pt x="214326" y="214158"/>
                  </a:lnTo>
                  <a:lnTo>
                    <a:pt x="273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9" name="Полилиния: фигура 718">
              <a:extLst>
                <a:ext uri="{FF2B5EF4-FFF2-40B4-BE49-F238E27FC236}">
                  <a16:creationId xmlns:a16="http://schemas.microsoft.com/office/drawing/2014/main" id="{3FD4BFCC-443E-45BE-8004-741F57D6A4EC}"/>
                </a:ext>
              </a:extLst>
            </p:cNvPr>
            <p:cNvSpPr/>
            <p:nvPr/>
          </p:nvSpPr>
          <p:spPr>
            <a:xfrm>
              <a:off x="5368633" y="831275"/>
              <a:ext cx="214053" cy="214053"/>
            </a:xfrm>
            <a:custGeom>
              <a:avLst/>
              <a:gdLst>
                <a:gd name="connsiteX0" fmla="*/ 321 w 214052"/>
                <a:gd name="connsiteY0" fmla="*/ 105 h 214052"/>
                <a:gd name="connsiteX1" fmla="*/ 214374 w 214052"/>
                <a:gd name="connsiteY1" fmla="*/ 105 h 214052"/>
                <a:gd name="connsiteX2" fmla="*/ 214374 w 214052"/>
                <a:gd name="connsiteY2" fmla="*/ 214158 h 214052"/>
                <a:gd name="connsiteX3" fmla="*/ 321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105"/>
                  </a:moveTo>
                  <a:lnTo>
                    <a:pt x="214374" y="105"/>
                  </a:lnTo>
                  <a:lnTo>
                    <a:pt x="214374" y="214158"/>
                  </a:lnTo>
                  <a:lnTo>
                    <a:pt x="321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0" name="Полилиния: фигура 719">
              <a:extLst>
                <a:ext uri="{FF2B5EF4-FFF2-40B4-BE49-F238E27FC236}">
                  <a16:creationId xmlns:a16="http://schemas.microsoft.com/office/drawing/2014/main" id="{B1B47011-DF1A-43EE-B897-A5AFC5ED3191}"/>
                </a:ext>
              </a:extLst>
            </p:cNvPr>
            <p:cNvSpPr/>
            <p:nvPr/>
          </p:nvSpPr>
          <p:spPr>
            <a:xfrm>
              <a:off x="5784270" y="831275"/>
              <a:ext cx="214053" cy="214053"/>
            </a:xfrm>
            <a:custGeom>
              <a:avLst/>
              <a:gdLst>
                <a:gd name="connsiteX0" fmla="*/ 369 w 214052"/>
                <a:gd name="connsiteY0" fmla="*/ 105 h 214052"/>
                <a:gd name="connsiteX1" fmla="*/ 214422 w 214052"/>
                <a:gd name="connsiteY1" fmla="*/ 105 h 214052"/>
                <a:gd name="connsiteX2" fmla="*/ 214422 w 214052"/>
                <a:gd name="connsiteY2" fmla="*/ 214158 h 214052"/>
                <a:gd name="connsiteX3" fmla="*/ 369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105"/>
                  </a:moveTo>
                  <a:lnTo>
                    <a:pt x="214422" y="105"/>
                  </a:lnTo>
                  <a:lnTo>
                    <a:pt x="214422" y="214158"/>
                  </a:lnTo>
                  <a:lnTo>
                    <a:pt x="369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1" name="Полилиния: фигура 720">
              <a:extLst>
                <a:ext uri="{FF2B5EF4-FFF2-40B4-BE49-F238E27FC236}">
                  <a16:creationId xmlns:a16="http://schemas.microsoft.com/office/drawing/2014/main" id="{A981F0D2-D85B-4ED6-87B4-8D4791E9AF42}"/>
                </a:ext>
              </a:extLst>
            </p:cNvPr>
            <p:cNvSpPr/>
            <p:nvPr/>
          </p:nvSpPr>
          <p:spPr>
            <a:xfrm>
              <a:off x="5992089" y="831275"/>
              <a:ext cx="214053" cy="214053"/>
            </a:xfrm>
            <a:custGeom>
              <a:avLst/>
              <a:gdLst>
                <a:gd name="connsiteX0" fmla="*/ 393 w 214052"/>
                <a:gd name="connsiteY0" fmla="*/ 105 h 214052"/>
                <a:gd name="connsiteX1" fmla="*/ 214446 w 214052"/>
                <a:gd name="connsiteY1" fmla="*/ 105 h 214052"/>
                <a:gd name="connsiteX2" fmla="*/ 214446 w 214052"/>
                <a:gd name="connsiteY2" fmla="*/ 214158 h 214052"/>
                <a:gd name="connsiteX3" fmla="*/ 393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105"/>
                  </a:moveTo>
                  <a:lnTo>
                    <a:pt x="214446" y="105"/>
                  </a:lnTo>
                  <a:lnTo>
                    <a:pt x="214446" y="214158"/>
                  </a:lnTo>
                  <a:lnTo>
                    <a:pt x="393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2" name="Полилиния: фигура 721">
              <a:extLst>
                <a:ext uri="{FF2B5EF4-FFF2-40B4-BE49-F238E27FC236}">
                  <a16:creationId xmlns:a16="http://schemas.microsoft.com/office/drawing/2014/main" id="{67FFA602-4FE4-4C93-8714-B90FCDBAF2B0}"/>
                </a:ext>
              </a:extLst>
            </p:cNvPr>
            <p:cNvSpPr/>
            <p:nvPr/>
          </p:nvSpPr>
          <p:spPr>
            <a:xfrm>
              <a:off x="6407726" y="831275"/>
              <a:ext cx="214053" cy="214053"/>
            </a:xfrm>
            <a:custGeom>
              <a:avLst/>
              <a:gdLst>
                <a:gd name="connsiteX0" fmla="*/ 441 w 214052"/>
                <a:gd name="connsiteY0" fmla="*/ 105 h 214052"/>
                <a:gd name="connsiteX1" fmla="*/ 214494 w 214052"/>
                <a:gd name="connsiteY1" fmla="*/ 105 h 214052"/>
                <a:gd name="connsiteX2" fmla="*/ 214494 w 214052"/>
                <a:gd name="connsiteY2" fmla="*/ 214158 h 214052"/>
                <a:gd name="connsiteX3" fmla="*/ 441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105"/>
                  </a:moveTo>
                  <a:lnTo>
                    <a:pt x="214494" y="105"/>
                  </a:lnTo>
                  <a:lnTo>
                    <a:pt x="214494" y="214158"/>
                  </a:lnTo>
                  <a:lnTo>
                    <a:pt x="441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3" name="Полилиния: фигура 722">
              <a:extLst>
                <a:ext uri="{FF2B5EF4-FFF2-40B4-BE49-F238E27FC236}">
                  <a16:creationId xmlns:a16="http://schemas.microsoft.com/office/drawing/2014/main" id="{DA65E7EE-8DDF-47A7-89C6-BBCD3089DC7F}"/>
                </a:ext>
              </a:extLst>
            </p:cNvPr>
            <p:cNvSpPr/>
            <p:nvPr/>
          </p:nvSpPr>
          <p:spPr>
            <a:xfrm>
              <a:off x="6823363" y="831275"/>
              <a:ext cx="214053" cy="214053"/>
            </a:xfrm>
            <a:custGeom>
              <a:avLst/>
              <a:gdLst>
                <a:gd name="connsiteX0" fmla="*/ 489 w 214052"/>
                <a:gd name="connsiteY0" fmla="*/ 105 h 214052"/>
                <a:gd name="connsiteX1" fmla="*/ 214542 w 214052"/>
                <a:gd name="connsiteY1" fmla="*/ 105 h 214052"/>
                <a:gd name="connsiteX2" fmla="*/ 214542 w 214052"/>
                <a:gd name="connsiteY2" fmla="*/ 214158 h 214052"/>
                <a:gd name="connsiteX3" fmla="*/ 489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105"/>
                  </a:moveTo>
                  <a:lnTo>
                    <a:pt x="214542" y="105"/>
                  </a:lnTo>
                  <a:lnTo>
                    <a:pt x="214542" y="214158"/>
                  </a:lnTo>
                  <a:lnTo>
                    <a:pt x="489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4" name="Полилиния: фигура 723">
              <a:extLst>
                <a:ext uri="{FF2B5EF4-FFF2-40B4-BE49-F238E27FC236}">
                  <a16:creationId xmlns:a16="http://schemas.microsoft.com/office/drawing/2014/main" id="{086E60F2-8FA0-4B86-ADBF-A09BFF0D043F}"/>
                </a:ext>
              </a:extLst>
            </p:cNvPr>
            <p:cNvSpPr/>
            <p:nvPr/>
          </p:nvSpPr>
          <p:spPr>
            <a:xfrm>
              <a:off x="7031182" y="831275"/>
              <a:ext cx="214053" cy="214053"/>
            </a:xfrm>
            <a:custGeom>
              <a:avLst/>
              <a:gdLst>
                <a:gd name="connsiteX0" fmla="*/ 513 w 214052"/>
                <a:gd name="connsiteY0" fmla="*/ 105 h 214052"/>
                <a:gd name="connsiteX1" fmla="*/ 214566 w 214052"/>
                <a:gd name="connsiteY1" fmla="*/ 105 h 214052"/>
                <a:gd name="connsiteX2" fmla="*/ 214566 w 214052"/>
                <a:gd name="connsiteY2" fmla="*/ 214158 h 214052"/>
                <a:gd name="connsiteX3" fmla="*/ 513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105"/>
                  </a:moveTo>
                  <a:lnTo>
                    <a:pt x="214566" y="105"/>
                  </a:lnTo>
                  <a:lnTo>
                    <a:pt x="214566" y="214158"/>
                  </a:lnTo>
                  <a:lnTo>
                    <a:pt x="513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5" name="Полилиния: фигура 724">
              <a:extLst>
                <a:ext uri="{FF2B5EF4-FFF2-40B4-BE49-F238E27FC236}">
                  <a16:creationId xmlns:a16="http://schemas.microsoft.com/office/drawing/2014/main" id="{245BEDD5-89F1-4199-97B4-312E70731D51}"/>
                </a:ext>
              </a:extLst>
            </p:cNvPr>
            <p:cNvSpPr/>
            <p:nvPr/>
          </p:nvSpPr>
          <p:spPr>
            <a:xfrm>
              <a:off x="4952995" y="1039094"/>
              <a:ext cx="214053" cy="214053"/>
            </a:xfrm>
            <a:custGeom>
              <a:avLst/>
              <a:gdLst>
                <a:gd name="connsiteX0" fmla="*/ 273 w 214052"/>
                <a:gd name="connsiteY0" fmla="*/ 129 h 214052"/>
                <a:gd name="connsiteX1" fmla="*/ 214326 w 214052"/>
                <a:gd name="connsiteY1" fmla="*/ 129 h 214052"/>
                <a:gd name="connsiteX2" fmla="*/ 214326 w 214052"/>
                <a:gd name="connsiteY2" fmla="*/ 214182 h 214052"/>
                <a:gd name="connsiteX3" fmla="*/ 273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129"/>
                  </a:moveTo>
                  <a:lnTo>
                    <a:pt x="214326" y="129"/>
                  </a:lnTo>
                  <a:lnTo>
                    <a:pt x="214326" y="214182"/>
                  </a:lnTo>
                  <a:lnTo>
                    <a:pt x="273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6" name="Полилиния: фигура 725">
              <a:extLst>
                <a:ext uri="{FF2B5EF4-FFF2-40B4-BE49-F238E27FC236}">
                  <a16:creationId xmlns:a16="http://schemas.microsoft.com/office/drawing/2014/main" id="{507ABFAD-8F4B-4E15-A6FF-43B4F9E23CFB}"/>
                </a:ext>
              </a:extLst>
            </p:cNvPr>
            <p:cNvSpPr/>
            <p:nvPr/>
          </p:nvSpPr>
          <p:spPr>
            <a:xfrm>
              <a:off x="5576451" y="1039094"/>
              <a:ext cx="214053" cy="214053"/>
            </a:xfrm>
            <a:custGeom>
              <a:avLst/>
              <a:gdLst>
                <a:gd name="connsiteX0" fmla="*/ 345 w 214052"/>
                <a:gd name="connsiteY0" fmla="*/ 129 h 214052"/>
                <a:gd name="connsiteX1" fmla="*/ 214398 w 214052"/>
                <a:gd name="connsiteY1" fmla="*/ 129 h 214052"/>
                <a:gd name="connsiteX2" fmla="*/ 214398 w 214052"/>
                <a:gd name="connsiteY2" fmla="*/ 214182 h 214052"/>
                <a:gd name="connsiteX3" fmla="*/ 345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129"/>
                  </a:moveTo>
                  <a:lnTo>
                    <a:pt x="214398" y="129"/>
                  </a:lnTo>
                  <a:lnTo>
                    <a:pt x="214398" y="214182"/>
                  </a:lnTo>
                  <a:lnTo>
                    <a:pt x="345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7" name="Полилиния: фигура 726">
              <a:extLst>
                <a:ext uri="{FF2B5EF4-FFF2-40B4-BE49-F238E27FC236}">
                  <a16:creationId xmlns:a16="http://schemas.microsoft.com/office/drawing/2014/main" id="{3868A58F-B7B1-45EC-A772-C811E8FF3657}"/>
                </a:ext>
              </a:extLst>
            </p:cNvPr>
            <p:cNvSpPr/>
            <p:nvPr/>
          </p:nvSpPr>
          <p:spPr>
            <a:xfrm>
              <a:off x="6199907" y="1039094"/>
              <a:ext cx="214053" cy="214053"/>
            </a:xfrm>
            <a:custGeom>
              <a:avLst/>
              <a:gdLst>
                <a:gd name="connsiteX0" fmla="*/ 417 w 214052"/>
                <a:gd name="connsiteY0" fmla="*/ 129 h 214052"/>
                <a:gd name="connsiteX1" fmla="*/ 214470 w 214052"/>
                <a:gd name="connsiteY1" fmla="*/ 129 h 214052"/>
                <a:gd name="connsiteX2" fmla="*/ 214470 w 214052"/>
                <a:gd name="connsiteY2" fmla="*/ 214182 h 214052"/>
                <a:gd name="connsiteX3" fmla="*/ 417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129"/>
                  </a:moveTo>
                  <a:lnTo>
                    <a:pt x="214470" y="129"/>
                  </a:lnTo>
                  <a:lnTo>
                    <a:pt x="214470" y="214182"/>
                  </a:lnTo>
                  <a:lnTo>
                    <a:pt x="417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8" name="Полилиния: фигура 727">
              <a:extLst>
                <a:ext uri="{FF2B5EF4-FFF2-40B4-BE49-F238E27FC236}">
                  <a16:creationId xmlns:a16="http://schemas.microsoft.com/office/drawing/2014/main" id="{705745C2-24F8-4B3A-802B-82BB28C29EA7}"/>
                </a:ext>
              </a:extLst>
            </p:cNvPr>
            <p:cNvSpPr/>
            <p:nvPr/>
          </p:nvSpPr>
          <p:spPr>
            <a:xfrm>
              <a:off x="6615545" y="1039094"/>
              <a:ext cx="214053" cy="214053"/>
            </a:xfrm>
            <a:custGeom>
              <a:avLst/>
              <a:gdLst>
                <a:gd name="connsiteX0" fmla="*/ 465 w 214052"/>
                <a:gd name="connsiteY0" fmla="*/ 129 h 214052"/>
                <a:gd name="connsiteX1" fmla="*/ 214518 w 214052"/>
                <a:gd name="connsiteY1" fmla="*/ 129 h 214052"/>
                <a:gd name="connsiteX2" fmla="*/ 214518 w 214052"/>
                <a:gd name="connsiteY2" fmla="*/ 214182 h 214052"/>
                <a:gd name="connsiteX3" fmla="*/ 465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129"/>
                  </a:moveTo>
                  <a:lnTo>
                    <a:pt x="214518" y="129"/>
                  </a:lnTo>
                  <a:lnTo>
                    <a:pt x="214518" y="214182"/>
                  </a:lnTo>
                  <a:lnTo>
                    <a:pt x="465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9" name="Полилиния: фигура 728">
              <a:extLst>
                <a:ext uri="{FF2B5EF4-FFF2-40B4-BE49-F238E27FC236}">
                  <a16:creationId xmlns:a16="http://schemas.microsoft.com/office/drawing/2014/main" id="{5113E16C-3E15-4816-A038-D4E375F04CD1}"/>
                </a:ext>
              </a:extLst>
            </p:cNvPr>
            <p:cNvSpPr/>
            <p:nvPr/>
          </p:nvSpPr>
          <p:spPr>
            <a:xfrm>
              <a:off x="4952995" y="1246913"/>
              <a:ext cx="214053" cy="214053"/>
            </a:xfrm>
            <a:custGeom>
              <a:avLst/>
              <a:gdLst>
                <a:gd name="connsiteX0" fmla="*/ 273 w 214052"/>
                <a:gd name="connsiteY0" fmla="*/ 153 h 214052"/>
                <a:gd name="connsiteX1" fmla="*/ 214326 w 214052"/>
                <a:gd name="connsiteY1" fmla="*/ 153 h 214052"/>
                <a:gd name="connsiteX2" fmla="*/ 214326 w 214052"/>
                <a:gd name="connsiteY2" fmla="*/ 214206 h 214052"/>
                <a:gd name="connsiteX3" fmla="*/ 273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153"/>
                  </a:moveTo>
                  <a:lnTo>
                    <a:pt x="214326" y="153"/>
                  </a:lnTo>
                  <a:lnTo>
                    <a:pt x="214326" y="214206"/>
                  </a:lnTo>
                  <a:lnTo>
                    <a:pt x="273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0" name="Полилиния: фигура 729">
              <a:extLst>
                <a:ext uri="{FF2B5EF4-FFF2-40B4-BE49-F238E27FC236}">
                  <a16:creationId xmlns:a16="http://schemas.microsoft.com/office/drawing/2014/main" id="{DE1664C8-3606-4E58-8502-45C8935EC6F9}"/>
                </a:ext>
              </a:extLst>
            </p:cNvPr>
            <p:cNvSpPr/>
            <p:nvPr/>
          </p:nvSpPr>
          <p:spPr>
            <a:xfrm>
              <a:off x="5160814" y="1246913"/>
              <a:ext cx="214053" cy="214053"/>
            </a:xfrm>
            <a:custGeom>
              <a:avLst/>
              <a:gdLst>
                <a:gd name="connsiteX0" fmla="*/ 297 w 214052"/>
                <a:gd name="connsiteY0" fmla="*/ 153 h 214052"/>
                <a:gd name="connsiteX1" fmla="*/ 214350 w 214052"/>
                <a:gd name="connsiteY1" fmla="*/ 153 h 214052"/>
                <a:gd name="connsiteX2" fmla="*/ 214350 w 214052"/>
                <a:gd name="connsiteY2" fmla="*/ 214206 h 214052"/>
                <a:gd name="connsiteX3" fmla="*/ 297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153"/>
                  </a:moveTo>
                  <a:lnTo>
                    <a:pt x="214350" y="153"/>
                  </a:lnTo>
                  <a:lnTo>
                    <a:pt x="214350" y="214206"/>
                  </a:lnTo>
                  <a:lnTo>
                    <a:pt x="297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1" name="Полилиния: фигура 730">
              <a:extLst>
                <a:ext uri="{FF2B5EF4-FFF2-40B4-BE49-F238E27FC236}">
                  <a16:creationId xmlns:a16="http://schemas.microsoft.com/office/drawing/2014/main" id="{083D6BFE-CD3F-4F7C-B01A-7D4334C7D122}"/>
                </a:ext>
              </a:extLst>
            </p:cNvPr>
            <p:cNvSpPr/>
            <p:nvPr/>
          </p:nvSpPr>
          <p:spPr>
            <a:xfrm>
              <a:off x="5368633" y="1246913"/>
              <a:ext cx="214053" cy="214053"/>
            </a:xfrm>
            <a:custGeom>
              <a:avLst/>
              <a:gdLst>
                <a:gd name="connsiteX0" fmla="*/ 321 w 214052"/>
                <a:gd name="connsiteY0" fmla="*/ 153 h 214052"/>
                <a:gd name="connsiteX1" fmla="*/ 214374 w 214052"/>
                <a:gd name="connsiteY1" fmla="*/ 153 h 214052"/>
                <a:gd name="connsiteX2" fmla="*/ 214374 w 214052"/>
                <a:gd name="connsiteY2" fmla="*/ 214206 h 214052"/>
                <a:gd name="connsiteX3" fmla="*/ 321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153"/>
                  </a:moveTo>
                  <a:lnTo>
                    <a:pt x="214374" y="153"/>
                  </a:lnTo>
                  <a:lnTo>
                    <a:pt x="214374" y="214206"/>
                  </a:lnTo>
                  <a:lnTo>
                    <a:pt x="321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2" name="Полилиния: фигура 731">
              <a:extLst>
                <a:ext uri="{FF2B5EF4-FFF2-40B4-BE49-F238E27FC236}">
                  <a16:creationId xmlns:a16="http://schemas.microsoft.com/office/drawing/2014/main" id="{E3A5A677-7500-45DB-A7E4-EB4D55A5DCF1}"/>
                </a:ext>
              </a:extLst>
            </p:cNvPr>
            <p:cNvSpPr/>
            <p:nvPr/>
          </p:nvSpPr>
          <p:spPr>
            <a:xfrm>
              <a:off x="5576451" y="1246913"/>
              <a:ext cx="214053" cy="214053"/>
            </a:xfrm>
            <a:custGeom>
              <a:avLst/>
              <a:gdLst>
                <a:gd name="connsiteX0" fmla="*/ 345 w 214052"/>
                <a:gd name="connsiteY0" fmla="*/ 153 h 214052"/>
                <a:gd name="connsiteX1" fmla="*/ 214398 w 214052"/>
                <a:gd name="connsiteY1" fmla="*/ 153 h 214052"/>
                <a:gd name="connsiteX2" fmla="*/ 214398 w 214052"/>
                <a:gd name="connsiteY2" fmla="*/ 214206 h 214052"/>
                <a:gd name="connsiteX3" fmla="*/ 345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153"/>
                  </a:moveTo>
                  <a:lnTo>
                    <a:pt x="214398" y="153"/>
                  </a:lnTo>
                  <a:lnTo>
                    <a:pt x="214398" y="214206"/>
                  </a:lnTo>
                  <a:lnTo>
                    <a:pt x="345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3" name="Полилиния: фигура 732">
              <a:extLst>
                <a:ext uri="{FF2B5EF4-FFF2-40B4-BE49-F238E27FC236}">
                  <a16:creationId xmlns:a16="http://schemas.microsoft.com/office/drawing/2014/main" id="{36C93B2D-A57B-4A67-A970-3F04325FF0D2}"/>
                </a:ext>
              </a:extLst>
            </p:cNvPr>
            <p:cNvSpPr/>
            <p:nvPr/>
          </p:nvSpPr>
          <p:spPr>
            <a:xfrm>
              <a:off x="6407726" y="1246913"/>
              <a:ext cx="214053" cy="214053"/>
            </a:xfrm>
            <a:custGeom>
              <a:avLst/>
              <a:gdLst>
                <a:gd name="connsiteX0" fmla="*/ 441 w 214052"/>
                <a:gd name="connsiteY0" fmla="*/ 153 h 214052"/>
                <a:gd name="connsiteX1" fmla="*/ 214494 w 214052"/>
                <a:gd name="connsiteY1" fmla="*/ 153 h 214052"/>
                <a:gd name="connsiteX2" fmla="*/ 214494 w 214052"/>
                <a:gd name="connsiteY2" fmla="*/ 214206 h 214052"/>
                <a:gd name="connsiteX3" fmla="*/ 441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153"/>
                  </a:moveTo>
                  <a:lnTo>
                    <a:pt x="214494" y="153"/>
                  </a:lnTo>
                  <a:lnTo>
                    <a:pt x="214494" y="214206"/>
                  </a:lnTo>
                  <a:lnTo>
                    <a:pt x="441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4" name="Полилиния: фигура 733">
              <a:extLst>
                <a:ext uri="{FF2B5EF4-FFF2-40B4-BE49-F238E27FC236}">
                  <a16:creationId xmlns:a16="http://schemas.microsoft.com/office/drawing/2014/main" id="{9EA13489-4FFC-4A31-B918-5B5D2A50C672}"/>
                </a:ext>
              </a:extLst>
            </p:cNvPr>
            <p:cNvSpPr/>
            <p:nvPr/>
          </p:nvSpPr>
          <p:spPr>
            <a:xfrm>
              <a:off x="6823363" y="1246913"/>
              <a:ext cx="214053" cy="214053"/>
            </a:xfrm>
            <a:custGeom>
              <a:avLst/>
              <a:gdLst>
                <a:gd name="connsiteX0" fmla="*/ 489 w 214052"/>
                <a:gd name="connsiteY0" fmla="*/ 153 h 214052"/>
                <a:gd name="connsiteX1" fmla="*/ 214542 w 214052"/>
                <a:gd name="connsiteY1" fmla="*/ 153 h 214052"/>
                <a:gd name="connsiteX2" fmla="*/ 214542 w 214052"/>
                <a:gd name="connsiteY2" fmla="*/ 214206 h 214052"/>
                <a:gd name="connsiteX3" fmla="*/ 489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153"/>
                  </a:moveTo>
                  <a:lnTo>
                    <a:pt x="214542" y="153"/>
                  </a:lnTo>
                  <a:lnTo>
                    <a:pt x="214542" y="214206"/>
                  </a:lnTo>
                  <a:lnTo>
                    <a:pt x="489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5" name="Полилиния: фигура 734">
              <a:extLst>
                <a:ext uri="{FF2B5EF4-FFF2-40B4-BE49-F238E27FC236}">
                  <a16:creationId xmlns:a16="http://schemas.microsoft.com/office/drawing/2014/main" id="{7ED09CAC-E8C9-42D7-B828-F4E09C663F8C}"/>
                </a:ext>
              </a:extLst>
            </p:cNvPr>
            <p:cNvSpPr/>
            <p:nvPr/>
          </p:nvSpPr>
          <p:spPr>
            <a:xfrm>
              <a:off x="7031182" y="1246913"/>
              <a:ext cx="214053" cy="214053"/>
            </a:xfrm>
            <a:custGeom>
              <a:avLst/>
              <a:gdLst>
                <a:gd name="connsiteX0" fmla="*/ 513 w 214052"/>
                <a:gd name="connsiteY0" fmla="*/ 153 h 214052"/>
                <a:gd name="connsiteX1" fmla="*/ 214566 w 214052"/>
                <a:gd name="connsiteY1" fmla="*/ 153 h 214052"/>
                <a:gd name="connsiteX2" fmla="*/ 214566 w 214052"/>
                <a:gd name="connsiteY2" fmla="*/ 214206 h 214052"/>
                <a:gd name="connsiteX3" fmla="*/ 513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153"/>
                  </a:moveTo>
                  <a:lnTo>
                    <a:pt x="214566" y="153"/>
                  </a:lnTo>
                  <a:lnTo>
                    <a:pt x="214566" y="214206"/>
                  </a:lnTo>
                  <a:lnTo>
                    <a:pt x="513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6" name="Полилиния: фигура 735">
              <a:extLst>
                <a:ext uri="{FF2B5EF4-FFF2-40B4-BE49-F238E27FC236}">
                  <a16:creationId xmlns:a16="http://schemas.microsoft.com/office/drawing/2014/main" id="{7401433D-DDBF-4236-9003-A965CDF7F082}"/>
                </a:ext>
              </a:extLst>
            </p:cNvPr>
            <p:cNvSpPr/>
            <p:nvPr/>
          </p:nvSpPr>
          <p:spPr>
            <a:xfrm>
              <a:off x="4745177" y="1454731"/>
              <a:ext cx="214053" cy="214053"/>
            </a:xfrm>
            <a:custGeom>
              <a:avLst/>
              <a:gdLst>
                <a:gd name="connsiteX0" fmla="*/ 249 w 214052"/>
                <a:gd name="connsiteY0" fmla="*/ 177 h 214052"/>
                <a:gd name="connsiteX1" fmla="*/ 214302 w 214052"/>
                <a:gd name="connsiteY1" fmla="*/ 177 h 214052"/>
                <a:gd name="connsiteX2" fmla="*/ 214302 w 214052"/>
                <a:gd name="connsiteY2" fmla="*/ 214230 h 214052"/>
                <a:gd name="connsiteX3" fmla="*/ 249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177"/>
                  </a:moveTo>
                  <a:lnTo>
                    <a:pt x="214302" y="177"/>
                  </a:lnTo>
                  <a:lnTo>
                    <a:pt x="214302" y="214230"/>
                  </a:lnTo>
                  <a:lnTo>
                    <a:pt x="249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7" name="Полилиния: фигура 736">
              <a:extLst>
                <a:ext uri="{FF2B5EF4-FFF2-40B4-BE49-F238E27FC236}">
                  <a16:creationId xmlns:a16="http://schemas.microsoft.com/office/drawing/2014/main" id="{4C4230D0-830A-4978-B954-45432105B7C0}"/>
                </a:ext>
              </a:extLst>
            </p:cNvPr>
            <p:cNvSpPr/>
            <p:nvPr/>
          </p:nvSpPr>
          <p:spPr>
            <a:xfrm>
              <a:off x="7239001" y="1454731"/>
              <a:ext cx="214053" cy="214053"/>
            </a:xfrm>
            <a:custGeom>
              <a:avLst/>
              <a:gdLst>
                <a:gd name="connsiteX0" fmla="*/ 537 w 214052"/>
                <a:gd name="connsiteY0" fmla="*/ 177 h 214052"/>
                <a:gd name="connsiteX1" fmla="*/ 214590 w 214052"/>
                <a:gd name="connsiteY1" fmla="*/ 177 h 214052"/>
                <a:gd name="connsiteX2" fmla="*/ 214590 w 214052"/>
                <a:gd name="connsiteY2" fmla="*/ 214230 h 214052"/>
                <a:gd name="connsiteX3" fmla="*/ 537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177"/>
                  </a:moveTo>
                  <a:lnTo>
                    <a:pt x="214590" y="177"/>
                  </a:lnTo>
                  <a:lnTo>
                    <a:pt x="214590" y="214230"/>
                  </a:lnTo>
                  <a:lnTo>
                    <a:pt x="537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8" name="Полилиния: фигура 737">
              <a:extLst>
                <a:ext uri="{FF2B5EF4-FFF2-40B4-BE49-F238E27FC236}">
                  <a16:creationId xmlns:a16="http://schemas.microsoft.com/office/drawing/2014/main" id="{C3EC43F1-7A33-4110-936A-FE2D293808E0}"/>
                </a:ext>
              </a:extLst>
            </p:cNvPr>
            <p:cNvSpPr/>
            <p:nvPr/>
          </p:nvSpPr>
          <p:spPr>
            <a:xfrm>
              <a:off x="4745177" y="1662550"/>
              <a:ext cx="214053" cy="214053"/>
            </a:xfrm>
            <a:custGeom>
              <a:avLst/>
              <a:gdLst>
                <a:gd name="connsiteX0" fmla="*/ 249 w 214052"/>
                <a:gd name="connsiteY0" fmla="*/ 201 h 214052"/>
                <a:gd name="connsiteX1" fmla="*/ 214302 w 214052"/>
                <a:gd name="connsiteY1" fmla="*/ 201 h 214052"/>
                <a:gd name="connsiteX2" fmla="*/ 214302 w 214052"/>
                <a:gd name="connsiteY2" fmla="*/ 214254 h 214052"/>
                <a:gd name="connsiteX3" fmla="*/ 249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201"/>
                  </a:moveTo>
                  <a:lnTo>
                    <a:pt x="214302" y="201"/>
                  </a:lnTo>
                  <a:lnTo>
                    <a:pt x="214302" y="214254"/>
                  </a:lnTo>
                  <a:lnTo>
                    <a:pt x="249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9" name="Полилиния: фигура 738">
              <a:extLst>
                <a:ext uri="{FF2B5EF4-FFF2-40B4-BE49-F238E27FC236}">
                  <a16:creationId xmlns:a16="http://schemas.microsoft.com/office/drawing/2014/main" id="{F96519F9-4E4B-4C16-8E9D-DCA624862B28}"/>
                </a:ext>
              </a:extLst>
            </p:cNvPr>
            <p:cNvSpPr/>
            <p:nvPr/>
          </p:nvSpPr>
          <p:spPr>
            <a:xfrm>
              <a:off x="5160814" y="1662550"/>
              <a:ext cx="214053" cy="214053"/>
            </a:xfrm>
            <a:custGeom>
              <a:avLst/>
              <a:gdLst>
                <a:gd name="connsiteX0" fmla="*/ 297 w 214052"/>
                <a:gd name="connsiteY0" fmla="*/ 201 h 214052"/>
                <a:gd name="connsiteX1" fmla="*/ 214350 w 214052"/>
                <a:gd name="connsiteY1" fmla="*/ 201 h 214052"/>
                <a:gd name="connsiteX2" fmla="*/ 214350 w 214052"/>
                <a:gd name="connsiteY2" fmla="*/ 214254 h 214052"/>
                <a:gd name="connsiteX3" fmla="*/ 297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201"/>
                  </a:moveTo>
                  <a:lnTo>
                    <a:pt x="214350" y="201"/>
                  </a:lnTo>
                  <a:lnTo>
                    <a:pt x="214350" y="214254"/>
                  </a:lnTo>
                  <a:lnTo>
                    <a:pt x="297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0" name="Полилиния: фигура 739">
              <a:extLst>
                <a:ext uri="{FF2B5EF4-FFF2-40B4-BE49-F238E27FC236}">
                  <a16:creationId xmlns:a16="http://schemas.microsoft.com/office/drawing/2014/main" id="{9E216CCE-11DE-42E4-9C1C-BB7C19B51961}"/>
                </a:ext>
              </a:extLst>
            </p:cNvPr>
            <p:cNvSpPr/>
            <p:nvPr/>
          </p:nvSpPr>
          <p:spPr>
            <a:xfrm>
              <a:off x="5576451" y="1662550"/>
              <a:ext cx="214053" cy="214053"/>
            </a:xfrm>
            <a:custGeom>
              <a:avLst/>
              <a:gdLst>
                <a:gd name="connsiteX0" fmla="*/ 345 w 214052"/>
                <a:gd name="connsiteY0" fmla="*/ 201 h 214052"/>
                <a:gd name="connsiteX1" fmla="*/ 214398 w 214052"/>
                <a:gd name="connsiteY1" fmla="*/ 201 h 214052"/>
                <a:gd name="connsiteX2" fmla="*/ 214398 w 214052"/>
                <a:gd name="connsiteY2" fmla="*/ 214254 h 214052"/>
                <a:gd name="connsiteX3" fmla="*/ 345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201"/>
                  </a:moveTo>
                  <a:lnTo>
                    <a:pt x="214398" y="201"/>
                  </a:lnTo>
                  <a:lnTo>
                    <a:pt x="214398" y="214254"/>
                  </a:lnTo>
                  <a:lnTo>
                    <a:pt x="345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1" name="Полилиния: фигура 740">
              <a:extLst>
                <a:ext uri="{FF2B5EF4-FFF2-40B4-BE49-F238E27FC236}">
                  <a16:creationId xmlns:a16="http://schemas.microsoft.com/office/drawing/2014/main" id="{8CE8AD07-24CD-4B18-82D9-2E2561DE90B7}"/>
                </a:ext>
              </a:extLst>
            </p:cNvPr>
            <p:cNvSpPr/>
            <p:nvPr/>
          </p:nvSpPr>
          <p:spPr>
            <a:xfrm>
              <a:off x="5992089" y="1662550"/>
              <a:ext cx="214053" cy="214053"/>
            </a:xfrm>
            <a:custGeom>
              <a:avLst/>
              <a:gdLst>
                <a:gd name="connsiteX0" fmla="*/ 393 w 214052"/>
                <a:gd name="connsiteY0" fmla="*/ 201 h 214052"/>
                <a:gd name="connsiteX1" fmla="*/ 214446 w 214052"/>
                <a:gd name="connsiteY1" fmla="*/ 201 h 214052"/>
                <a:gd name="connsiteX2" fmla="*/ 214446 w 214052"/>
                <a:gd name="connsiteY2" fmla="*/ 214254 h 214052"/>
                <a:gd name="connsiteX3" fmla="*/ 393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201"/>
                  </a:moveTo>
                  <a:lnTo>
                    <a:pt x="214446" y="201"/>
                  </a:lnTo>
                  <a:lnTo>
                    <a:pt x="214446" y="214254"/>
                  </a:lnTo>
                  <a:lnTo>
                    <a:pt x="393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2" name="Полилиния: фигура 741">
              <a:extLst>
                <a:ext uri="{FF2B5EF4-FFF2-40B4-BE49-F238E27FC236}">
                  <a16:creationId xmlns:a16="http://schemas.microsoft.com/office/drawing/2014/main" id="{98283A06-89A4-4CE2-B845-B1870138F11A}"/>
                </a:ext>
              </a:extLst>
            </p:cNvPr>
            <p:cNvSpPr/>
            <p:nvPr/>
          </p:nvSpPr>
          <p:spPr>
            <a:xfrm>
              <a:off x="6407726" y="1662550"/>
              <a:ext cx="214053" cy="214053"/>
            </a:xfrm>
            <a:custGeom>
              <a:avLst/>
              <a:gdLst>
                <a:gd name="connsiteX0" fmla="*/ 441 w 214052"/>
                <a:gd name="connsiteY0" fmla="*/ 201 h 214052"/>
                <a:gd name="connsiteX1" fmla="*/ 214494 w 214052"/>
                <a:gd name="connsiteY1" fmla="*/ 201 h 214052"/>
                <a:gd name="connsiteX2" fmla="*/ 214494 w 214052"/>
                <a:gd name="connsiteY2" fmla="*/ 214254 h 214052"/>
                <a:gd name="connsiteX3" fmla="*/ 441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01"/>
                  </a:moveTo>
                  <a:lnTo>
                    <a:pt x="214494" y="201"/>
                  </a:lnTo>
                  <a:lnTo>
                    <a:pt x="214494" y="214254"/>
                  </a:lnTo>
                  <a:lnTo>
                    <a:pt x="441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3" name="Полилиния: фигура 742">
              <a:extLst>
                <a:ext uri="{FF2B5EF4-FFF2-40B4-BE49-F238E27FC236}">
                  <a16:creationId xmlns:a16="http://schemas.microsoft.com/office/drawing/2014/main" id="{1915D0E7-BCD5-4CEF-BE06-38FC0D876A7C}"/>
                </a:ext>
              </a:extLst>
            </p:cNvPr>
            <p:cNvSpPr/>
            <p:nvPr/>
          </p:nvSpPr>
          <p:spPr>
            <a:xfrm>
              <a:off x="6823363" y="1662550"/>
              <a:ext cx="214053" cy="214053"/>
            </a:xfrm>
            <a:custGeom>
              <a:avLst/>
              <a:gdLst>
                <a:gd name="connsiteX0" fmla="*/ 489 w 214052"/>
                <a:gd name="connsiteY0" fmla="*/ 201 h 214052"/>
                <a:gd name="connsiteX1" fmla="*/ 214542 w 214052"/>
                <a:gd name="connsiteY1" fmla="*/ 201 h 214052"/>
                <a:gd name="connsiteX2" fmla="*/ 214542 w 214052"/>
                <a:gd name="connsiteY2" fmla="*/ 214254 h 214052"/>
                <a:gd name="connsiteX3" fmla="*/ 489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01"/>
                  </a:moveTo>
                  <a:lnTo>
                    <a:pt x="214542" y="201"/>
                  </a:lnTo>
                  <a:lnTo>
                    <a:pt x="214542" y="214254"/>
                  </a:lnTo>
                  <a:lnTo>
                    <a:pt x="489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4" name="Полилиния: фигура 743">
              <a:extLst>
                <a:ext uri="{FF2B5EF4-FFF2-40B4-BE49-F238E27FC236}">
                  <a16:creationId xmlns:a16="http://schemas.microsoft.com/office/drawing/2014/main" id="{4F62619E-BA9F-4D10-BE15-7F3E64A6931B}"/>
                </a:ext>
              </a:extLst>
            </p:cNvPr>
            <p:cNvSpPr/>
            <p:nvPr/>
          </p:nvSpPr>
          <p:spPr>
            <a:xfrm>
              <a:off x="7239001" y="1662550"/>
              <a:ext cx="214053" cy="214053"/>
            </a:xfrm>
            <a:custGeom>
              <a:avLst/>
              <a:gdLst>
                <a:gd name="connsiteX0" fmla="*/ 537 w 214052"/>
                <a:gd name="connsiteY0" fmla="*/ 201 h 214052"/>
                <a:gd name="connsiteX1" fmla="*/ 214590 w 214052"/>
                <a:gd name="connsiteY1" fmla="*/ 201 h 214052"/>
                <a:gd name="connsiteX2" fmla="*/ 214590 w 214052"/>
                <a:gd name="connsiteY2" fmla="*/ 214254 h 214052"/>
                <a:gd name="connsiteX3" fmla="*/ 537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201"/>
                  </a:moveTo>
                  <a:lnTo>
                    <a:pt x="214590" y="201"/>
                  </a:lnTo>
                  <a:lnTo>
                    <a:pt x="214590" y="214254"/>
                  </a:lnTo>
                  <a:lnTo>
                    <a:pt x="537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5" name="Полилиния: фигура 744">
              <a:extLst>
                <a:ext uri="{FF2B5EF4-FFF2-40B4-BE49-F238E27FC236}">
                  <a16:creationId xmlns:a16="http://schemas.microsoft.com/office/drawing/2014/main" id="{DCB0CFBA-38B5-4AA0-AA5F-63D5C851FA3C}"/>
                </a:ext>
              </a:extLst>
            </p:cNvPr>
            <p:cNvSpPr/>
            <p:nvPr/>
          </p:nvSpPr>
          <p:spPr>
            <a:xfrm>
              <a:off x="4745177" y="1870360"/>
              <a:ext cx="214053" cy="214053"/>
            </a:xfrm>
            <a:custGeom>
              <a:avLst/>
              <a:gdLst>
                <a:gd name="connsiteX0" fmla="*/ 249 w 214052"/>
                <a:gd name="connsiteY0" fmla="*/ 225 h 214052"/>
                <a:gd name="connsiteX1" fmla="*/ 214302 w 214052"/>
                <a:gd name="connsiteY1" fmla="*/ 225 h 214052"/>
                <a:gd name="connsiteX2" fmla="*/ 214302 w 214052"/>
                <a:gd name="connsiteY2" fmla="*/ 214278 h 214052"/>
                <a:gd name="connsiteX3" fmla="*/ 249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225"/>
                  </a:moveTo>
                  <a:lnTo>
                    <a:pt x="214302" y="225"/>
                  </a:lnTo>
                  <a:lnTo>
                    <a:pt x="214302" y="214278"/>
                  </a:lnTo>
                  <a:lnTo>
                    <a:pt x="249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6" name="Полилиния: фигура 745">
              <a:extLst>
                <a:ext uri="{FF2B5EF4-FFF2-40B4-BE49-F238E27FC236}">
                  <a16:creationId xmlns:a16="http://schemas.microsoft.com/office/drawing/2014/main" id="{E4462801-6227-45EB-9C41-8240B3E953AA}"/>
                </a:ext>
              </a:extLst>
            </p:cNvPr>
            <p:cNvSpPr/>
            <p:nvPr/>
          </p:nvSpPr>
          <p:spPr>
            <a:xfrm>
              <a:off x="5368633" y="1870360"/>
              <a:ext cx="214053" cy="214053"/>
            </a:xfrm>
            <a:custGeom>
              <a:avLst/>
              <a:gdLst>
                <a:gd name="connsiteX0" fmla="*/ 321 w 214052"/>
                <a:gd name="connsiteY0" fmla="*/ 225 h 214052"/>
                <a:gd name="connsiteX1" fmla="*/ 214374 w 214052"/>
                <a:gd name="connsiteY1" fmla="*/ 225 h 214052"/>
                <a:gd name="connsiteX2" fmla="*/ 214374 w 214052"/>
                <a:gd name="connsiteY2" fmla="*/ 214278 h 214052"/>
                <a:gd name="connsiteX3" fmla="*/ 321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225"/>
                  </a:moveTo>
                  <a:lnTo>
                    <a:pt x="214374" y="225"/>
                  </a:lnTo>
                  <a:lnTo>
                    <a:pt x="214374" y="214278"/>
                  </a:lnTo>
                  <a:lnTo>
                    <a:pt x="321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7" name="Полилиния: фигура 746">
              <a:extLst>
                <a:ext uri="{FF2B5EF4-FFF2-40B4-BE49-F238E27FC236}">
                  <a16:creationId xmlns:a16="http://schemas.microsoft.com/office/drawing/2014/main" id="{774E03B5-7174-43E1-AF98-FFB2A8F91E0F}"/>
                </a:ext>
              </a:extLst>
            </p:cNvPr>
            <p:cNvSpPr/>
            <p:nvPr/>
          </p:nvSpPr>
          <p:spPr>
            <a:xfrm>
              <a:off x="5576451" y="1870360"/>
              <a:ext cx="214053" cy="214053"/>
            </a:xfrm>
            <a:custGeom>
              <a:avLst/>
              <a:gdLst>
                <a:gd name="connsiteX0" fmla="*/ 345 w 214052"/>
                <a:gd name="connsiteY0" fmla="*/ 225 h 214052"/>
                <a:gd name="connsiteX1" fmla="*/ 214398 w 214052"/>
                <a:gd name="connsiteY1" fmla="*/ 225 h 214052"/>
                <a:gd name="connsiteX2" fmla="*/ 214398 w 214052"/>
                <a:gd name="connsiteY2" fmla="*/ 214278 h 214052"/>
                <a:gd name="connsiteX3" fmla="*/ 345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225"/>
                  </a:moveTo>
                  <a:lnTo>
                    <a:pt x="214398" y="225"/>
                  </a:lnTo>
                  <a:lnTo>
                    <a:pt x="214398" y="214278"/>
                  </a:lnTo>
                  <a:lnTo>
                    <a:pt x="345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8" name="Полилиния: фигура 747">
              <a:extLst>
                <a:ext uri="{FF2B5EF4-FFF2-40B4-BE49-F238E27FC236}">
                  <a16:creationId xmlns:a16="http://schemas.microsoft.com/office/drawing/2014/main" id="{467ECBEA-F418-44B9-90F5-5D71B086BA69}"/>
                </a:ext>
              </a:extLst>
            </p:cNvPr>
            <p:cNvSpPr/>
            <p:nvPr/>
          </p:nvSpPr>
          <p:spPr>
            <a:xfrm>
              <a:off x="6199907" y="1870360"/>
              <a:ext cx="214053" cy="214053"/>
            </a:xfrm>
            <a:custGeom>
              <a:avLst/>
              <a:gdLst>
                <a:gd name="connsiteX0" fmla="*/ 417 w 214052"/>
                <a:gd name="connsiteY0" fmla="*/ 225 h 214052"/>
                <a:gd name="connsiteX1" fmla="*/ 214470 w 214052"/>
                <a:gd name="connsiteY1" fmla="*/ 225 h 214052"/>
                <a:gd name="connsiteX2" fmla="*/ 214470 w 214052"/>
                <a:gd name="connsiteY2" fmla="*/ 214278 h 214052"/>
                <a:gd name="connsiteX3" fmla="*/ 417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225"/>
                  </a:moveTo>
                  <a:lnTo>
                    <a:pt x="214470" y="225"/>
                  </a:lnTo>
                  <a:lnTo>
                    <a:pt x="214470" y="214278"/>
                  </a:lnTo>
                  <a:lnTo>
                    <a:pt x="417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9" name="Полилиния: фигура 748">
              <a:extLst>
                <a:ext uri="{FF2B5EF4-FFF2-40B4-BE49-F238E27FC236}">
                  <a16:creationId xmlns:a16="http://schemas.microsoft.com/office/drawing/2014/main" id="{5B97436E-9564-4F61-8927-4FFCCCF9DDE7}"/>
                </a:ext>
              </a:extLst>
            </p:cNvPr>
            <p:cNvSpPr/>
            <p:nvPr/>
          </p:nvSpPr>
          <p:spPr>
            <a:xfrm>
              <a:off x="6407726" y="1870360"/>
              <a:ext cx="214053" cy="214053"/>
            </a:xfrm>
            <a:custGeom>
              <a:avLst/>
              <a:gdLst>
                <a:gd name="connsiteX0" fmla="*/ 441 w 214052"/>
                <a:gd name="connsiteY0" fmla="*/ 225 h 214052"/>
                <a:gd name="connsiteX1" fmla="*/ 214494 w 214052"/>
                <a:gd name="connsiteY1" fmla="*/ 225 h 214052"/>
                <a:gd name="connsiteX2" fmla="*/ 214494 w 214052"/>
                <a:gd name="connsiteY2" fmla="*/ 214278 h 214052"/>
                <a:gd name="connsiteX3" fmla="*/ 441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25"/>
                  </a:moveTo>
                  <a:lnTo>
                    <a:pt x="214494" y="225"/>
                  </a:lnTo>
                  <a:lnTo>
                    <a:pt x="214494" y="214278"/>
                  </a:lnTo>
                  <a:lnTo>
                    <a:pt x="441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0" name="Полилиния: фигура 749">
              <a:extLst>
                <a:ext uri="{FF2B5EF4-FFF2-40B4-BE49-F238E27FC236}">
                  <a16:creationId xmlns:a16="http://schemas.microsoft.com/office/drawing/2014/main" id="{9EF2DC77-42BD-4C7C-87F4-D0FF81B1B794}"/>
                </a:ext>
              </a:extLst>
            </p:cNvPr>
            <p:cNvSpPr/>
            <p:nvPr/>
          </p:nvSpPr>
          <p:spPr>
            <a:xfrm>
              <a:off x="7031182" y="1870360"/>
              <a:ext cx="214053" cy="214053"/>
            </a:xfrm>
            <a:custGeom>
              <a:avLst/>
              <a:gdLst>
                <a:gd name="connsiteX0" fmla="*/ 513 w 214052"/>
                <a:gd name="connsiteY0" fmla="*/ 225 h 214052"/>
                <a:gd name="connsiteX1" fmla="*/ 214566 w 214052"/>
                <a:gd name="connsiteY1" fmla="*/ 225 h 214052"/>
                <a:gd name="connsiteX2" fmla="*/ 214566 w 214052"/>
                <a:gd name="connsiteY2" fmla="*/ 214278 h 214052"/>
                <a:gd name="connsiteX3" fmla="*/ 513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225"/>
                  </a:moveTo>
                  <a:lnTo>
                    <a:pt x="214566" y="225"/>
                  </a:lnTo>
                  <a:lnTo>
                    <a:pt x="214566" y="214278"/>
                  </a:lnTo>
                  <a:lnTo>
                    <a:pt x="513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1" name="Полилиния: фигура 750">
              <a:extLst>
                <a:ext uri="{FF2B5EF4-FFF2-40B4-BE49-F238E27FC236}">
                  <a16:creationId xmlns:a16="http://schemas.microsoft.com/office/drawing/2014/main" id="{D7A5729D-5454-4C11-8D26-66A8AE5A78B5}"/>
                </a:ext>
              </a:extLst>
            </p:cNvPr>
            <p:cNvSpPr/>
            <p:nvPr/>
          </p:nvSpPr>
          <p:spPr>
            <a:xfrm>
              <a:off x="7239001" y="1870360"/>
              <a:ext cx="214053" cy="214053"/>
            </a:xfrm>
            <a:custGeom>
              <a:avLst/>
              <a:gdLst>
                <a:gd name="connsiteX0" fmla="*/ 537 w 214052"/>
                <a:gd name="connsiteY0" fmla="*/ 225 h 214052"/>
                <a:gd name="connsiteX1" fmla="*/ 214590 w 214052"/>
                <a:gd name="connsiteY1" fmla="*/ 225 h 214052"/>
                <a:gd name="connsiteX2" fmla="*/ 214590 w 214052"/>
                <a:gd name="connsiteY2" fmla="*/ 214278 h 214052"/>
                <a:gd name="connsiteX3" fmla="*/ 537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225"/>
                  </a:moveTo>
                  <a:lnTo>
                    <a:pt x="214590" y="225"/>
                  </a:lnTo>
                  <a:lnTo>
                    <a:pt x="214590" y="214278"/>
                  </a:lnTo>
                  <a:lnTo>
                    <a:pt x="537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2" name="Полилиния: фигура 751">
              <a:extLst>
                <a:ext uri="{FF2B5EF4-FFF2-40B4-BE49-F238E27FC236}">
                  <a16:creationId xmlns:a16="http://schemas.microsoft.com/office/drawing/2014/main" id="{87832BB7-D5F6-44EA-985A-1955ED9B0CE0}"/>
                </a:ext>
              </a:extLst>
            </p:cNvPr>
            <p:cNvSpPr/>
            <p:nvPr/>
          </p:nvSpPr>
          <p:spPr>
            <a:xfrm>
              <a:off x="3498273" y="2078179"/>
              <a:ext cx="214053" cy="214053"/>
            </a:xfrm>
            <a:custGeom>
              <a:avLst/>
              <a:gdLst>
                <a:gd name="connsiteX0" fmla="*/ 105 w 214052"/>
                <a:gd name="connsiteY0" fmla="*/ 249 h 214052"/>
                <a:gd name="connsiteX1" fmla="*/ 214158 w 214052"/>
                <a:gd name="connsiteY1" fmla="*/ 249 h 214052"/>
                <a:gd name="connsiteX2" fmla="*/ 214158 w 214052"/>
                <a:gd name="connsiteY2" fmla="*/ 214302 h 214052"/>
                <a:gd name="connsiteX3" fmla="*/ 105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249"/>
                  </a:moveTo>
                  <a:lnTo>
                    <a:pt x="214158" y="249"/>
                  </a:lnTo>
                  <a:lnTo>
                    <a:pt x="214158" y="214302"/>
                  </a:lnTo>
                  <a:lnTo>
                    <a:pt x="105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3" name="Полилиния: фигура 752">
              <a:extLst>
                <a:ext uri="{FF2B5EF4-FFF2-40B4-BE49-F238E27FC236}">
                  <a16:creationId xmlns:a16="http://schemas.microsoft.com/office/drawing/2014/main" id="{E388F289-6D06-44C0-9971-82759AFD8C73}"/>
                </a:ext>
              </a:extLst>
            </p:cNvPr>
            <p:cNvSpPr/>
            <p:nvPr/>
          </p:nvSpPr>
          <p:spPr>
            <a:xfrm>
              <a:off x="3706092" y="2078179"/>
              <a:ext cx="214053" cy="214053"/>
            </a:xfrm>
            <a:custGeom>
              <a:avLst/>
              <a:gdLst>
                <a:gd name="connsiteX0" fmla="*/ 129 w 214052"/>
                <a:gd name="connsiteY0" fmla="*/ 249 h 214052"/>
                <a:gd name="connsiteX1" fmla="*/ 214182 w 214052"/>
                <a:gd name="connsiteY1" fmla="*/ 249 h 214052"/>
                <a:gd name="connsiteX2" fmla="*/ 214182 w 214052"/>
                <a:gd name="connsiteY2" fmla="*/ 214302 h 214052"/>
                <a:gd name="connsiteX3" fmla="*/ 12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249"/>
                  </a:moveTo>
                  <a:lnTo>
                    <a:pt x="214182" y="249"/>
                  </a:lnTo>
                  <a:lnTo>
                    <a:pt x="214182" y="214302"/>
                  </a:lnTo>
                  <a:lnTo>
                    <a:pt x="12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4" name="Полилиния: фигура 753">
              <a:extLst>
                <a:ext uri="{FF2B5EF4-FFF2-40B4-BE49-F238E27FC236}">
                  <a16:creationId xmlns:a16="http://schemas.microsoft.com/office/drawing/2014/main" id="{0CC4CC5D-4BB8-49F0-A0C2-5D59CB8BE45D}"/>
                </a:ext>
              </a:extLst>
            </p:cNvPr>
            <p:cNvSpPr/>
            <p:nvPr/>
          </p:nvSpPr>
          <p:spPr>
            <a:xfrm>
              <a:off x="3913911" y="2078179"/>
              <a:ext cx="214053" cy="214053"/>
            </a:xfrm>
            <a:custGeom>
              <a:avLst/>
              <a:gdLst>
                <a:gd name="connsiteX0" fmla="*/ 153 w 214052"/>
                <a:gd name="connsiteY0" fmla="*/ 249 h 214052"/>
                <a:gd name="connsiteX1" fmla="*/ 214206 w 214052"/>
                <a:gd name="connsiteY1" fmla="*/ 249 h 214052"/>
                <a:gd name="connsiteX2" fmla="*/ 214206 w 214052"/>
                <a:gd name="connsiteY2" fmla="*/ 214302 h 214052"/>
                <a:gd name="connsiteX3" fmla="*/ 153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249"/>
                  </a:moveTo>
                  <a:lnTo>
                    <a:pt x="214206" y="249"/>
                  </a:lnTo>
                  <a:lnTo>
                    <a:pt x="214206" y="214302"/>
                  </a:lnTo>
                  <a:lnTo>
                    <a:pt x="153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5" name="Полилиния: фигура 754">
              <a:extLst>
                <a:ext uri="{FF2B5EF4-FFF2-40B4-BE49-F238E27FC236}">
                  <a16:creationId xmlns:a16="http://schemas.microsoft.com/office/drawing/2014/main" id="{8FC35F3D-1888-413E-97AD-F9AE8F282116}"/>
                </a:ext>
              </a:extLst>
            </p:cNvPr>
            <p:cNvSpPr/>
            <p:nvPr/>
          </p:nvSpPr>
          <p:spPr>
            <a:xfrm>
              <a:off x="4329548" y="2078179"/>
              <a:ext cx="214053" cy="214053"/>
            </a:xfrm>
            <a:custGeom>
              <a:avLst/>
              <a:gdLst>
                <a:gd name="connsiteX0" fmla="*/ 201 w 214052"/>
                <a:gd name="connsiteY0" fmla="*/ 249 h 214052"/>
                <a:gd name="connsiteX1" fmla="*/ 214254 w 214052"/>
                <a:gd name="connsiteY1" fmla="*/ 249 h 214052"/>
                <a:gd name="connsiteX2" fmla="*/ 214254 w 214052"/>
                <a:gd name="connsiteY2" fmla="*/ 214302 h 214052"/>
                <a:gd name="connsiteX3" fmla="*/ 20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249"/>
                  </a:moveTo>
                  <a:lnTo>
                    <a:pt x="214254" y="249"/>
                  </a:lnTo>
                  <a:lnTo>
                    <a:pt x="214254" y="214302"/>
                  </a:lnTo>
                  <a:lnTo>
                    <a:pt x="20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6" name="Полилиния: фигура 755">
              <a:extLst>
                <a:ext uri="{FF2B5EF4-FFF2-40B4-BE49-F238E27FC236}">
                  <a16:creationId xmlns:a16="http://schemas.microsoft.com/office/drawing/2014/main" id="{6BF91DE3-94C0-4D37-A84B-8DF7F587CD1E}"/>
                </a:ext>
              </a:extLst>
            </p:cNvPr>
            <p:cNvSpPr/>
            <p:nvPr/>
          </p:nvSpPr>
          <p:spPr>
            <a:xfrm>
              <a:off x="4745177" y="2078179"/>
              <a:ext cx="214053" cy="214053"/>
            </a:xfrm>
            <a:custGeom>
              <a:avLst/>
              <a:gdLst>
                <a:gd name="connsiteX0" fmla="*/ 249 w 214052"/>
                <a:gd name="connsiteY0" fmla="*/ 249 h 214052"/>
                <a:gd name="connsiteX1" fmla="*/ 214302 w 214052"/>
                <a:gd name="connsiteY1" fmla="*/ 249 h 214052"/>
                <a:gd name="connsiteX2" fmla="*/ 214302 w 214052"/>
                <a:gd name="connsiteY2" fmla="*/ 214302 h 214052"/>
                <a:gd name="connsiteX3" fmla="*/ 24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249"/>
                  </a:moveTo>
                  <a:lnTo>
                    <a:pt x="214302" y="249"/>
                  </a:lnTo>
                  <a:lnTo>
                    <a:pt x="214302" y="214302"/>
                  </a:lnTo>
                  <a:lnTo>
                    <a:pt x="24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7" name="Полилиния: фигура 756">
              <a:extLst>
                <a:ext uri="{FF2B5EF4-FFF2-40B4-BE49-F238E27FC236}">
                  <a16:creationId xmlns:a16="http://schemas.microsoft.com/office/drawing/2014/main" id="{FD0CA278-8BA9-4B0C-A4C4-EF6BC489EA43}"/>
                </a:ext>
              </a:extLst>
            </p:cNvPr>
            <p:cNvSpPr/>
            <p:nvPr/>
          </p:nvSpPr>
          <p:spPr>
            <a:xfrm>
              <a:off x="5368633" y="2078179"/>
              <a:ext cx="214053" cy="214053"/>
            </a:xfrm>
            <a:custGeom>
              <a:avLst/>
              <a:gdLst>
                <a:gd name="connsiteX0" fmla="*/ 321 w 214052"/>
                <a:gd name="connsiteY0" fmla="*/ 249 h 214052"/>
                <a:gd name="connsiteX1" fmla="*/ 214374 w 214052"/>
                <a:gd name="connsiteY1" fmla="*/ 249 h 214052"/>
                <a:gd name="connsiteX2" fmla="*/ 214374 w 214052"/>
                <a:gd name="connsiteY2" fmla="*/ 214302 h 214052"/>
                <a:gd name="connsiteX3" fmla="*/ 32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249"/>
                  </a:moveTo>
                  <a:lnTo>
                    <a:pt x="214374" y="249"/>
                  </a:lnTo>
                  <a:lnTo>
                    <a:pt x="214374" y="214302"/>
                  </a:lnTo>
                  <a:lnTo>
                    <a:pt x="32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8" name="Полилиния: фигура 757">
              <a:extLst>
                <a:ext uri="{FF2B5EF4-FFF2-40B4-BE49-F238E27FC236}">
                  <a16:creationId xmlns:a16="http://schemas.microsoft.com/office/drawing/2014/main" id="{564E6CDC-ABDC-4B36-BBAA-E35843A31824}"/>
                </a:ext>
              </a:extLst>
            </p:cNvPr>
            <p:cNvSpPr/>
            <p:nvPr/>
          </p:nvSpPr>
          <p:spPr>
            <a:xfrm>
              <a:off x="5784270" y="2078179"/>
              <a:ext cx="214053" cy="214053"/>
            </a:xfrm>
            <a:custGeom>
              <a:avLst/>
              <a:gdLst>
                <a:gd name="connsiteX0" fmla="*/ 369 w 214052"/>
                <a:gd name="connsiteY0" fmla="*/ 249 h 214052"/>
                <a:gd name="connsiteX1" fmla="*/ 214422 w 214052"/>
                <a:gd name="connsiteY1" fmla="*/ 249 h 214052"/>
                <a:gd name="connsiteX2" fmla="*/ 214422 w 214052"/>
                <a:gd name="connsiteY2" fmla="*/ 214302 h 214052"/>
                <a:gd name="connsiteX3" fmla="*/ 36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249"/>
                  </a:moveTo>
                  <a:lnTo>
                    <a:pt x="214422" y="249"/>
                  </a:lnTo>
                  <a:lnTo>
                    <a:pt x="214422" y="214302"/>
                  </a:lnTo>
                  <a:lnTo>
                    <a:pt x="36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9" name="Полилиния: фигура 758">
              <a:extLst>
                <a:ext uri="{FF2B5EF4-FFF2-40B4-BE49-F238E27FC236}">
                  <a16:creationId xmlns:a16="http://schemas.microsoft.com/office/drawing/2014/main" id="{6BE7BC76-754E-4FC1-9AF4-DE2E5CA194D9}"/>
                </a:ext>
              </a:extLst>
            </p:cNvPr>
            <p:cNvSpPr/>
            <p:nvPr/>
          </p:nvSpPr>
          <p:spPr>
            <a:xfrm>
              <a:off x="6823363" y="2078179"/>
              <a:ext cx="214053" cy="214053"/>
            </a:xfrm>
            <a:custGeom>
              <a:avLst/>
              <a:gdLst>
                <a:gd name="connsiteX0" fmla="*/ 489 w 214052"/>
                <a:gd name="connsiteY0" fmla="*/ 249 h 214052"/>
                <a:gd name="connsiteX1" fmla="*/ 214542 w 214052"/>
                <a:gd name="connsiteY1" fmla="*/ 249 h 214052"/>
                <a:gd name="connsiteX2" fmla="*/ 214542 w 214052"/>
                <a:gd name="connsiteY2" fmla="*/ 214302 h 214052"/>
                <a:gd name="connsiteX3" fmla="*/ 48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49"/>
                  </a:moveTo>
                  <a:lnTo>
                    <a:pt x="214542" y="249"/>
                  </a:lnTo>
                  <a:lnTo>
                    <a:pt x="214542" y="214302"/>
                  </a:lnTo>
                  <a:lnTo>
                    <a:pt x="48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0" name="Полилиния: фигура 759">
              <a:extLst>
                <a:ext uri="{FF2B5EF4-FFF2-40B4-BE49-F238E27FC236}">
                  <a16:creationId xmlns:a16="http://schemas.microsoft.com/office/drawing/2014/main" id="{88F64D2E-2407-477E-8363-B0E0DEA3A338}"/>
                </a:ext>
              </a:extLst>
            </p:cNvPr>
            <p:cNvSpPr/>
            <p:nvPr/>
          </p:nvSpPr>
          <p:spPr>
            <a:xfrm>
              <a:off x="7239001" y="2078179"/>
              <a:ext cx="214053" cy="214053"/>
            </a:xfrm>
            <a:custGeom>
              <a:avLst/>
              <a:gdLst>
                <a:gd name="connsiteX0" fmla="*/ 537 w 214052"/>
                <a:gd name="connsiteY0" fmla="*/ 249 h 214052"/>
                <a:gd name="connsiteX1" fmla="*/ 214590 w 214052"/>
                <a:gd name="connsiteY1" fmla="*/ 249 h 214052"/>
                <a:gd name="connsiteX2" fmla="*/ 214590 w 214052"/>
                <a:gd name="connsiteY2" fmla="*/ 214302 h 214052"/>
                <a:gd name="connsiteX3" fmla="*/ 537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249"/>
                  </a:moveTo>
                  <a:lnTo>
                    <a:pt x="214590" y="249"/>
                  </a:lnTo>
                  <a:lnTo>
                    <a:pt x="214590" y="214302"/>
                  </a:lnTo>
                  <a:lnTo>
                    <a:pt x="537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1" name="Полилиния: фигура 760">
              <a:extLst>
                <a:ext uri="{FF2B5EF4-FFF2-40B4-BE49-F238E27FC236}">
                  <a16:creationId xmlns:a16="http://schemas.microsoft.com/office/drawing/2014/main" id="{87112794-8D8A-4A53-AACF-ADBC081D1F38}"/>
                </a:ext>
              </a:extLst>
            </p:cNvPr>
            <p:cNvSpPr/>
            <p:nvPr/>
          </p:nvSpPr>
          <p:spPr>
            <a:xfrm>
              <a:off x="7446819" y="2078179"/>
              <a:ext cx="214053" cy="214053"/>
            </a:xfrm>
            <a:custGeom>
              <a:avLst/>
              <a:gdLst>
                <a:gd name="connsiteX0" fmla="*/ 561 w 214052"/>
                <a:gd name="connsiteY0" fmla="*/ 249 h 214052"/>
                <a:gd name="connsiteX1" fmla="*/ 214614 w 214052"/>
                <a:gd name="connsiteY1" fmla="*/ 249 h 214052"/>
                <a:gd name="connsiteX2" fmla="*/ 214614 w 214052"/>
                <a:gd name="connsiteY2" fmla="*/ 214302 h 214052"/>
                <a:gd name="connsiteX3" fmla="*/ 56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249"/>
                  </a:moveTo>
                  <a:lnTo>
                    <a:pt x="214614" y="249"/>
                  </a:lnTo>
                  <a:lnTo>
                    <a:pt x="214614" y="214302"/>
                  </a:lnTo>
                  <a:lnTo>
                    <a:pt x="56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2" name="Полилиния: фигура 761">
              <a:extLst>
                <a:ext uri="{FF2B5EF4-FFF2-40B4-BE49-F238E27FC236}">
                  <a16:creationId xmlns:a16="http://schemas.microsoft.com/office/drawing/2014/main" id="{F7ABAC9A-C29D-43ED-9BFA-91214DC15553}"/>
                </a:ext>
              </a:extLst>
            </p:cNvPr>
            <p:cNvSpPr/>
            <p:nvPr/>
          </p:nvSpPr>
          <p:spPr>
            <a:xfrm>
              <a:off x="7654638" y="2078179"/>
              <a:ext cx="214053" cy="214053"/>
            </a:xfrm>
            <a:custGeom>
              <a:avLst/>
              <a:gdLst>
                <a:gd name="connsiteX0" fmla="*/ 585 w 214052"/>
                <a:gd name="connsiteY0" fmla="*/ 249 h 214052"/>
                <a:gd name="connsiteX1" fmla="*/ 214638 w 214052"/>
                <a:gd name="connsiteY1" fmla="*/ 249 h 214052"/>
                <a:gd name="connsiteX2" fmla="*/ 214638 w 214052"/>
                <a:gd name="connsiteY2" fmla="*/ 214302 h 214052"/>
                <a:gd name="connsiteX3" fmla="*/ 585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249"/>
                  </a:moveTo>
                  <a:lnTo>
                    <a:pt x="214638" y="249"/>
                  </a:lnTo>
                  <a:lnTo>
                    <a:pt x="214638" y="214302"/>
                  </a:lnTo>
                  <a:lnTo>
                    <a:pt x="585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3" name="Полилиния: фигура 762">
              <a:extLst>
                <a:ext uri="{FF2B5EF4-FFF2-40B4-BE49-F238E27FC236}">
                  <a16:creationId xmlns:a16="http://schemas.microsoft.com/office/drawing/2014/main" id="{9AAA73D0-89D0-452E-80E1-BF0047303274}"/>
                </a:ext>
              </a:extLst>
            </p:cNvPr>
            <p:cNvSpPr/>
            <p:nvPr/>
          </p:nvSpPr>
          <p:spPr>
            <a:xfrm>
              <a:off x="7862448" y="2078179"/>
              <a:ext cx="214053" cy="214053"/>
            </a:xfrm>
            <a:custGeom>
              <a:avLst/>
              <a:gdLst>
                <a:gd name="connsiteX0" fmla="*/ 609 w 214052"/>
                <a:gd name="connsiteY0" fmla="*/ 249 h 214052"/>
                <a:gd name="connsiteX1" fmla="*/ 214662 w 214052"/>
                <a:gd name="connsiteY1" fmla="*/ 249 h 214052"/>
                <a:gd name="connsiteX2" fmla="*/ 214662 w 214052"/>
                <a:gd name="connsiteY2" fmla="*/ 214302 h 214052"/>
                <a:gd name="connsiteX3" fmla="*/ 60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249"/>
                  </a:moveTo>
                  <a:lnTo>
                    <a:pt x="214662" y="249"/>
                  </a:lnTo>
                  <a:lnTo>
                    <a:pt x="214662" y="214302"/>
                  </a:lnTo>
                  <a:lnTo>
                    <a:pt x="60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4" name="Полилиния: фигура 763">
              <a:extLst>
                <a:ext uri="{FF2B5EF4-FFF2-40B4-BE49-F238E27FC236}">
                  <a16:creationId xmlns:a16="http://schemas.microsoft.com/office/drawing/2014/main" id="{B61ACF1B-FA9B-4305-BB35-5CA3C13550E9}"/>
                </a:ext>
              </a:extLst>
            </p:cNvPr>
            <p:cNvSpPr/>
            <p:nvPr/>
          </p:nvSpPr>
          <p:spPr>
            <a:xfrm>
              <a:off x="8485904" y="2078179"/>
              <a:ext cx="214053" cy="214053"/>
            </a:xfrm>
            <a:custGeom>
              <a:avLst/>
              <a:gdLst>
                <a:gd name="connsiteX0" fmla="*/ 681 w 214052"/>
                <a:gd name="connsiteY0" fmla="*/ 249 h 214052"/>
                <a:gd name="connsiteX1" fmla="*/ 214734 w 214052"/>
                <a:gd name="connsiteY1" fmla="*/ 249 h 214052"/>
                <a:gd name="connsiteX2" fmla="*/ 214734 w 214052"/>
                <a:gd name="connsiteY2" fmla="*/ 214302 h 214052"/>
                <a:gd name="connsiteX3" fmla="*/ 68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249"/>
                  </a:moveTo>
                  <a:lnTo>
                    <a:pt x="214734" y="249"/>
                  </a:lnTo>
                  <a:lnTo>
                    <a:pt x="214734" y="214302"/>
                  </a:lnTo>
                  <a:lnTo>
                    <a:pt x="68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5" name="Полилиния: фигура 764">
              <a:extLst>
                <a:ext uri="{FF2B5EF4-FFF2-40B4-BE49-F238E27FC236}">
                  <a16:creationId xmlns:a16="http://schemas.microsoft.com/office/drawing/2014/main" id="{F418FEC0-31EF-4CFD-BC53-706EED8C2EBC}"/>
                </a:ext>
              </a:extLst>
            </p:cNvPr>
            <p:cNvSpPr/>
            <p:nvPr/>
          </p:nvSpPr>
          <p:spPr>
            <a:xfrm>
              <a:off x="8693723" y="2078179"/>
              <a:ext cx="214053" cy="214053"/>
            </a:xfrm>
            <a:custGeom>
              <a:avLst/>
              <a:gdLst>
                <a:gd name="connsiteX0" fmla="*/ 705 w 214052"/>
                <a:gd name="connsiteY0" fmla="*/ 249 h 214052"/>
                <a:gd name="connsiteX1" fmla="*/ 214758 w 214052"/>
                <a:gd name="connsiteY1" fmla="*/ 249 h 214052"/>
                <a:gd name="connsiteX2" fmla="*/ 214758 w 214052"/>
                <a:gd name="connsiteY2" fmla="*/ 214302 h 214052"/>
                <a:gd name="connsiteX3" fmla="*/ 705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249"/>
                  </a:moveTo>
                  <a:lnTo>
                    <a:pt x="214758" y="249"/>
                  </a:lnTo>
                  <a:lnTo>
                    <a:pt x="214758" y="214302"/>
                  </a:lnTo>
                  <a:lnTo>
                    <a:pt x="705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6" name="Полилиния: фигура 765">
              <a:extLst>
                <a:ext uri="{FF2B5EF4-FFF2-40B4-BE49-F238E27FC236}">
                  <a16:creationId xmlns:a16="http://schemas.microsoft.com/office/drawing/2014/main" id="{5EEB9E5A-3867-4C68-A23B-0B4CE6A522E0}"/>
                </a:ext>
              </a:extLst>
            </p:cNvPr>
            <p:cNvSpPr/>
            <p:nvPr/>
          </p:nvSpPr>
          <p:spPr>
            <a:xfrm>
              <a:off x="8901541" y="2078179"/>
              <a:ext cx="214053" cy="214053"/>
            </a:xfrm>
            <a:custGeom>
              <a:avLst/>
              <a:gdLst>
                <a:gd name="connsiteX0" fmla="*/ 729 w 214052"/>
                <a:gd name="connsiteY0" fmla="*/ 249 h 214052"/>
                <a:gd name="connsiteX1" fmla="*/ 214782 w 214052"/>
                <a:gd name="connsiteY1" fmla="*/ 249 h 214052"/>
                <a:gd name="connsiteX2" fmla="*/ 214782 w 214052"/>
                <a:gd name="connsiteY2" fmla="*/ 214302 h 214052"/>
                <a:gd name="connsiteX3" fmla="*/ 72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249"/>
                  </a:moveTo>
                  <a:lnTo>
                    <a:pt x="214782" y="249"/>
                  </a:lnTo>
                  <a:lnTo>
                    <a:pt x="214782" y="214302"/>
                  </a:lnTo>
                  <a:lnTo>
                    <a:pt x="72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7" name="Полилиния: фигура 766">
              <a:extLst>
                <a:ext uri="{FF2B5EF4-FFF2-40B4-BE49-F238E27FC236}">
                  <a16:creationId xmlns:a16="http://schemas.microsoft.com/office/drawing/2014/main" id="{5BD1E4F5-AA47-42F9-B651-C0BA863094A1}"/>
                </a:ext>
              </a:extLst>
            </p:cNvPr>
            <p:cNvSpPr/>
            <p:nvPr/>
          </p:nvSpPr>
          <p:spPr>
            <a:xfrm>
              <a:off x="3290455" y="2285997"/>
              <a:ext cx="214053" cy="214053"/>
            </a:xfrm>
            <a:custGeom>
              <a:avLst/>
              <a:gdLst>
                <a:gd name="connsiteX0" fmla="*/ 81 w 214052"/>
                <a:gd name="connsiteY0" fmla="*/ 273 h 214052"/>
                <a:gd name="connsiteX1" fmla="*/ 214134 w 214052"/>
                <a:gd name="connsiteY1" fmla="*/ 273 h 214052"/>
                <a:gd name="connsiteX2" fmla="*/ 214134 w 214052"/>
                <a:gd name="connsiteY2" fmla="*/ 214326 h 214052"/>
                <a:gd name="connsiteX3" fmla="*/ 81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273"/>
                  </a:moveTo>
                  <a:lnTo>
                    <a:pt x="214134" y="273"/>
                  </a:lnTo>
                  <a:lnTo>
                    <a:pt x="214134" y="214326"/>
                  </a:lnTo>
                  <a:lnTo>
                    <a:pt x="81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8" name="Полилиния: фигура 767">
              <a:extLst>
                <a:ext uri="{FF2B5EF4-FFF2-40B4-BE49-F238E27FC236}">
                  <a16:creationId xmlns:a16="http://schemas.microsoft.com/office/drawing/2014/main" id="{3420EA0A-DD6A-42C3-AA0E-AB5C4130FE22}"/>
                </a:ext>
              </a:extLst>
            </p:cNvPr>
            <p:cNvSpPr/>
            <p:nvPr/>
          </p:nvSpPr>
          <p:spPr>
            <a:xfrm>
              <a:off x="3913911" y="2285997"/>
              <a:ext cx="214053" cy="214053"/>
            </a:xfrm>
            <a:custGeom>
              <a:avLst/>
              <a:gdLst>
                <a:gd name="connsiteX0" fmla="*/ 153 w 214052"/>
                <a:gd name="connsiteY0" fmla="*/ 273 h 214052"/>
                <a:gd name="connsiteX1" fmla="*/ 214206 w 214052"/>
                <a:gd name="connsiteY1" fmla="*/ 273 h 214052"/>
                <a:gd name="connsiteX2" fmla="*/ 214206 w 214052"/>
                <a:gd name="connsiteY2" fmla="*/ 214326 h 214052"/>
                <a:gd name="connsiteX3" fmla="*/ 15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273"/>
                  </a:moveTo>
                  <a:lnTo>
                    <a:pt x="214206" y="273"/>
                  </a:lnTo>
                  <a:lnTo>
                    <a:pt x="214206" y="214326"/>
                  </a:lnTo>
                  <a:lnTo>
                    <a:pt x="15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9" name="Полилиния: фигура 768">
              <a:extLst>
                <a:ext uri="{FF2B5EF4-FFF2-40B4-BE49-F238E27FC236}">
                  <a16:creationId xmlns:a16="http://schemas.microsoft.com/office/drawing/2014/main" id="{F2ECA8F4-7828-4A23-8756-7741D84E7D87}"/>
                </a:ext>
              </a:extLst>
            </p:cNvPr>
            <p:cNvSpPr/>
            <p:nvPr/>
          </p:nvSpPr>
          <p:spPr>
            <a:xfrm>
              <a:off x="4537358" y="2285997"/>
              <a:ext cx="214053" cy="214053"/>
            </a:xfrm>
            <a:custGeom>
              <a:avLst/>
              <a:gdLst>
                <a:gd name="connsiteX0" fmla="*/ 225 w 214052"/>
                <a:gd name="connsiteY0" fmla="*/ 273 h 214052"/>
                <a:gd name="connsiteX1" fmla="*/ 214278 w 214052"/>
                <a:gd name="connsiteY1" fmla="*/ 273 h 214052"/>
                <a:gd name="connsiteX2" fmla="*/ 214278 w 214052"/>
                <a:gd name="connsiteY2" fmla="*/ 214326 h 214052"/>
                <a:gd name="connsiteX3" fmla="*/ 225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273"/>
                  </a:moveTo>
                  <a:lnTo>
                    <a:pt x="214278" y="273"/>
                  </a:lnTo>
                  <a:lnTo>
                    <a:pt x="214278" y="214326"/>
                  </a:lnTo>
                  <a:lnTo>
                    <a:pt x="225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0" name="Полилиния: фигура 769">
              <a:extLst>
                <a:ext uri="{FF2B5EF4-FFF2-40B4-BE49-F238E27FC236}">
                  <a16:creationId xmlns:a16="http://schemas.microsoft.com/office/drawing/2014/main" id="{900F9160-5E9D-4BDD-ACE6-E650368BB422}"/>
                </a:ext>
              </a:extLst>
            </p:cNvPr>
            <p:cNvSpPr/>
            <p:nvPr/>
          </p:nvSpPr>
          <p:spPr>
            <a:xfrm>
              <a:off x="4952995" y="2285997"/>
              <a:ext cx="214053" cy="214053"/>
            </a:xfrm>
            <a:custGeom>
              <a:avLst/>
              <a:gdLst>
                <a:gd name="connsiteX0" fmla="*/ 273 w 214052"/>
                <a:gd name="connsiteY0" fmla="*/ 273 h 214052"/>
                <a:gd name="connsiteX1" fmla="*/ 214326 w 214052"/>
                <a:gd name="connsiteY1" fmla="*/ 273 h 214052"/>
                <a:gd name="connsiteX2" fmla="*/ 214326 w 214052"/>
                <a:gd name="connsiteY2" fmla="*/ 214326 h 214052"/>
                <a:gd name="connsiteX3" fmla="*/ 27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273"/>
                  </a:moveTo>
                  <a:lnTo>
                    <a:pt x="214326" y="273"/>
                  </a:lnTo>
                  <a:lnTo>
                    <a:pt x="214326" y="214326"/>
                  </a:lnTo>
                  <a:lnTo>
                    <a:pt x="27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1" name="Полилиния: фигура 770">
              <a:extLst>
                <a:ext uri="{FF2B5EF4-FFF2-40B4-BE49-F238E27FC236}">
                  <a16:creationId xmlns:a16="http://schemas.microsoft.com/office/drawing/2014/main" id="{242ACA43-E969-49A4-826F-50BFFC54DA6F}"/>
                </a:ext>
              </a:extLst>
            </p:cNvPr>
            <p:cNvSpPr/>
            <p:nvPr/>
          </p:nvSpPr>
          <p:spPr>
            <a:xfrm>
              <a:off x="5160814" y="2285997"/>
              <a:ext cx="214053" cy="214053"/>
            </a:xfrm>
            <a:custGeom>
              <a:avLst/>
              <a:gdLst>
                <a:gd name="connsiteX0" fmla="*/ 297 w 214052"/>
                <a:gd name="connsiteY0" fmla="*/ 273 h 214052"/>
                <a:gd name="connsiteX1" fmla="*/ 214350 w 214052"/>
                <a:gd name="connsiteY1" fmla="*/ 273 h 214052"/>
                <a:gd name="connsiteX2" fmla="*/ 214350 w 214052"/>
                <a:gd name="connsiteY2" fmla="*/ 214326 h 214052"/>
                <a:gd name="connsiteX3" fmla="*/ 297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273"/>
                  </a:moveTo>
                  <a:lnTo>
                    <a:pt x="214350" y="273"/>
                  </a:lnTo>
                  <a:lnTo>
                    <a:pt x="214350" y="214326"/>
                  </a:lnTo>
                  <a:lnTo>
                    <a:pt x="297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2" name="Полилиния: фигура 771">
              <a:extLst>
                <a:ext uri="{FF2B5EF4-FFF2-40B4-BE49-F238E27FC236}">
                  <a16:creationId xmlns:a16="http://schemas.microsoft.com/office/drawing/2014/main" id="{CA3C0DCE-BE43-49F8-9EF0-FFE5CFBD282B}"/>
                </a:ext>
              </a:extLst>
            </p:cNvPr>
            <p:cNvSpPr/>
            <p:nvPr/>
          </p:nvSpPr>
          <p:spPr>
            <a:xfrm>
              <a:off x="6199907" y="2285997"/>
              <a:ext cx="214053" cy="214053"/>
            </a:xfrm>
            <a:custGeom>
              <a:avLst/>
              <a:gdLst>
                <a:gd name="connsiteX0" fmla="*/ 417 w 214052"/>
                <a:gd name="connsiteY0" fmla="*/ 273 h 214052"/>
                <a:gd name="connsiteX1" fmla="*/ 214470 w 214052"/>
                <a:gd name="connsiteY1" fmla="*/ 273 h 214052"/>
                <a:gd name="connsiteX2" fmla="*/ 214470 w 214052"/>
                <a:gd name="connsiteY2" fmla="*/ 214326 h 214052"/>
                <a:gd name="connsiteX3" fmla="*/ 417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273"/>
                  </a:moveTo>
                  <a:lnTo>
                    <a:pt x="214470" y="273"/>
                  </a:lnTo>
                  <a:lnTo>
                    <a:pt x="214470" y="214326"/>
                  </a:lnTo>
                  <a:lnTo>
                    <a:pt x="417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3" name="Полилиния: фигура 772">
              <a:extLst>
                <a:ext uri="{FF2B5EF4-FFF2-40B4-BE49-F238E27FC236}">
                  <a16:creationId xmlns:a16="http://schemas.microsoft.com/office/drawing/2014/main" id="{A62E4BB8-074A-4072-8EA6-CAFBD7530263}"/>
                </a:ext>
              </a:extLst>
            </p:cNvPr>
            <p:cNvSpPr/>
            <p:nvPr/>
          </p:nvSpPr>
          <p:spPr>
            <a:xfrm>
              <a:off x="6407726" y="2285997"/>
              <a:ext cx="214053" cy="214053"/>
            </a:xfrm>
            <a:custGeom>
              <a:avLst/>
              <a:gdLst>
                <a:gd name="connsiteX0" fmla="*/ 441 w 214052"/>
                <a:gd name="connsiteY0" fmla="*/ 273 h 214052"/>
                <a:gd name="connsiteX1" fmla="*/ 214494 w 214052"/>
                <a:gd name="connsiteY1" fmla="*/ 273 h 214052"/>
                <a:gd name="connsiteX2" fmla="*/ 214494 w 214052"/>
                <a:gd name="connsiteY2" fmla="*/ 214326 h 214052"/>
                <a:gd name="connsiteX3" fmla="*/ 441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73"/>
                  </a:moveTo>
                  <a:lnTo>
                    <a:pt x="214494" y="273"/>
                  </a:lnTo>
                  <a:lnTo>
                    <a:pt x="214494" y="214326"/>
                  </a:lnTo>
                  <a:lnTo>
                    <a:pt x="441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4" name="Полилиния: фигура 773">
              <a:extLst>
                <a:ext uri="{FF2B5EF4-FFF2-40B4-BE49-F238E27FC236}">
                  <a16:creationId xmlns:a16="http://schemas.microsoft.com/office/drawing/2014/main" id="{CDF1F877-DEB2-4605-BC3B-DA8F9EE789C4}"/>
                </a:ext>
              </a:extLst>
            </p:cNvPr>
            <p:cNvSpPr/>
            <p:nvPr/>
          </p:nvSpPr>
          <p:spPr>
            <a:xfrm>
              <a:off x="6615545" y="2285997"/>
              <a:ext cx="214053" cy="214053"/>
            </a:xfrm>
            <a:custGeom>
              <a:avLst/>
              <a:gdLst>
                <a:gd name="connsiteX0" fmla="*/ 465 w 214052"/>
                <a:gd name="connsiteY0" fmla="*/ 273 h 214052"/>
                <a:gd name="connsiteX1" fmla="*/ 214518 w 214052"/>
                <a:gd name="connsiteY1" fmla="*/ 273 h 214052"/>
                <a:gd name="connsiteX2" fmla="*/ 214518 w 214052"/>
                <a:gd name="connsiteY2" fmla="*/ 214326 h 214052"/>
                <a:gd name="connsiteX3" fmla="*/ 465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273"/>
                  </a:moveTo>
                  <a:lnTo>
                    <a:pt x="214518" y="273"/>
                  </a:lnTo>
                  <a:lnTo>
                    <a:pt x="214518" y="214326"/>
                  </a:lnTo>
                  <a:lnTo>
                    <a:pt x="465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5" name="Полилиния: фигура 774">
              <a:extLst>
                <a:ext uri="{FF2B5EF4-FFF2-40B4-BE49-F238E27FC236}">
                  <a16:creationId xmlns:a16="http://schemas.microsoft.com/office/drawing/2014/main" id="{FD053FB4-CFDD-44D3-B693-F9F31629FEB9}"/>
                </a:ext>
              </a:extLst>
            </p:cNvPr>
            <p:cNvSpPr/>
            <p:nvPr/>
          </p:nvSpPr>
          <p:spPr>
            <a:xfrm>
              <a:off x="6823363" y="2285997"/>
              <a:ext cx="214053" cy="214053"/>
            </a:xfrm>
            <a:custGeom>
              <a:avLst/>
              <a:gdLst>
                <a:gd name="connsiteX0" fmla="*/ 489 w 214052"/>
                <a:gd name="connsiteY0" fmla="*/ 273 h 214052"/>
                <a:gd name="connsiteX1" fmla="*/ 214542 w 214052"/>
                <a:gd name="connsiteY1" fmla="*/ 273 h 214052"/>
                <a:gd name="connsiteX2" fmla="*/ 214542 w 214052"/>
                <a:gd name="connsiteY2" fmla="*/ 214326 h 214052"/>
                <a:gd name="connsiteX3" fmla="*/ 489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73"/>
                  </a:moveTo>
                  <a:lnTo>
                    <a:pt x="214542" y="273"/>
                  </a:lnTo>
                  <a:lnTo>
                    <a:pt x="214542" y="214326"/>
                  </a:lnTo>
                  <a:lnTo>
                    <a:pt x="489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6" name="Полилиния: фигура 775">
              <a:extLst>
                <a:ext uri="{FF2B5EF4-FFF2-40B4-BE49-F238E27FC236}">
                  <a16:creationId xmlns:a16="http://schemas.microsoft.com/office/drawing/2014/main" id="{4EB4BCA5-A3B7-4B97-9778-9D0BDA50DCDE}"/>
                </a:ext>
              </a:extLst>
            </p:cNvPr>
            <p:cNvSpPr/>
            <p:nvPr/>
          </p:nvSpPr>
          <p:spPr>
            <a:xfrm>
              <a:off x="7031182" y="2285997"/>
              <a:ext cx="214053" cy="214053"/>
            </a:xfrm>
            <a:custGeom>
              <a:avLst/>
              <a:gdLst>
                <a:gd name="connsiteX0" fmla="*/ 513 w 214052"/>
                <a:gd name="connsiteY0" fmla="*/ 273 h 214052"/>
                <a:gd name="connsiteX1" fmla="*/ 214566 w 214052"/>
                <a:gd name="connsiteY1" fmla="*/ 273 h 214052"/>
                <a:gd name="connsiteX2" fmla="*/ 214566 w 214052"/>
                <a:gd name="connsiteY2" fmla="*/ 214326 h 214052"/>
                <a:gd name="connsiteX3" fmla="*/ 51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273"/>
                  </a:moveTo>
                  <a:lnTo>
                    <a:pt x="214566" y="273"/>
                  </a:lnTo>
                  <a:lnTo>
                    <a:pt x="214566" y="214326"/>
                  </a:lnTo>
                  <a:lnTo>
                    <a:pt x="51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7" name="Полилиния: фигура 776">
              <a:extLst>
                <a:ext uri="{FF2B5EF4-FFF2-40B4-BE49-F238E27FC236}">
                  <a16:creationId xmlns:a16="http://schemas.microsoft.com/office/drawing/2014/main" id="{F2D961F7-9B4A-4A21-990D-640B7E56E0B5}"/>
                </a:ext>
              </a:extLst>
            </p:cNvPr>
            <p:cNvSpPr/>
            <p:nvPr/>
          </p:nvSpPr>
          <p:spPr>
            <a:xfrm>
              <a:off x="7239001" y="2285997"/>
              <a:ext cx="214053" cy="214053"/>
            </a:xfrm>
            <a:custGeom>
              <a:avLst/>
              <a:gdLst>
                <a:gd name="connsiteX0" fmla="*/ 537 w 214052"/>
                <a:gd name="connsiteY0" fmla="*/ 273 h 214052"/>
                <a:gd name="connsiteX1" fmla="*/ 214590 w 214052"/>
                <a:gd name="connsiteY1" fmla="*/ 273 h 214052"/>
                <a:gd name="connsiteX2" fmla="*/ 214590 w 214052"/>
                <a:gd name="connsiteY2" fmla="*/ 214326 h 214052"/>
                <a:gd name="connsiteX3" fmla="*/ 537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273"/>
                  </a:moveTo>
                  <a:lnTo>
                    <a:pt x="214590" y="273"/>
                  </a:lnTo>
                  <a:lnTo>
                    <a:pt x="214590" y="214326"/>
                  </a:lnTo>
                  <a:lnTo>
                    <a:pt x="537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8" name="Полилиния: фигура 777">
              <a:extLst>
                <a:ext uri="{FF2B5EF4-FFF2-40B4-BE49-F238E27FC236}">
                  <a16:creationId xmlns:a16="http://schemas.microsoft.com/office/drawing/2014/main" id="{A773538E-F149-450F-8BC4-EE9865789168}"/>
                </a:ext>
              </a:extLst>
            </p:cNvPr>
            <p:cNvSpPr/>
            <p:nvPr/>
          </p:nvSpPr>
          <p:spPr>
            <a:xfrm>
              <a:off x="7446819" y="2285997"/>
              <a:ext cx="214053" cy="214053"/>
            </a:xfrm>
            <a:custGeom>
              <a:avLst/>
              <a:gdLst>
                <a:gd name="connsiteX0" fmla="*/ 561 w 214052"/>
                <a:gd name="connsiteY0" fmla="*/ 273 h 214052"/>
                <a:gd name="connsiteX1" fmla="*/ 214614 w 214052"/>
                <a:gd name="connsiteY1" fmla="*/ 273 h 214052"/>
                <a:gd name="connsiteX2" fmla="*/ 214614 w 214052"/>
                <a:gd name="connsiteY2" fmla="*/ 214326 h 214052"/>
                <a:gd name="connsiteX3" fmla="*/ 561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273"/>
                  </a:moveTo>
                  <a:lnTo>
                    <a:pt x="214614" y="273"/>
                  </a:lnTo>
                  <a:lnTo>
                    <a:pt x="214614" y="214326"/>
                  </a:lnTo>
                  <a:lnTo>
                    <a:pt x="561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9" name="Полилиния: фигура 778">
              <a:extLst>
                <a:ext uri="{FF2B5EF4-FFF2-40B4-BE49-F238E27FC236}">
                  <a16:creationId xmlns:a16="http://schemas.microsoft.com/office/drawing/2014/main" id="{F5271954-C1CE-4C82-98BC-1FCB3219B9F7}"/>
                </a:ext>
              </a:extLst>
            </p:cNvPr>
            <p:cNvSpPr/>
            <p:nvPr/>
          </p:nvSpPr>
          <p:spPr>
            <a:xfrm>
              <a:off x="7654638" y="2285997"/>
              <a:ext cx="214053" cy="214053"/>
            </a:xfrm>
            <a:custGeom>
              <a:avLst/>
              <a:gdLst>
                <a:gd name="connsiteX0" fmla="*/ 585 w 214052"/>
                <a:gd name="connsiteY0" fmla="*/ 273 h 214052"/>
                <a:gd name="connsiteX1" fmla="*/ 214638 w 214052"/>
                <a:gd name="connsiteY1" fmla="*/ 273 h 214052"/>
                <a:gd name="connsiteX2" fmla="*/ 214638 w 214052"/>
                <a:gd name="connsiteY2" fmla="*/ 214326 h 214052"/>
                <a:gd name="connsiteX3" fmla="*/ 585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273"/>
                  </a:moveTo>
                  <a:lnTo>
                    <a:pt x="214638" y="273"/>
                  </a:lnTo>
                  <a:lnTo>
                    <a:pt x="214638" y="214326"/>
                  </a:lnTo>
                  <a:lnTo>
                    <a:pt x="585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0" name="Полилиния: фигура 779">
              <a:extLst>
                <a:ext uri="{FF2B5EF4-FFF2-40B4-BE49-F238E27FC236}">
                  <a16:creationId xmlns:a16="http://schemas.microsoft.com/office/drawing/2014/main" id="{FE5B48D5-9963-4897-BDD4-C4E56FACAB72}"/>
                </a:ext>
              </a:extLst>
            </p:cNvPr>
            <p:cNvSpPr/>
            <p:nvPr/>
          </p:nvSpPr>
          <p:spPr>
            <a:xfrm>
              <a:off x="8070267" y="2285997"/>
              <a:ext cx="214053" cy="214053"/>
            </a:xfrm>
            <a:custGeom>
              <a:avLst/>
              <a:gdLst>
                <a:gd name="connsiteX0" fmla="*/ 633 w 214052"/>
                <a:gd name="connsiteY0" fmla="*/ 273 h 214052"/>
                <a:gd name="connsiteX1" fmla="*/ 214686 w 214052"/>
                <a:gd name="connsiteY1" fmla="*/ 273 h 214052"/>
                <a:gd name="connsiteX2" fmla="*/ 214686 w 214052"/>
                <a:gd name="connsiteY2" fmla="*/ 214326 h 214052"/>
                <a:gd name="connsiteX3" fmla="*/ 63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273"/>
                  </a:moveTo>
                  <a:lnTo>
                    <a:pt x="214686" y="273"/>
                  </a:lnTo>
                  <a:lnTo>
                    <a:pt x="214686" y="214326"/>
                  </a:lnTo>
                  <a:lnTo>
                    <a:pt x="63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1" name="Полилиния: фигура 780">
              <a:extLst>
                <a:ext uri="{FF2B5EF4-FFF2-40B4-BE49-F238E27FC236}">
                  <a16:creationId xmlns:a16="http://schemas.microsoft.com/office/drawing/2014/main" id="{9EC68419-9B09-429A-88A8-9DDA6653FA4F}"/>
                </a:ext>
              </a:extLst>
            </p:cNvPr>
            <p:cNvSpPr/>
            <p:nvPr/>
          </p:nvSpPr>
          <p:spPr>
            <a:xfrm>
              <a:off x="8901541" y="2285997"/>
              <a:ext cx="214053" cy="214053"/>
            </a:xfrm>
            <a:custGeom>
              <a:avLst/>
              <a:gdLst>
                <a:gd name="connsiteX0" fmla="*/ 729 w 214052"/>
                <a:gd name="connsiteY0" fmla="*/ 273 h 214052"/>
                <a:gd name="connsiteX1" fmla="*/ 214782 w 214052"/>
                <a:gd name="connsiteY1" fmla="*/ 273 h 214052"/>
                <a:gd name="connsiteX2" fmla="*/ 214782 w 214052"/>
                <a:gd name="connsiteY2" fmla="*/ 214326 h 214052"/>
                <a:gd name="connsiteX3" fmla="*/ 729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273"/>
                  </a:moveTo>
                  <a:lnTo>
                    <a:pt x="214782" y="273"/>
                  </a:lnTo>
                  <a:lnTo>
                    <a:pt x="214782" y="214326"/>
                  </a:lnTo>
                  <a:lnTo>
                    <a:pt x="729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2" name="Полилиния: фигура 781">
              <a:extLst>
                <a:ext uri="{FF2B5EF4-FFF2-40B4-BE49-F238E27FC236}">
                  <a16:creationId xmlns:a16="http://schemas.microsoft.com/office/drawing/2014/main" id="{0FE4D3B0-B9BE-4C87-9CC4-7064B84DDEB9}"/>
                </a:ext>
              </a:extLst>
            </p:cNvPr>
            <p:cNvSpPr/>
            <p:nvPr/>
          </p:nvSpPr>
          <p:spPr>
            <a:xfrm>
              <a:off x="3082636" y="2493816"/>
              <a:ext cx="214053" cy="214053"/>
            </a:xfrm>
            <a:custGeom>
              <a:avLst/>
              <a:gdLst>
                <a:gd name="connsiteX0" fmla="*/ 57 w 214052"/>
                <a:gd name="connsiteY0" fmla="*/ 297 h 214052"/>
                <a:gd name="connsiteX1" fmla="*/ 214110 w 214052"/>
                <a:gd name="connsiteY1" fmla="*/ 297 h 214052"/>
                <a:gd name="connsiteX2" fmla="*/ 214110 w 214052"/>
                <a:gd name="connsiteY2" fmla="*/ 214350 h 214052"/>
                <a:gd name="connsiteX3" fmla="*/ 5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297"/>
                  </a:moveTo>
                  <a:lnTo>
                    <a:pt x="214110" y="297"/>
                  </a:lnTo>
                  <a:lnTo>
                    <a:pt x="214110" y="214350"/>
                  </a:lnTo>
                  <a:lnTo>
                    <a:pt x="5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3" name="Полилиния: фигура 782">
              <a:extLst>
                <a:ext uri="{FF2B5EF4-FFF2-40B4-BE49-F238E27FC236}">
                  <a16:creationId xmlns:a16="http://schemas.microsoft.com/office/drawing/2014/main" id="{06820C4D-4C83-4A30-BCF0-2FD28222E3B7}"/>
                </a:ext>
              </a:extLst>
            </p:cNvPr>
            <p:cNvSpPr/>
            <p:nvPr/>
          </p:nvSpPr>
          <p:spPr>
            <a:xfrm>
              <a:off x="3290455" y="2493816"/>
              <a:ext cx="214053" cy="214053"/>
            </a:xfrm>
            <a:custGeom>
              <a:avLst/>
              <a:gdLst>
                <a:gd name="connsiteX0" fmla="*/ 81 w 214052"/>
                <a:gd name="connsiteY0" fmla="*/ 297 h 214052"/>
                <a:gd name="connsiteX1" fmla="*/ 214134 w 214052"/>
                <a:gd name="connsiteY1" fmla="*/ 297 h 214052"/>
                <a:gd name="connsiteX2" fmla="*/ 214134 w 214052"/>
                <a:gd name="connsiteY2" fmla="*/ 214350 h 214052"/>
                <a:gd name="connsiteX3" fmla="*/ 8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297"/>
                  </a:moveTo>
                  <a:lnTo>
                    <a:pt x="214134" y="297"/>
                  </a:lnTo>
                  <a:lnTo>
                    <a:pt x="214134" y="214350"/>
                  </a:lnTo>
                  <a:lnTo>
                    <a:pt x="8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4" name="Полилиния: фигура 783">
              <a:extLst>
                <a:ext uri="{FF2B5EF4-FFF2-40B4-BE49-F238E27FC236}">
                  <a16:creationId xmlns:a16="http://schemas.microsoft.com/office/drawing/2014/main" id="{1BF6D3B3-8347-4DA0-A9CD-B6FBE06896C4}"/>
                </a:ext>
              </a:extLst>
            </p:cNvPr>
            <p:cNvSpPr/>
            <p:nvPr/>
          </p:nvSpPr>
          <p:spPr>
            <a:xfrm>
              <a:off x="3498273" y="2493816"/>
              <a:ext cx="214053" cy="214053"/>
            </a:xfrm>
            <a:custGeom>
              <a:avLst/>
              <a:gdLst>
                <a:gd name="connsiteX0" fmla="*/ 105 w 214052"/>
                <a:gd name="connsiteY0" fmla="*/ 297 h 214052"/>
                <a:gd name="connsiteX1" fmla="*/ 214158 w 214052"/>
                <a:gd name="connsiteY1" fmla="*/ 297 h 214052"/>
                <a:gd name="connsiteX2" fmla="*/ 214158 w 214052"/>
                <a:gd name="connsiteY2" fmla="*/ 214350 h 214052"/>
                <a:gd name="connsiteX3" fmla="*/ 105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297"/>
                  </a:moveTo>
                  <a:lnTo>
                    <a:pt x="214158" y="297"/>
                  </a:lnTo>
                  <a:lnTo>
                    <a:pt x="214158" y="214350"/>
                  </a:lnTo>
                  <a:lnTo>
                    <a:pt x="105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5" name="Полилиния: фигура 784">
              <a:extLst>
                <a:ext uri="{FF2B5EF4-FFF2-40B4-BE49-F238E27FC236}">
                  <a16:creationId xmlns:a16="http://schemas.microsoft.com/office/drawing/2014/main" id="{ABED167A-52E7-4D55-A2C3-D05111C69E9C}"/>
                </a:ext>
              </a:extLst>
            </p:cNvPr>
            <p:cNvSpPr/>
            <p:nvPr/>
          </p:nvSpPr>
          <p:spPr>
            <a:xfrm>
              <a:off x="3706092" y="2493816"/>
              <a:ext cx="214053" cy="214053"/>
            </a:xfrm>
            <a:custGeom>
              <a:avLst/>
              <a:gdLst>
                <a:gd name="connsiteX0" fmla="*/ 129 w 214052"/>
                <a:gd name="connsiteY0" fmla="*/ 297 h 214052"/>
                <a:gd name="connsiteX1" fmla="*/ 214182 w 214052"/>
                <a:gd name="connsiteY1" fmla="*/ 297 h 214052"/>
                <a:gd name="connsiteX2" fmla="*/ 214182 w 214052"/>
                <a:gd name="connsiteY2" fmla="*/ 214350 h 214052"/>
                <a:gd name="connsiteX3" fmla="*/ 129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297"/>
                  </a:moveTo>
                  <a:lnTo>
                    <a:pt x="214182" y="297"/>
                  </a:lnTo>
                  <a:lnTo>
                    <a:pt x="214182" y="214350"/>
                  </a:lnTo>
                  <a:lnTo>
                    <a:pt x="129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6" name="Полилиния: фигура 785">
              <a:extLst>
                <a:ext uri="{FF2B5EF4-FFF2-40B4-BE49-F238E27FC236}">
                  <a16:creationId xmlns:a16="http://schemas.microsoft.com/office/drawing/2014/main" id="{94E3D0F9-475B-4A2E-98A8-6276CE4D0971}"/>
                </a:ext>
              </a:extLst>
            </p:cNvPr>
            <p:cNvSpPr/>
            <p:nvPr/>
          </p:nvSpPr>
          <p:spPr>
            <a:xfrm>
              <a:off x="4329548" y="2493816"/>
              <a:ext cx="214053" cy="214053"/>
            </a:xfrm>
            <a:custGeom>
              <a:avLst/>
              <a:gdLst>
                <a:gd name="connsiteX0" fmla="*/ 201 w 214052"/>
                <a:gd name="connsiteY0" fmla="*/ 297 h 214052"/>
                <a:gd name="connsiteX1" fmla="*/ 214254 w 214052"/>
                <a:gd name="connsiteY1" fmla="*/ 297 h 214052"/>
                <a:gd name="connsiteX2" fmla="*/ 214254 w 214052"/>
                <a:gd name="connsiteY2" fmla="*/ 214350 h 214052"/>
                <a:gd name="connsiteX3" fmla="*/ 20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297"/>
                  </a:moveTo>
                  <a:lnTo>
                    <a:pt x="214254" y="297"/>
                  </a:lnTo>
                  <a:lnTo>
                    <a:pt x="214254" y="214350"/>
                  </a:lnTo>
                  <a:lnTo>
                    <a:pt x="20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7" name="Полилиния: фигура 786">
              <a:extLst>
                <a:ext uri="{FF2B5EF4-FFF2-40B4-BE49-F238E27FC236}">
                  <a16:creationId xmlns:a16="http://schemas.microsoft.com/office/drawing/2014/main" id="{B1599F55-495C-47C4-9787-028D75A6F6A0}"/>
                </a:ext>
              </a:extLst>
            </p:cNvPr>
            <p:cNvSpPr/>
            <p:nvPr/>
          </p:nvSpPr>
          <p:spPr>
            <a:xfrm>
              <a:off x="5160814" y="2493816"/>
              <a:ext cx="214053" cy="214053"/>
            </a:xfrm>
            <a:custGeom>
              <a:avLst/>
              <a:gdLst>
                <a:gd name="connsiteX0" fmla="*/ 297 w 214052"/>
                <a:gd name="connsiteY0" fmla="*/ 297 h 214052"/>
                <a:gd name="connsiteX1" fmla="*/ 214350 w 214052"/>
                <a:gd name="connsiteY1" fmla="*/ 297 h 214052"/>
                <a:gd name="connsiteX2" fmla="*/ 214350 w 214052"/>
                <a:gd name="connsiteY2" fmla="*/ 214350 h 214052"/>
                <a:gd name="connsiteX3" fmla="*/ 29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297"/>
                  </a:moveTo>
                  <a:lnTo>
                    <a:pt x="214350" y="297"/>
                  </a:lnTo>
                  <a:lnTo>
                    <a:pt x="214350" y="214350"/>
                  </a:lnTo>
                  <a:lnTo>
                    <a:pt x="29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8" name="Полилиния: фигура 787">
              <a:extLst>
                <a:ext uri="{FF2B5EF4-FFF2-40B4-BE49-F238E27FC236}">
                  <a16:creationId xmlns:a16="http://schemas.microsoft.com/office/drawing/2014/main" id="{492ED39B-AB51-4EDA-AB7B-EDB22E61D4E4}"/>
                </a:ext>
              </a:extLst>
            </p:cNvPr>
            <p:cNvSpPr/>
            <p:nvPr/>
          </p:nvSpPr>
          <p:spPr>
            <a:xfrm>
              <a:off x="5368633" y="2493816"/>
              <a:ext cx="214053" cy="214053"/>
            </a:xfrm>
            <a:custGeom>
              <a:avLst/>
              <a:gdLst>
                <a:gd name="connsiteX0" fmla="*/ 321 w 214052"/>
                <a:gd name="connsiteY0" fmla="*/ 297 h 214052"/>
                <a:gd name="connsiteX1" fmla="*/ 214374 w 214052"/>
                <a:gd name="connsiteY1" fmla="*/ 297 h 214052"/>
                <a:gd name="connsiteX2" fmla="*/ 214374 w 214052"/>
                <a:gd name="connsiteY2" fmla="*/ 214350 h 214052"/>
                <a:gd name="connsiteX3" fmla="*/ 32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297"/>
                  </a:moveTo>
                  <a:lnTo>
                    <a:pt x="214374" y="297"/>
                  </a:lnTo>
                  <a:lnTo>
                    <a:pt x="214374" y="214350"/>
                  </a:lnTo>
                  <a:lnTo>
                    <a:pt x="32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9" name="Полилиния: фигура 788">
              <a:extLst>
                <a:ext uri="{FF2B5EF4-FFF2-40B4-BE49-F238E27FC236}">
                  <a16:creationId xmlns:a16="http://schemas.microsoft.com/office/drawing/2014/main" id="{93CAA6B8-35D1-4D25-ACDC-70C8DD39B531}"/>
                </a:ext>
              </a:extLst>
            </p:cNvPr>
            <p:cNvSpPr/>
            <p:nvPr/>
          </p:nvSpPr>
          <p:spPr>
            <a:xfrm>
              <a:off x="6199907" y="2493816"/>
              <a:ext cx="214053" cy="214053"/>
            </a:xfrm>
            <a:custGeom>
              <a:avLst/>
              <a:gdLst>
                <a:gd name="connsiteX0" fmla="*/ 417 w 214052"/>
                <a:gd name="connsiteY0" fmla="*/ 297 h 214052"/>
                <a:gd name="connsiteX1" fmla="*/ 214470 w 214052"/>
                <a:gd name="connsiteY1" fmla="*/ 297 h 214052"/>
                <a:gd name="connsiteX2" fmla="*/ 214470 w 214052"/>
                <a:gd name="connsiteY2" fmla="*/ 214350 h 214052"/>
                <a:gd name="connsiteX3" fmla="*/ 41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297"/>
                  </a:moveTo>
                  <a:lnTo>
                    <a:pt x="214470" y="297"/>
                  </a:lnTo>
                  <a:lnTo>
                    <a:pt x="214470" y="214350"/>
                  </a:lnTo>
                  <a:lnTo>
                    <a:pt x="41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0" name="Полилиния: фигура 789">
              <a:extLst>
                <a:ext uri="{FF2B5EF4-FFF2-40B4-BE49-F238E27FC236}">
                  <a16:creationId xmlns:a16="http://schemas.microsoft.com/office/drawing/2014/main" id="{590B8274-6E82-41D8-A077-A9EC00D686D9}"/>
                </a:ext>
              </a:extLst>
            </p:cNvPr>
            <p:cNvSpPr/>
            <p:nvPr/>
          </p:nvSpPr>
          <p:spPr>
            <a:xfrm>
              <a:off x="6407726" y="2493816"/>
              <a:ext cx="214053" cy="214053"/>
            </a:xfrm>
            <a:custGeom>
              <a:avLst/>
              <a:gdLst>
                <a:gd name="connsiteX0" fmla="*/ 441 w 214052"/>
                <a:gd name="connsiteY0" fmla="*/ 297 h 214052"/>
                <a:gd name="connsiteX1" fmla="*/ 214494 w 214052"/>
                <a:gd name="connsiteY1" fmla="*/ 297 h 214052"/>
                <a:gd name="connsiteX2" fmla="*/ 214494 w 214052"/>
                <a:gd name="connsiteY2" fmla="*/ 214350 h 214052"/>
                <a:gd name="connsiteX3" fmla="*/ 44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97"/>
                  </a:moveTo>
                  <a:lnTo>
                    <a:pt x="214494" y="297"/>
                  </a:lnTo>
                  <a:lnTo>
                    <a:pt x="214494" y="214350"/>
                  </a:lnTo>
                  <a:lnTo>
                    <a:pt x="44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1" name="Полилиния: фигура 790">
              <a:extLst>
                <a:ext uri="{FF2B5EF4-FFF2-40B4-BE49-F238E27FC236}">
                  <a16:creationId xmlns:a16="http://schemas.microsoft.com/office/drawing/2014/main" id="{895AD611-D093-41BE-9B61-4C77828C9902}"/>
                </a:ext>
              </a:extLst>
            </p:cNvPr>
            <p:cNvSpPr/>
            <p:nvPr/>
          </p:nvSpPr>
          <p:spPr>
            <a:xfrm>
              <a:off x="6823363" y="2493816"/>
              <a:ext cx="214053" cy="214053"/>
            </a:xfrm>
            <a:custGeom>
              <a:avLst/>
              <a:gdLst>
                <a:gd name="connsiteX0" fmla="*/ 489 w 214052"/>
                <a:gd name="connsiteY0" fmla="*/ 297 h 214052"/>
                <a:gd name="connsiteX1" fmla="*/ 214542 w 214052"/>
                <a:gd name="connsiteY1" fmla="*/ 297 h 214052"/>
                <a:gd name="connsiteX2" fmla="*/ 214542 w 214052"/>
                <a:gd name="connsiteY2" fmla="*/ 214350 h 214052"/>
                <a:gd name="connsiteX3" fmla="*/ 489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97"/>
                  </a:moveTo>
                  <a:lnTo>
                    <a:pt x="214542" y="297"/>
                  </a:lnTo>
                  <a:lnTo>
                    <a:pt x="214542" y="214350"/>
                  </a:lnTo>
                  <a:lnTo>
                    <a:pt x="489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2" name="Полилиния: фигура 791">
              <a:extLst>
                <a:ext uri="{FF2B5EF4-FFF2-40B4-BE49-F238E27FC236}">
                  <a16:creationId xmlns:a16="http://schemas.microsoft.com/office/drawing/2014/main" id="{FC46C344-1DB3-491E-871D-0318A5C9B12E}"/>
                </a:ext>
              </a:extLst>
            </p:cNvPr>
            <p:cNvSpPr/>
            <p:nvPr/>
          </p:nvSpPr>
          <p:spPr>
            <a:xfrm>
              <a:off x="7654638" y="2493816"/>
              <a:ext cx="214053" cy="214053"/>
            </a:xfrm>
            <a:custGeom>
              <a:avLst/>
              <a:gdLst>
                <a:gd name="connsiteX0" fmla="*/ 585 w 214052"/>
                <a:gd name="connsiteY0" fmla="*/ 297 h 214052"/>
                <a:gd name="connsiteX1" fmla="*/ 214638 w 214052"/>
                <a:gd name="connsiteY1" fmla="*/ 297 h 214052"/>
                <a:gd name="connsiteX2" fmla="*/ 214638 w 214052"/>
                <a:gd name="connsiteY2" fmla="*/ 214350 h 214052"/>
                <a:gd name="connsiteX3" fmla="*/ 585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297"/>
                  </a:moveTo>
                  <a:lnTo>
                    <a:pt x="214638" y="297"/>
                  </a:lnTo>
                  <a:lnTo>
                    <a:pt x="214638" y="214350"/>
                  </a:lnTo>
                  <a:lnTo>
                    <a:pt x="585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3" name="Полилиния: фигура 792">
              <a:extLst>
                <a:ext uri="{FF2B5EF4-FFF2-40B4-BE49-F238E27FC236}">
                  <a16:creationId xmlns:a16="http://schemas.microsoft.com/office/drawing/2014/main" id="{60EE25A1-7F2C-45A5-AC66-101A693BC070}"/>
                </a:ext>
              </a:extLst>
            </p:cNvPr>
            <p:cNvSpPr/>
            <p:nvPr/>
          </p:nvSpPr>
          <p:spPr>
            <a:xfrm>
              <a:off x="7862448" y="2493816"/>
              <a:ext cx="214053" cy="214053"/>
            </a:xfrm>
            <a:custGeom>
              <a:avLst/>
              <a:gdLst>
                <a:gd name="connsiteX0" fmla="*/ 609 w 214052"/>
                <a:gd name="connsiteY0" fmla="*/ 297 h 214052"/>
                <a:gd name="connsiteX1" fmla="*/ 214662 w 214052"/>
                <a:gd name="connsiteY1" fmla="*/ 297 h 214052"/>
                <a:gd name="connsiteX2" fmla="*/ 214662 w 214052"/>
                <a:gd name="connsiteY2" fmla="*/ 214350 h 214052"/>
                <a:gd name="connsiteX3" fmla="*/ 609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297"/>
                  </a:moveTo>
                  <a:lnTo>
                    <a:pt x="214662" y="297"/>
                  </a:lnTo>
                  <a:lnTo>
                    <a:pt x="214662" y="214350"/>
                  </a:lnTo>
                  <a:lnTo>
                    <a:pt x="609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4" name="Полилиния: фигура 793">
              <a:extLst>
                <a:ext uri="{FF2B5EF4-FFF2-40B4-BE49-F238E27FC236}">
                  <a16:creationId xmlns:a16="http://schemas.microsoft.com/office/drawing/2014/main" id="{7D764CE1-8379-4855-8C9F-5E0DEAC5268A}"/>
                </a:ext>
              </a:extLst>
            </p:cNvPr>
            <p:cNvSpPr/>
            <p:nvPr/>
          </p:nvSpPr>
          <p:spPr>
            <a:xfrm>
              <a:off x="8070267" y="2493816"/>
              <a:ext cx="214053" cy="214053"/>
            </a:xfrm>
            <a:custGeom>
              <a:avLst/>
              <a:gdLst>
                <a:gd name="connsiteX0" fmla="*/ 633 w 214052"/>
                <a:gd name="connsiteY0" fmla="*/ 297 h 214052"/>
                <a:gd name="connsiteX1" fmla="*/ 214686 w 214052"/>
                <a:gd name="connsiteY1" fmla="*/ 297 h 214052"/>
                <a:gd name="connsiteX2" fmla="*/ 214686 w 214052"/>
                <a:gd name="connsiteY2" fmla="*/ 214350 h 214052"/>
                <a:gd name="connsiteX3" fmla="*/ 633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297"/>
                  </a:moveTo>
                  <a:lnTo>
                    <a:pt x="214686" y="297"/>
                  </a:lnTo>
                  <a:lnTo>
                    <a:pt x="214686" y="214350"/>
                  </a:lnTo>
                  <a:lnTo>
                    <a:pt x="633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5" name="Полилиния: фигура 794">
              <a:extLst>
                <a:ext uri="{FF2B5EF4-FFF2-40B4-BE49-F238E27FC236}">
                  <a16:creationId xmlns:a16="http://schemas.microsoft.com/office/drawing/2014/main" id="{9784A94B-CEE6-4E61-8EB5-DD7A95023DE6}"/>
                </a:ext>
              </a:extLst>
            </p:cNvPr>
            <p:cNvSpPr/>
            <p:nvPr/>
          </p:nvSpPr>
          <p:spPr>
            <a:xfrm>
              <a:off x="8278085" y="2493816"/>
              <a:ext cx="214053" cy="214053"/>
            </a:xfrm>
            <a:custGeom>
              <a:avLst/>
              <a:gdLst>
                <a:gd name="connsiteX0" fmla="*/ 657 w 214052"/>
                <a:gd name="connsiteY0" fmla="*/ 297 h 214052"/>
                <a:gd name="connsiteX1" fmla="*/ 214710 w 214052"/>
                <a:gd name="connsiteY1" fmla="*/ 297 h 214052"/>
                <a:gd name="connsiteX2" fmla="*/ 214710 w 214052"/>
                <a:gd name="connsiteY2" fmla="*/ 214350 h 214052"/>
                <a:gd name="connsiteX3" fmla="*/ 65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297"/>
                  </a:moveTo>
                  <a:lnTo>
                    <a:pt x="214710" y="297"/>
                  </a:lnTo>
                  <a:lnTo>
                    <a:pt x="214710" y="214350"/>
                  </a:lnTo>
                  <a:lnTo>
                    <a:pt x="65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6" name="Полилиния: фигура 795">
              <a:extLst>
                <a:ext uri="{FF2B5EF4-FFF2-40B4-BE49-F238E27FC236}">
                  <a16:creationId xmlns:a16="http://schemas.microsoft.com/office/drawing/2014/main" id="{99A24C97-079B-43D1-B67B-D9E3E43D0AB7}"/>
                </a:ext>
              </a:extLst>
            </p:cNvPr>
            <p:cNvSpPr/>
            <p:nvPr/>
          </p:nvSpPr>
          <p:spPr>
            <a:xfrm>
              <a:off x="3082636" y="2701635"/>
              <a:ext cx="214053" cy="214053"/>
            </a:xfrm>
            <a:custGeom>
              <a:avLst/>
              <a:gdLst>
                <a:gd name="connsiteX0" fmla="*/ 57 w 214052"/>
                <a:gd name="connsiteY0" fmla="*/ 321 h 214052"/>
                <a:gd name="connsiteX1" fmla="*/ 214110 w 214052"/>
                <a:gd name="connsiteY1" fmla="*/ 321 h 214052"/>
                <a:gd name="connsiteX2" fmla="*/ 214110 w 214052"/>
                <a:gd name="connsiteY2" fmla="*/ 214374 h 214052"/>
                <a:gd name="connsiteX3" fmla="*/ 5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321"/>
                  </a:moveTo>
                  <a:lnTo>
                    <a:pt x="214110" y="321"/>
                  </a:lnTo>
                  <a:lnTo>
                    <a:pt x="214110" y="214374"/>
                  </a:lnTo>
                  <a:lnTo>
                    <a:pt x="5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7" name="Полилиния: фигура 796">
              <a:extLst>
                <a:ext uri="{FF2B5EF4-FFF2-40B4-BE49-F238E27FC236}">
                  <a16:creationId xmlns:a16="http://schemas.microsoft.com/office/drawing/2014/main" id="{0C176E0C-F2ED-498A-8AE8-CBA94D5F82EC}"/>
                </a:ext>
              </a:extLst>
            </p:cNvPr>
            <p:cNvSpPr/>
            <p:nvPr/>
          </p:nvSpPr>
          <p:spPr>
            <a:xfrm>
              <a:off x="3290455" y="2701635"/>
              <a:ext cx="214053" cy="214053"/>
            </a:xfrm>
            <a:custGeom>
              <a:avLst/>
              <a:gdLst>
                <a:gd name="connsiteX0" fmla="*/ 81 w 214052"/>
                <a:gd name="connsiteY0" fmla="*/ 321 h 214052"/>
                <a:gd name="connsiteX1" fmla="*/ 214134 w 214052"/>
                <a:gd name="connsiteY1" fmla="*/ 321 h 214052"/>
                <a:gd name="connsiteX2" fmla="*/ 214134 w 214052"/>
                <a:gd name="connsiteY2" fmla="*/ 214374 h 214052"/>
                <a:gd name="connsiteX3" fmla="*/ 81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321"/>
                  </a:moveTo>
                  <a:lnTo>
                    <a:pt x="214134" y="321"/>
                  </a:lnTo>
                  <a:lnTo>
                    <a:pt x="214134" y="214374"/>
                  </a:lnTo>
                  <a:lnTo>
                    <a:pt x="81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8" name="Полилиния: фигура 797">
              <a:extLst>
                <a:ext uri="{FF2B5EF4-FFF2-40B4-BE49-F238E27FC236}">
                  <a16:creationId xmlns:a16="http://schemas.microsoft.com/office/drawing/2014/main" id="{D9C3A1A4-AB66-4090-82E0-7FC4C3DFEE9C}"/>
                </a:ext>
              </a:extLst>
            </p:cNvPr>
            <p:cNvSpPr/>
            <p:nvPr/>
          </p:nvSpPr>
          <p:spPr>
            <a:xfrm>
              <a:off x="3706092" y="2701635"/>
              <a:ext cx="214053" cy="214053"/>
            </a:xfrm>
            <a:custGeom>
              <a:avLst/>
              <a:gdLst>
                <a:gd name="connsiteX0" fmla="*/ 129 w 214052"/>
                <a:gd name="connsiteY0" fmla="*/ 321 h 214052"/>
                <a:gd name="connsiteX1" fmla="*/ 214182 w 214052"/>
                <a:gd name="connsiteY1" fmla="*/ 321 h 214052"/>
                <a:gd name="connsiteX2" fmla="*/ 214182 w 214052"/>
                <a:gd name="connsiteY2" fmla="*/ 214374 h 214052"/>
                <a:gd name="connsiteX3" fmla="*/ 129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321"/>
                  </a:moveTo>
                  <a:lnTo>
                    <a:pt x="214182" y="321"/>
                  </a:lnTo>
                  <a:lnTo>
                    <a:pt x="214182" y="214374"/>
                  </a:lnTo>
                  <a:lnTo>
                    <a:pt x="129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9" name="Полилиния: фигура 798">
              <a:extLst>
                <a:ext uri="{FF2B5EF4-FFF2-40B4-BE49-F238E27FC236}">
                  <a16:creationId xmlns:a16="http://schemas.microsoft.com/office/drawing/2014/main" id="{88186ADD-9FB6-4E5F-AF36-77C1DC4C2739}"/>
                </a:ext>
              </a:extLst>
            </p:cNvPr>
            <p:cNvSpPr/>
            <p:nvPr/>
          </p:nvSpPr>
          <p:spPr>
            <a:xfrm>
              <a:off x="3913911" y="2701635"/>
              <a:ext cx="214053" cy="214053"/>
            </a:xfrm>
            <a:custGeom>
              <a:avLst/>
              <a:gdLst>
                <a:gd name="connsiteX0" fmla="*/ 153 w 214052"/>
                <a:gd name="connsiteY0" fmla="*/ 321 h 214052"/>
                <a:gd name="connsiteX1" fmla="*/ 214206 w 214052"/>
                <a:gd name="connsiteY1" fmla="*/ 321 h 214052"/>
                <a:gd name="connsiteX2" fmla="*/ 214206 w 214052"/>
                <a:gd name="connsiteY2" fmla="*/ 214374 h 214052"/>
                <a:gd name="connsiteX3" fmla="*/ 153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321"/>
                  </a:moveTo>
                  <a:lnTo>
                    <a:pt x="214206" y="321"/>
                  </a:lnTo>
                  <a:lnTo>
                    <a:pt x="214206" y="214374"/>
                  </a:lnTo>
                  <a:lnTo>
                    <a:pt x="153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0" name="Полилиния: фигура 799">
              <a:extLst>
                <a:ext uri="{FF2B5EF4-FFF2-40B4-BE49-F238E27FC236}">
                  <a16:creationId xmlns:a16="http://schemas.microsoft.com/office/drawing/2014/main" id="{AC56EBCA-40D0-4E91-B997-1E1AD2CFCED9}"/>
                </a:ext>
              </a:extLst>
            </p:cNvPr>
            <p:cNvSpPr/>
            <p:nvPr/>
          </p:nvSpPr>
          <p:spPr>
            <a:xfrm>
              <a:off x="4121729" y="2701635"/>
              <a:ext cx="214053" cy="214053"/>
            </a:xfrm>
            <a:custGeom>
              <a:avLst/>
              <a:gdLst>
                <a:gd name="connsiteX0" fmla="*/ 177 w 214052"/>
                <a:gd name="connsiteY0" fmla="*/ 321 h 214052"/>
                <a:gd name="connsiteX1" fmla="*/ 214230 w 214052"/>
                <a:gd name="connsiteY1" fmla="*/ 321 h 214052"/>
                <a:gd name="connsiteX2" fmla="*/ 214230 w 214052"/>
                <a:gd name="connsiteY2" fmla="*/ 214374 h 214052"/>
                <a:gd name="connsiteX3" fmla="*/ 17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321"/>
                  </a:moveTo>
                  <a:lnTo>
                    <a:pt x="214230" y="321"/>
                  </a:lnTo>
                  <a:lnTo>
                    <a:pt x="214230" y="214374"/>
                  </a:lnTo>
                  <a:lnTo>
                    <a:pt x="17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1" name="Полилиния: фигура 800">
              <a:extLst>
                <a:ext uri="{FF2B5EF4-FFF2-40B4-BE49-F238E27FC236}">
                  <a16:creationId xmlns:a16="http://schemas.microsoft.com/office/drawing/2014/main" id="{1928AAD5-AF80-4C4C-BAF9-97C9E635E157}"/>
                </a:ext>
              </a:extLst>
            </p:cNvPr>
            <p:cNvSpPr/>
            <p:nvPr/>
          </p:nvSpPr>
          <p:spPr>
            <a:xfrm>
              <a:off x="4537358" y="2701635"/>
              <a:ext cx="214053" cy="214053"/>
            </a:xfrm>
            <a:custGeom>
              <a:avLst/>
              <a:gdLst>
                <a:gd name="connsiteX0" fmla="*/ 225 w 214052"/>
                <a:gd name="connsiteY0" fmla="*/ 321 h 214052"/>
                <a:gd name="connsiteX1" fmla="*/ 214278 w 214052"/>
                <a:gd name="connsiteY1" fmla="*/ 321 h 214052"/>
                <a:gd name="connsiteX2" fmla="*/ 214278 w 214052"/>
                <a:gd name="connsiteY2" fmla="*/ 214374 h 214052"/>
                <a:gd name="connsiteX3" fmla="*/ 225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321"/>
                  </a:moveTo>
                  <a:lnTo>
                    <a:pt x="214278" y="321"/>
                  </a:lnTo>
                  <a:lnTo>
                    <a:pt x="214278" y="214374"/>
                  </a:lnTo>
                  <a:lnTo>
                    <a:pt x="225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2" name="Полилиния: фигура 801">
              <a:extLst>
                <a:ext uri="{FF2B5EF4-FFF2-40B4-BE49-F238E27FC236}">
                  <a16:creationId xmlns:a16="http://schemas.microsoft.com/office/drawing/2014/main" id="{7C3C4B40-C07D-4C47-8A78-43A2A712BF9D}"/>
                </a:ext>
              </a:extLst>
            </p:cNvPr>
            <p:cNvSpPr/>
            <p:nvPr/>
          </p:nvSpPr>
          <p:spPr>
            <a:xfrm>
              <a:off x="4745177" y="2701635"/>
              <a:ext cx="214053" cy="214053"/>
            </a:xfrm>
            <a:custGeom>
              <a:avLst/>
              <a:gdLst>
                <a:gd name="connsiteX0" fmla="*/ 249 w 214052"/>
                <a:gd name="connsiteY0" fmla="*/ 321 h 214052"/>
                <a:gd name="connsiteX1" fmla="*/ 214302 w 214052"/>
                <a:gd name="connsiteY1" fmla="*/ 321 h 214052"/>
                <a:gd name="connsiteX2" fmla="*/ 214302 w 214052"/>
                <a:gd name="connsiteY2" fmla="*/ 214374 h 214052"/>
                <a:gd name="connsiteX3" fmla="*/ 249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321"/>
                  </a:moveTo>
                  <a:lnTo>
                    <a:pt x="214302" y="321"/>
                  </a:lnTo>
                  <a:lnTo>
                    <a:pt x="214302" y="214374"/>
                  </a:lnTo>
                  <a:lnTo>
                    <a:pt x="249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3" name="Полилиния: фигура 802">
              <a:extLst>
                <a:ext uri="{FF2B5EF4-FFF2-40B4-BE49-F238E27FC236}">
                  <a16:creationId xmlns:a16="http://schemas.microsoft.com/office/drawing/2014/main" id="{BAEB4FFF-5644-433C-B73D-F6BBA663EAD2}"/>
                </a:ext>
              </a:extLst>
            </p:cNvPr>
            <p:cNvSpPr/>
            <p:nvPr/>
          </p:nvSpPr>
          <p:spPr>
            <a:xfrm>
              <a:off x="5160814" y="2701635"/>
              <a:ext cx="214053" cy="214053"/>
            </a:xfrm>
            <a:custGeom>
              <a:avLst/>
              <a:gdLst>
                <a:gd name="connsiteX0" fmla="*/ 297 w 214052"/>
                <a:gd name="connsiteY0" fmla="*/ 321 h 214052"/>
                <a:gd name="connsiteX1" fmla="*/ 214350 w 214052"/>
                <a:gd name="connsiteY1" fmla="*/ 321 h 214052"/>
                <a:gd name="connsiteX2" fmla="*/ 214350 w 214052"/>
                <a:gd name="connsiteY2" fmla="*/ 214374 h 214052"/>
                <a:gd name="connsiteX3" fmla="*/ 29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321"/>
                  </a:moveTo>
                  <a:lnTo>
                    <a:pt x="214350" y="321"/>
                  </a:lnTo>
                  <a:lnTo>
                    <a:pt x="214350" y="214374"/>
                  </a:lnTo>
                  <a:lnTo>
                    <a:pt x="29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4" name="Полилиния: фигура 803">
              <a:extLst>
                <a:ext uri="{FF2B5EF4-FFF2-40B4-BE49-F238E27FC236}">
                  <a16:creationId xmlns:a16="http://schemas.microsoft.com/office/drawing/2014/main" id="{DFD4E166-7227-450F-86A6-BB922B5B272A}"/>
                </a:ext>
              </a:extLst>
            </p:cNvPr>
            <p:cNvSpPr/>
            <p:nvPr/>
          </p:nvSpPr>
          <p:spPr>
            <a:xfrm>
              <a:off x="5368633" y="2701635"/>
              <a:ext cx="214053" cy="214053"/>
            </a:xfrm>
            <a:custGeom>
              <a:avLst/>
              <a:gdLst>
                <a:gd name="connsiteX0" fmla="*/ 321 w 214052"/>
                <a:gd name="connsiteY0" fmla="*/ 321 h 214052"/>
                <a:gd name="connsiteX1" fmla="*/ 214374 w 214052"/>
                <a:gd name="connsiteY1" fmla="*/ 321 h 214052"/>
                <a:gd name="connsiteX2" fmla="*/ 214374 w 214052"/>
                <a:gd name="connsiteY2" fmla="*/ 214374 h 214052"/>
                <a:gd name="connsiteX3" fmla="*/ 321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321"/>
                  </a:moveTo>
                  <a:lnTo>
                    <a:pt x="214374" y="321"/>
                  </a:lnTo>
                  <a:lnTo>
                    <a:pt x="214374" y="214374"/>
                  </a:lnTo>
                  <a:lnTo>
                    <a:pt x="321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5" name="Полилиния: фигура 804">
              <a:extLst>
                <a:ext uri="{FF2B5EF4-FFF2-40B4-BE49-F238E27FC236}">
                  <a16:creationId xmlns:a16="http://schemas.microsoft.com/office/drawing/2014/main" id="{D448AC4C-614D-4EA1-B6E1-75C037CB7B86}"/>
                </a:ext>
              </a:extLst>
            </p:cNvPr>
            <p:cNvSpPr/>
            <p:nvPr/>
          </p:nvSpPr>
          <p:spPr>
            <a:xfrm>
              <a:off x="5784270" y="2701635"/>
              <a:ext cx="214053" cy="214053"/>
            </a:xfrm>
            <a:custGeom>
              <a:avLst/>
              <a:gdLst>
                <a:gd name="connsiteX0" fmla="*/ 369 w 214052"/>
                <a:gd name="connsiteY0" fmla="*/ 321 h 214052"/>
                <a:gd name="connsiteX1" fmla="*/ 214422 w 214052"/>
                <a:gd name="connsiteY1" fmla="*/ 321 h 214052"/>
                <a:gd name="connsiteX2" fmla="*/ 214422 w 214052"/>
                <a:gd name="connsiteY2" fmla="*/ 214374 h 214052"/>
                <a:gd name="connsiteX3" fmla="*/ 369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321"/>
                  </a:moveTo>
                  <a:lnTo>
                    <a:pt x="214422" y="321"/>
                  </a:lnTo>
                  <a:lnTo>
                    <a:pt x="214422" y="214374"/>
                  </a:lnTo>
                  <a:lnTo>
                    <a:pt x="369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6" name="Полилиния: фигура 805">
              <a:extLst>
                <a:ext uri="{FF2B5EF4-FFF2-40B4-BE49-F238E27FC236}">
                  <a16:creationId xmlns:a16="http://schemas.microsoft.com/office/drawing/2014/main" id="{1B20CFA1-F2EC-42D1-957D-08DCEE0447D7}"/>
                </a:ext>
              </a:extLst>
            </p:cNvPr>
            <p:cNvSpPr/>
            <p:nvPr/>
          </p:nvSpPr>
          <p:spPr>
            <a:xfrm>
              <a:off x="6199907" y="2701635"/>
              <a:ext cx="214053" cy="214053"/>
            </a:xfrm>
            <a:custGeom>
              <a:avLst/>
              <a:gdLst>
                <a:gd name="connsiteX0" fmla="*/ 417 w 214052"/>
                <a:gd name="connsiteY0" fmla="*/ 321 h 214052"/>
                <a:gd name="connsiteX1" fmla="*/ 214470 w 214052"/>
                <a:gd name="connsiteY1" fmla="*/ 321 h 214052"/>
                <a:gd name="connsiteX2" fmla="*/ 214470 w 214052"/>
                <a:gd name="connsiteY2" fmla="*/ 214374 h 214052"/>
                <a:gd name="connsiteX3" fmla="*/ 41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321"/>
                  </a:moveTo>
                  <a:lnTo>
                    <a:pt x="214470" y="321"/>
                  </a:lnTo>
                  <a:lnTo>
                    <a:pt x="214470" y="214374"/>
                  </a:lnTo>
                  <a:lnTo>
                    <a:pt x="41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7" name="Полилиния: фигура 806">
              <a:extLst>
                <a:ext uri="{FF2B5EF4-FFF2-40B4-BE49-F238E27FC236}">
                  <a16:creationId xmlns:a16="http://schemas.microsoft.com/office/drawing/2014/main" id="{E065C8D0-22E0-4012-80AE-EB7C6249BE08}"/>
                </a:ext>
              </a:extLst>
            </p:cNvPr>
            <p:cNvSpPr/>
            <p:nvPr/>
          </p:nvSpPr>
          <p:spPr>
            <a:xfrm>
              <a:off x="7031182" y="2701635"/>
              <a:ext cx="214053" cy="214053"/>
            </a:xfrm>
            <a:custGeom>
              <a:avLst/>
              <a:gdLst>
                <a:gd name="connsiteX0" fmla="*/ 513 w 214052"/>
                <a:gd name="connsiteY0" fmla="*/ 321 h 214052"/>
                <a:gd name="connsiteX1" fmla="*/ 214566 w 214052"/>
                <a:gd name="connsiteY1" fmla="*/ 321 h 214052"/>
                <a:gd name="connsiteX2" fmla="*/ 214566 w 214052"/>
                <a:gd name="connsiteY2" fmla="*/ 214374 h 214052"/>
                <a:gd name="connsiteX3" fmla="*/ 513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321"/>
                  </a:moveTo>
                  <a:lnTo>
                    <a:pt x="214566" y="321"/>
                  </a:lnTo>
                  <a:lnTo>
                    <a:pt x="214566" y="214374"/>
                  </a:lnTo>
                  <a:lnTo>
                    <a:pt x="513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8" name="Полилиния: фигура 807">
              <a:extLst>
                <a:ext uri="{FF2B5EF4-FFF2-40B4-BE49-F238E27FC236}">
                  <a16:creationId xmlns:a16="http://schemas.microsoft.com/office/drawing/2014/main" id="{F4E1AC19-D646-4584-B794-03D3FA794807}"/>
                </a:ext>
              </a:extLst>
            </p:cNvPr>
            <p:cNvSpPr/>
            <p:nvPr/>
          </p:nvSpPr>
          <p:spPr>
            <a:xfrm>
              <a:off x="7239001" y="2701635"/>
              <a:ext cx="214053" cy="214053"/>
            </a:xfrm>
            <a:custGeom>
              <a:avLst/>
              <a:gdLst>
                <a:gd name="connsiteX0" fmla="*/ 537 w 214052"/>
                <a:gd name="connsiteY0" fmla="*/ 321 h 214052"/>
                <a:gd name="connsiteX1" fmla="*/ 214590 w 214052"/>
                <a:gd name="connsiteY1" fmla="*/ 321 h 214052"/>
                <a:gd name="connsiteX2" fmla="*/ 214590 w 214052"/>
                <a:gd name="connsiteY2" fmla="*/ 214374 h 214052"/>
                <a:gd name="connsiteX3" fmla="*/ 53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21"/>
                  </a:moveTo>
                  <a:lnTo>
                    <a:pt x="214590" y="321"/>
                  </a:lnTo>
                  <a:lnTo>
                    <a:pt x="214590" y="214374"/>
                  </a:lnTo>
                  <a:lnTo>
                    <a:pt x="53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9" name="Полилиния: фигура 808">
              <a:extLst>
                <a:ext uri="{FF2B5EF4-FFF2-40B4-BE49-F238E27FC236}">
                  <a16:creationId xmlns:a16="http://schemas.microsoft.com/office/drawing/2014/main" id="{91A8AD76-015E-418A-84E6-A677CCF97437}"/>
                </a:ext>
              </a:extLst>
            </p:cNvPr>
            <p:cNvSpPr/>
            <p:nvPr/>
          </p:nvSpPr>
          <p:spPr>
            <a:xfrm>
              <a:off x="7654638" y="2701635"/>
              <a:ext cx="214053" cy="214053"/>
            </a:xfrm>
            <a:custGeom>
              <a:avLst/>
              <a:gdLst>
                <a:gd name="connsiteX0" fmla="*/ 585 w 214052"/>
                <a:gd name="connsiteY0" fmla="*/ 321 h 214052"/>
                <a:gd name="connsiteX1" fmla="*/ 214638 w 214052"/>
                <a:gd name="connsiteY1" fmla="*/ 321 h 214052"/>
                <a:gd name="connsiteX2" fmla="*/ 214638 w 214052"/>
                <a:gd name="connsiteY2" fmla="*/ 214374 h 214052"/>
                <a:gd name="connsiteX3" fmla="*/ 585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321"/>
                  </a:moveTo>
                  <a:lnTo>
                    <a:pt x="214638" y="321"/>
                  </a:lnTo>
                  <a:lnTo>
                    <a:pt x="214638" y="214374"/>
                  </a:lnTo>
                  <a:lnTo>
                    <a:pt x="585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0" name="Полилиния: фигура 809">
              <a:extLst>
                <a:ext uri="{FF2B5EF4-FFF2-40B4-BE49-F238E27FC236}">
                  <a16:creationId xmlns:a16="http://schemas.microsoft.com/office/drawing/2014/main" id="{6D089776-5EC8-4096-A650-2C3EF8927A9A}"/>
                </a:ext>
              </a:extLst>
            </p:cNvPr>
            <p:cNvSpPr/>
            <p:nvPr/>
          </p:nvSpPr>
          <p:spPr>
            <a:xfrm>
              <a:off x="8278085" y="2701635"/>
              <a:ext cx="214053" cy="214053"/>
            </a:xfrm>
            <a:custGeom>
              <a:avLst/>
              <a:gdLst>
                <a:gd name="connsiteX0" fmla="*/ 657 w 214052"/>
                <a:gd name="connsiteY0" fmla="*/ 321 h 214052"/>
                <a:gd name="connsiteX1" fmla="*/ 214710 w 214052"/>
                <a:gd name="connsiteY1" fmla="*/ 321 h 214052"/>
                <a:gd name="connsiteX2" fmla="*/ 214710 w 214052"/>
                <a:gd name="connsiteY2" fmla="*/ 214374 h 214052"/>
                <a:gd name="connsiteX3" fmla="*/ 65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321"/>
                  </a:moveTo>
                  <a:lnTo>
                    <a:pt x="214710" y="321"/>
                  </a:lnTo>
                  <a:lnTo>
                    <a:pt x="214710" y="214374"/>
                  </a:lnTo>
                  <a:lnTo>
                    <a:pt x="65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1" name="Полилиния: фигура 810">
              <a:extLst>
                <a:ext uri="{FF2B5EF4-FFF2-40B4-BE49-F238E27FC236}">
                  <a16:creationId xmlns:a16="http://schemas.microsoft.com/office/drawing/2014/main" id="{BFB8459F-0462-425A-AE5B-953A1E28B754}"/>
                </a:ext>
              </a:extLst>
            </p:cNvPr>
            <p:cNvSpPr/>
            <p:nvPr/>
          </p:nvSpPr>
          <p:spPr>
            <a:xfrm>
              <a:off x="8693723" y="2701635"/>
              <a:ext cx="214053" cy="214053"/>
            </a:xfrm>
            <a:custGeom>
              <a:avLst/>
              <a:gdLst>
                <a:gd name="connsiteX0" fmla="*/ 705 w 214052"/>
                <a:gd name="connsiteY0" fmla="*/ 321 h 214052"/>
                <a:gd name="connsiteX1" fmla="*/ 214758 w 214052"/>
                <a:gd name="connsiteY1" fmla="*/ 321 h 214052"/>
                <a:gd name="connsiteX2" fmla="*/ 214758 w 214052"/>
                <a:gd name="connsiteY2" fmla="*/ 214374 h 214052"/>
                <a:gd name="connsiteX3" fmla="*/ 705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321"/>
                  </a:moveTo>
                  <a:lnTo>
                    <a:pt x="214758" y="321"/>
                  </a:lnTo>
                  <a:lnTo>
                    <a:pt x="214758" y="214374"/>
                  </a:lnTo>
                  <a:lnTo>
                    <a:pt x="705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2" name="Полилиния: фигура 811">
              <a:extLst>
                <a:ext uri="{FF2B5EF4-FFF2-40B4-BE49-F238E27FC236}">
                  <a16:creationId xmlns:a16="http://schemas.microsoft.com/office/drawing/2014/main" id="{516E8C5E-35CC-4986-AE53-E1D31DCC677E}"/>
                </a:ext>
              </a:extLst>
            </p:cNvPr>
            <p:cNvSpPr/>
            <p:nvPr/>
          </p:nvSpPr>
          <p:spPr>
            <a:xfrm>
              <a:off x="3290455" y="2909453"/>
              <a:ext cx="214053" cy="214053"/>
            </a:xfrm>
            <a:custGeom>
              <a:avLst/>
              <a:gdLst>
                <a:gd name="connsiteX0" fmla="*/ 81 w 214052"/>
                <a:gd name="connsiteY0" fmla="*/ 345 h 214052"/>
                <a:gd name="connsiteX1" fmla="*/ 214134 w 214052"/>
                <a:gd name="connsiteY1" fmla="*/ 345 h 214052"/>
                <a:gd name="connsiteX2" fmla="*/ 214134 w 214052"/>
                <a:gd name="connsiteY2" fmla="*/ 214398 h 214052"/>
                <a:gd name="connsiteX3" fmla="*/ 8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345"/>
                  </a:moveTo>
                  <a:lnTo>
                    <a:pt x="214134" y="345"/>
                  </a:lnTo>
                  <a:lnTo>
                    <a:pt x="214134" y="214398"/>
                  </a:lnTo>
                  <a:lnTo>
                    <a:pt x="8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3" name="Полилиния: фигура 812">
              <a:extLst>
                <a:ext uri="{FF2B5EF4-FFF2-40B4-BE49-F238E27FC236}">
                  <a16:creationId xmlns:a16="http://schemas.microsoft.com/office/drawing/2014/main" id="{B8694BF4-284F-42C5-8B56-3A5549D26B00}"/>
                </a:ext>
              </a:extLst>
            </p:cNvPr>
            <p:cNvSpPr/>
            <p:nvPr/>
          </p:nvSpPr>
          <p:spPr>
            <a:xfrm>
              <a:off x="3498273" y="2909453"/>
              <a:ext cx="214053" cy="214053"/>
            </a:xfrm>
            <a:custGeom>
              <a:avLst/>
              <a:gdLst>
                <a:gd name="connsiteX0" fmla="*/ 105 w 214052"/>
                <a:gd name="connsiteY0" fmla="*/ 345 h 214052"/>
                <a:gd name="connsiteX1" fmla="*/ 214158 w 214052"/>
                <a:gd name="connsiteY1" fmla="*/ 345 h 214052"/>
                <a:gd name="connsiteX2" fmla="*/ 214158 w 214052"/>
                <a:gd name="connsiteY2" fmla="*/ 214398 h 214052"/>
                <a:gd name="connsiteX3" fmla="*/ 105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345"/>
                  </a:moveTo>
                  <a:lnTo>
                    <a:pt x="214158" y="345"/>
                  </a:lnTo>
                  <a:lnTo>
                    <a:pt x="214158" y="214398"/>
                  </a:lnTo>
                  <a:lnTo>
                    <a:pt x="105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4" name="Полилиния: фигура 813">
              <a:extLst>
                <a:ext uri="{FF2B5EF4-FFF2-40B4-BE49-F238E27FC236}">
                  <a16:creationId xmlns:a16="http://schemas.microsoft.com/office/drawing/2014/main" id="{04ED3641-23EF-48ED-9667-31069CE4F847}"/>
                </a:ext>
              </a:extLst>
            </p:cNvPr>
            <p:cNvSpPr/>
            <p:nvPr/>
          </p:nvSpPr>
          <p:spPr>
            <a:xfrm>
              <a:off x="4121729" y="2909453"/>
              <a:ext cx="214053" cy="214053"/>
            </a:xfrm>
            <a:custGeom>
              <a:avLst/>
              <a:gdLst>
                <a:gd name="connsiteX0" fmla="*/ 177 w 214052"/>
                <a:gd name="connsiteY0" fmla="*/ 345 h 214052"/>
                <a:gd name="connsiteX1" fmla="*/ 214230 w 214052"/>
                <a:gd name="connsiteY1" fmla="*/ 345 h 214052"/>
                <a:gd name="connsiteX2" fmla="*/ 214230 w 214052"/>
                <a:gd name="connsiteY2" fmla="*/ 214398 h 214052"/>
                <a:gd name="connsiteX3" fmla="*/ 177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345"/>
                  </a:moveTo>
                  <a:lnTo>
                    <a:pt x="214230" y="345"/>
                  </a:lnTo>
                  <a:lnTo>
                    <a:pt x="214230" y="214398"/>
                  </a:lnTo>
                  <a:lnTo>
                    <a:pt x="177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5" name="Полилиния: фигура 814">
              <a:extLst>
                <a:ext uri="{FF2B5EF4-FFF2-40B4-BE49-F238E27FC236}">
                  <a16:creationId xmlns:a16="http://schemas.microsoft.com/office/drawing/2014/main" id="{4F556947-72AA-4228-A21E-FCED09C6FE29}"/>
                </a:ext>
              </a:extLst>
            </p:cNvPr>
            <p:cNvSpPr/>
            <p:nvPr/>
          </p:nvSpPr>
          <p:spPr>
            <a:xfrm>
              <a:off x="4329548" y="2909453"/>
              <a:ext cx="214053" cy="214053"/>
            </a:xfrm>
            <a:custGeom>
              <a:avLst/>
              <a:gdLst>
                <a:gd name="connsiteX0" fmla="*/ 201 w 214052"/>
                <a:gd name="connsiteY0" fmla="*/ 345 h 214052"/>
                <a:gd name="connsiteX1" fmla="*/ 214254 w 214052"/>
                <a:gd name="connsiteY1" fmla="*/ 345 h 214052"/>
                <a:gd name="connsiteX2" fmla="*/ 214254 w 214052"/>
                <a:gd name="connsiteY2" fmla="*/ 214398 h 214052"/>
                <a:gd name="connsiteX3" fmla="*/ 20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345"/>
                  </a:moveTo>
                  <a:lnTo>
                    <a:pt x="214254" y="345"/>
                  </a:lnTo>
                  <a:lnTo>
                    <a:pt x="214254" y="214398"/>
                  </a:lnTo>
                  <a:lnTo>
                    <a:pt x="20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6" name="Полилиния: фигура 815">
              <a:extLst>
                <a:ext uri="{FF2B5EF4-FFF2-40B4-BE49-F238E27FC236}">
                  <a16:creationId xmlns:a16="http://schemas.microsoft.com/office/drawing/2014/main" id="{5E8752C4-6B87-4466-BCE4-42230FAA0C0C}"/>
                </a:ext>
              </a:extLst>
            </p:cNvPr>
            <p:cNvSpPr/>
            <p:nvPr/>
          </p:nvSpPr>
          <p:spPr>
            <a:xfrm>
              <a:off x="4952995" y="2909453"/>
              <a:ext cx="214053" cy="214053"/>
            </a:xfrm>
            <a:custGeom>
              <a:avLst/>
              <a:gdLst>
                <a:gd name="connsiteX0" fmla="*/ 273 w 214052"/>
                <a:gd name="connsiteY0" fmla="*/ 345 h 214052"/>
                <a:gd name="connsiteX1" fmla="*/ 214326 w 214052"/>
                <a:gd name="connsiteY1" fmla="*/ 345 h 214052"/>
                <a:gd name="connsiteX2" fmla="*/ 214326 w 214052"/>
                <a:gd name="connsiteY2" fmla="*/ 214398 h 214052"/>
                <a:gd name="connsiteX3" fmla="*/ 273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345"/>
                  </a:moveTo>
                  <a:lnTo>
                    <a:pt x="214326" y="345"/>
                  </a:lnTo>
                  <a:lnTo>
                    <a:pt x="214326" y="214398"/>
                  </a:lnTo>
                  <a:lnTo>
                    <a:pt x="273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7" name="Полилиния: фигура 816">
              <a:extLst>
                <a:ext uri="{FF2B5EF4-FFF2-40B4-BE49-F238E27FC236}">
                  <a16:creationId xmlns:a16="http://schemas.microsoft.com/office/drawing/2014/main" id="{BAC83CF7-A92A-48AB-9B5D-0FF8ED9CD3AD}"/>
                </a:ext>
              </a:extLst>
            </p:cNvPr>
            <p:cNvSpPr/>
            <p:nvPr/>
          </p:nvSpPr>
          <p:spPr>
            <a:xfrm>
              <a:off x="5784270" y="2909453"/>
              <a:ext cx="214053" cy="214053"/>
            </a:xfrm>
            <a:custGeom>
              <a:avLst/>
              <a:gdLst>
                <a:gd name="connsiteX0" fmla="*/ 369 w 214052"/>
                <a:gd name="connsiteY0" fmla="*/ 345 h 214052"/>
                <a:gd name="connsiteX1" fmla="*/ 214422 w 214052"/>
                <a:gd name="connsiteY1" fmla="*/ 345 h 214052"/>
                <a:gd name="connsiteX2" fmla="*/ 214422 w 214052"/>
                <a:gd name="connsiteY2" fmla="*/ 214398 h 214052"/>
                <a:gd name="connsiteX3" fmla="*/ 369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345"/>
                  </a:moveTo>
                  <a:lnTo>
                    <a:pt x="214422" y="345"/>
                  </a:lnTo>
                  <a:lnTo>
                    <a:pt x="214422" y="214398"/>
                  </a:lnTo>
                  <a:lnTo>
                    <a:pt x="369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8" name="Полилиния: фигура 817">
              <a:extLst>
                <a:ext uri="{FF2B5EF4-FFF2-40B4-BE49-F238E27FC236}">
                  <a16:creationId xmlns:a16="http://schemas.microsoft.com/office/drawing/2014/main" id="{FE7D471E-6923-4611-B34F-63E514CDACD0}"/>
                </a:ext>
              </a:extLst>
            </p:cNvPr>
            <p:cNvSpPr/>
            <p:nvPr/>
          </p:nvSpPr>
          <p:spPr>
            <a:xfrm>
              <a:off x="6199907" y="2909453"/>
              <a:ext cx="214053" cy="214053"/>
            </a:xfrm>
            <a:custGeom>
              <a:avLst/>
              <a:gdLst>
                <a:gd name="connsiteX0" fmla="*/ 417 w 214052"/>
                <a:gd name="connsiteY0" fmla="*/ 345 h 214052"/>
                <a:gd name="connsiteX1" fmla="*/ 214470 w 214052"/>
                <a:gd name="connsiteY1" fmla="*/ 345 h 214052"/>
                <a:gd name="connsiteX2" fmla="*/ 214470 w 214052"/>
                <a:gd name="connsiteY2" fmla="*/ 214398 h 214052"/>
                <a:gd name="connsiteX3" fmla="*/ 417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345"/>
                  </a:moveTo>
                  <a:lnTo>
                    <a:pt x="214470" y="345"/>
                  </a:lnTo>
                  <a:lnTo>
                    <a:pt x="214470" y="214398"/>
                  </a:lnTo>
                  <a:lnTo>
                    <a:pt x="417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9" name="Полилиния: фигура 818">
              <a:extLst>
                <a:ext uri="{FF2B5EF4-FFF2-40B4-BE49-F238E27FC236}">
                  <a16:creationId xmlns:a16="http://schemas.microsoft.com/office/drawing/2014/main" id="{D921540B-BC4C-4362-8D7E-84F29D09BBBF}"/>
                </a:ext>
              </a:extLst>
            </p:cNvPr>
            <p:cNvSpPr/>
            <p:nvPr/>
          </p:nvSpPr>
          <p:spPr>
            <a:xfrm>
              <a:off x="6407726" y="2909453"/>
              <a:ext cx="214053" cy="214053"/>
            </a:xfrm>
            <a:custGeom>
              <a:avLst/>
              <a:gdLst>
                <a:gd name="connsiteX0" fmla="*/ 441 w 214052"/>
                <a:gd name="connsiteY0" fmla="*/ 345 h 214052"/>
                <a:gd name="connsiteX1" fmla="*/ 214494 w 214052"/>
                <a:gd name="connsiteY1" fmla="*/ 345 h 214052"/>
                <a:gd name="connsiteX2" fmla="*/ 214494 w 214052"/>
                <a:gd name="connsiteY2" fmla="*/ 214398 h 214052"/>
                <a:gd name="connsiteX3" fmla="*/ 44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345"/>
                  </a:moveTo>
                  <a:lnTo>
                    <a:pt x="214494" y="345"/>
                  </a:lnTo>
                  <a:lnTo>
                    <a:pt x="214494" y="214398"/>
                  </a:lnTo>
                  <a:lnTo>
                    <a:pt x="44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0" name="Полилиния: фигура 819">
              <a:extLst>
                <a:ext uri="{FF2B5EF4-FFF2-40B4-BE49-F238E27FC236}">
                  <a16:creationId xmlns:a16="http://schemas.microsoft.com/office/drawing/2014/main" id="{122CC0AA-A490-4115-AA77-91DB25AD1350}"/>
                </a:ext>
              </a:extLst>
            </p:cNvPr>
            <p:cNvSpPr/>
            <p:nvPr/>
          </p:nvSpPr>
          <p:spPr>
            <a:xfrm>
              <a:off x="7031182" y="2909453"/>
              <a:ext cx="214053" cy="214053"/>
            </a:xfrm>
            <a:custGeom>
              <a:avLst/>
              <a:gdLst>
                <a:gd name="connsiteX0" fmla="*/ 513 w 214052"/>
                <a:gd name="connsiteY0" fmla="*/ 345 h 214052"/>
                <a:gd name="connsiteX1" fmla="*/ 214566 w 214052"/>
                <a:gd name="connsiteY1" fmla="*/ 345 h 214052"/>
                <a:gd name="connsiteX2" fmla="*/ 214566 w 214052"/>
                <a:gd name="connsiteY2" fmla="*/ 214398 h 214052"/>
                <a:gd name="connsiteX3" fmla="*/ 513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345"/>
                  </a:moveTo>
                  <a:lnTo>
                    <a:pt x="214566" y="345"/>
                  </a:lnTo>
                  <a:lnTo>
                    <a:pt x="214566" y="214398"/>
                  </a:lnTo>
                  <a:lnTo>
                    <a:pt x="513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1" name="Полилиния: фигура 820">
              <a:extLst>
                <a:ext uri="{FF2B5EF4-FFF2-40B4-BE49-F238E27FC236}">
                  <a16:creationId xmlns:a16="http://schemas.microsoft.com/office/drawing/2014/main" id="{8BC859DC-7C17-4A86-9AFB-1F21ABF3942F}"/>
                </a:ext>
              </a:extLst>
            </p:cNvPr>
            <p:cNvSpPr/>
            <p:nvPr/>
          </p:nvSpPr>
          <p:spPr>
            <a:xfrm>
              <a:off x="7239001" y="2909453"/>
              <a:ext cx="214053" cy="214053"/>
            </a:xfrm>
            <a:custGeom>
              <a:avLst/>
              <a:gdLst>
                <a:gd name="connsiteX0" fmla="*/ 537 w 214052"/>
                <a:gd name="connsiteY0" fmla="*/ 345 h 214052"/>
                <a:gd name="connsiteX1" fmla="*/ 214590 w 214052"/>
                <a:gd name="connsiteY1" fmla="*/ 345 h 214052"/>
                <a:gd name="connsiteX2" fmla="*/ 214590 w 214052"/>
                <a:gd name="connsiteY2" fmla="*/ 214398 h 214052"/>
                <a:gd name="connsiteX3" fmla="*/ 537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45"/>
                  </a:moveTo>
                  <a:lnTo>
                    <a:pt x="214590" y="345"/>
                  </a:lnTo>
                  <a:lnTo>
                    <a:pt x="214590" y="214398"/>
                  </a:lnTo>
                  <a:lnTo>
                    <a:pt x="537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2" name="Полилиния: фигура 821">
              <a:extLst>
                <a:ext uri="{FF2B5EF4-FFF2-40B4-BE49-F238E27FC236}">
                  <a16:creationId xmlns:a16="http://schemas.microsoft.com/office/drawing/2014/main" id="{7285A90C-8A88-4318-B96B-8190FF832927}"/>
                </a:ext>
              </a:extLst>
            </p:cNvPr>
            <p:cNvSpPr/>
            <p:nvPr/>
          </p:nvSpPr>
          <p:spPr>
            <a:xfrm>
              <a:off x="7446819" y="2909453"/>
              <a:ext cx="214053" cy="214053"/>
            </a:xfrm>
            <a:custGeom>
              <a:avLst/>
              <a:gdLst>
                <a:gd name="connsiteX0" fmla="*/ 561 w 214052"/>
                <a:gd name="connsiteY0" fmla="*/ 345 h 214052"/>
                <a:gd name="connsiteX1" fmla="*/ 214614 w 214052"/>
                <a:gd name="connsiteY1" fmla="*/ 345 h 214052"/>
                <a:gd name="connsiteX2" fmla="*/ 214614 w 214052"/>
                <a:gd name="connsiteY2" fmla="*/ 214398 h 214052"/>
                <a:gd name="connsiteX3" fmla="*/ 56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345"/>
                  </a:moveTo>
                  <a:lnTo>
                    <a:pt x="214614" y="345"/>
                  </a:lnTo>
                  <a:lnTo>
                    <a:pt x="214614" y="214398"/>
                  </a:lnTo>
                  <a:lnTo>
                    <a:pt x="56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3" name="Полилиния: фигура 822">
              <a:extLst>
                <a:ext uri="{FF2B5EF4-FFF2-40B4-BE49-F238E27FC236}">
                  <a16:creationId xmlns:a16="http://schemas.microsoft.com/office/drawing/2014/main" id="{B96F7EC3-90A8-4D6E-8A3D-A714F1C42CFC}"/>
                </a:ext>
              </a:extLst>
            </p:cNvPr>
            <p:cNvSpPr/>
            <p:nvPr/>
          </p:nvSpPr>
          <p:spPr>
            <a:xfrm>
              <a:off x="8485904" y="2909453"/>
              <a:ext cx="214053" cy="214053"/>
            </a:xfrm>
            <a:custGeom>
              <a:avLst/>
              <a:gdLst>
                <a:gd name="connsiteX0" fmla="*/ 681 w 214052"/>
                <a:gd name="connsiteY0" fmla="*/ 345 h 214052"/>
                <a:gd name="connsiteX1" fmla="*/ 214734 w 214052"/>
                <a:gd name="connsiteY1" fmla="*/ 345 h 214052"/>
                <a:gd name="connsiteX2" fmla="*/ 214734 w 214052"/>
                <a:gd name="connsiteY2" fmla="*/ 214398 h 214052"/>
                <a:gd name="connsiteX3" fmla="*/ 68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345"/>
                  </a:moveTo>
                  <a:lnTo>
                    <a:pt x="214734" y="345"/>
                  </a:lnTo>
                  <a:lnTo>
                    <a:pt x="214734" y="214398"/>
                  </a:lnTo>
                  <a:lnTo>
                    <a:pt x="68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4" name="Полилиния: фигура 823">
              <a:extLst>
                <a:ext uri="{FF2B5EF4-FFF2-40B4-BE49-F238E27FC236}">
                  <a16:creationId xmlns:a16="http://schemas.microsoft.com/office/drawing/2014/main" id="{1AF2EB84-31DB-4642-AECC-0BD018CDD400}"/>
                </a:ext>
              </a:extLst>
            </p:cNvPr>
            <p:cNvSpPr/>
            <p:nvPr/>
          </p:nvSpPr>
          <p:spPr>
            <a:xfrm>
              <a:off x="8693723" y="2909453"/>
              <a:ext cx="214053" cy="214053"/>
            </a:xfrm>
            <a:custGeom>
              <a:avLst/>
              <a:gdLst>
                <a:gd name="connsiteX0" fmla="*/ 705 w 214052"/>
                <a:gd name="connsiteY0" fmla="*/ 345 h 214052"/>
                <a:gd name="connsiteX1" fmla="*/ 214758 w 214052"/>
                <a:gd name="connsiteY1" fmla="*/ 345 h 214052"/>
                <a:gd name="connsiteX2" fmla="*/ 214758 w 214052"/>
                <a:gd name="connsiteY2" fmla="*/ 214398 h 214052"/>
                <a:gd name="connsiteX3" fmla="*/ 705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345"/>
                  </a:moveTo>
                  <a:lnTo>
                    <a:pt x="214758" y="345"/>
                  </a:lnTo>
                  <a:lnTo>
                    <a:pt x="214758" y="214398"/>
                  </a:lnTo>
                  <a:lnTo>
                    <a:pt x="705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5" name="Полилиния: фигура 824">
              <a:extLst>
                <a:ext uri="{FF2B5EF4-FFF2-40B4-BE49-F238E27FC236}">
                  <a16:creationId xmlns:a16="http://schemas.microsoft.com/office/drawing/2014/main" id="{CD676132-F31C-429D-A5B1-39D714E3A1DA}"/>
                </a:ext>
              </a:extLst>
            </p:cNvPr>
            <p:cNvSpPr/>
            <p:nvPr/>
          </p:nvSpPr>
          <p:spPr>
            <a:xfrm>
              <a:off x="8901541" y="2909453"/>
              <a:ext cx="214053" cy="214053"/>
            </a:xfrm>
            <a:custGeom>
              <a:avLst/>
              <a:gdLst>
                <a:gd name="connsiteX0" fmla="*/ 729 w 214052"/>
                <a:gd name="connsiteY0" fmla="*/ 345 h 214052"/>
                <a:gd name="connsiteX1" fmla="*/ 214782 w 214052"/>
                <a:gd name="connsiteY1" fmla="*/ 345 h 214052"/>
                <a:gd name="connsiteX2" fmla="*/ 214782 w 214052"/>
                <a:gd name="connsiteY2" fmla="*/ 214398 h 214052"/>
                <a:gd name="connsiteX3" fmla="*/ 729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345"/>
                  </a:moveTo>
                  <a:lnTo>
                    <a:pt x="214782" y="345"/>
                  </a:lnTo>
                  <a:lnTo>
                    <a:pt x="214782" y="214398"/>
                  </a:lnTo>
                  <a:lnTo>
                    <a:pt x="729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6" name="Полилиния: фигура 825">
              <a:extLst>
                <a:ext uri="{FF2B5EF4-FFF2-40B4-BE49-F238E27FC236}">
                  <a16:creationId xmlns:a16="http://schemas.microsoft.com/office/drawing/2014/main" id="{1751B93F-4152-4355-B741-10B6A781F50A}"/>
                </a:ext>
              </a:extLst>
            </p:cNvPr>
            <p:cNvSpPr/>
            <p:nvPr/>
          </p:nvSpPr>
          <p:spPr>
            <a:xfrm>
              <a:off x="3082636" y="3117272"/>
              <a:ext cx="214053" cy="214053"/>
            </a:xfrm>
            <a:custGeom>
              <a:avLst/>
              <a:gdLst>
                <a:gd name="connsiteX0" fmla="*/ 57 w 214052"/>
                <a:gd name="connsiteY0" fmla="*/ 369 h 214052"/>
                <a:gd name="connsiteX1" fmla="*/ 214110 w 214052"/>
                <a:gd name="connsiteY1" fmla="*/ 369 h 214052"/>
                <a:gd name="connsiteX2" fmla="*/ 214110 w 214052"/>
                <a:gd name="connsiteY2" fmla="*/ 214422 h 214052"/>
                <a:gd name="connsiteX3" fmla="*/ 5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369"/>
                  </a:moveTo>
                  <a:lnTo>
                    <a:pt x="214110" y="369"/>
                  </a:lnTo>
                  <a:lnTo>
                    <a:pt x="214110" y="214422"/>
                  </a:lnTo>
                  <a:lnTo>
                    <a:pt x="5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7" name="Полилиния: фигура 826">
              <a:extLst>
                <a:ext uri="{FF2B5EF4-FFF2-40B4-BE49-F238E27FC236}">
                  <a16:creationId xmlns:a16="http://schemas.microsoft.com/office/drawing/2014/main" id="{7AEC8650-C3B2-4F6C-8C64-113991418A59}"/>
                </a:ext>
              </a:extLst>
            </p:cNvPr>
            <p:cNvSpPr/>
            <p:nvPr/>
          </p:nvSpPr>
          <p:spPr>
            <a:xfrm>
              <a:off x="3498273" y="3117272"/>
              <a:ext cx="214053" cy="214053"/>
            </a:xfrm>
            <a:custGeom>
              <a:avLst/>
              <a:gdLst>
                <a:gd name="connsiteX0" fmla="*/ 105 w 214052"/>
                <a:gd name="connsiteY0" fmla="*/ 369 h 214052"/>
                <a:gd name="connsiteX1" fmla="*/ 214158 w 214052"/>
                <a:gd name="connsiteY1" fmla="*/ 369 h 214052"/>
                <a:gd name="connsiteX2" fmla="*/ 214158 w 214052"/>
                <a:gd name="connsiteY2" fmla="*/ 214422 h 214052"/>
                <a:gd name="connsiteX3" fmla="*/ 105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369"/>
                  </a:moveTo>
                  <a:lnTo>
                    <a:pt x="214158" y="369"/>
                  </a:lnTo>
                  <a:lnTo>
                    <a:pt x="214158" y="214422"/>
                  </a:lnTo>
                  <a:lnTo>
                    <a:pt x="105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8" name="Полилиния: фигура 827">
              <a:extLst>
                <a:ext uri="{FF2B5EF4-FFF2-40B4-BE49-F238E27FC236}">
                  <a16:creationId xmlns:a16="http://schemas.microsoft.com/office/drawing/2014/main" id="{DEC6873C-D358-439F-9207-7ABD0B0880FA}"/>
                </a:ext>
              </a:extLst>
            </p:cNvPr>
            <p:cNvSpPr/>
            <p:nvPr/>
          </p:nvSpPr>
          <p:spPr>
            <a:xfrm>
              <a:off x="3706092" y="3117272"/>
              <a:ext cx="214053" cy="214053"/>
            </a:xfrm>
            <a:custGeom>
              <a:avLst/>
              <a:gdLst>
                <a:gd name="connsiteX0" fmla="*/ 129 w 214052"/>
                <a:gd name="connsiteY0" fmla="*/ 369 h 214052"/>
                <a:gd name="connsiteX1" fmla="*/ 214182 w 214052"/>
                <a:gd name="connsiteY1" fmla="*/ 369 h 214052"/>
                <a:gd name="connsiteX2" fmla="*/ 214182 w 214052"/>
                <a:gd name="connsiteY2" fmla="*/ 214422 h 214052"/>
                <a:gd name="connsiteX3" fmla="*/ 129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369"/>
                  </a:moveTo>
                  <a:lnTo>
                    <a:pt x="214182" y="369"/>
                  </a:lnTo>
                  <a:lnTo>
                    <a:pt x="214182" y="214422"/>
                  </a:lnTo>
                  <a:lnTo>
                    <a:pt x="129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9" name="Полилиния: фигура 828">
              <a:extLst>
                <a:ext uri="{FF2B5EF4-FFF2-40B4-BE49-F238E27FC236}">
                  <a16:creationId xmlns:a16="http://schemas.microsoft.com/office/drawing/2014/main" id="{06801343-5314-47D2-9A11-CC3AFAD39998}"/>
                </a:ext>
              </a:extLst>
            </p:cNvPr>
            <p:cNvSpPr/>
            <p:nvPr/>
          </p:nvSpPr>
          <p:spPr>
            <a:xfrm>
              <a:off x="3913911" y="3117272"/>
              <a:ext cx="214053" cy="214053"/>
            </a:xfrm>
            <a:custGeom>
              <a:avLst/>
              <a:gdLst>
                <a:gd name="connsiteX0" fmla="*/ 153 w 214052"/>
                <a:gd name="connsiteY0" fmla="*/ 369 h 214052"/>
                <a:gd name="connsiteX1" fmla="*/ 214206 w 214052"/>
                <a:gd name="connsiteY1" fmla="*/ 369 h 214052"/>
                <a:gd name="connsiteX2" fmla="*/ 214206 w 214052"/>
                <a:gd name="connsiteY2" fmla="*/ 214422 h 214052"/>
                <a:gd name="connsiteX3" fmla="*/ 153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369"/>
                  </a:moveTo>
                  <a:lnTo>
                    <a:pt x="214206" y="369"/>
                  </a:lnTo>
                  <a:lnTo>
                    <a:pt x="214206" y="214422"/>
                  </a:lnTo>
                  <a:lnTo>
                    <a:pt x="153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0" name="Полилиния: фигура 829">
              <a:extLst>
                <a:ext uri="{FF2B5EF4-FFF2-40B4-BE49-F238E27FC236}">
                  <a16:creationId xmlns:a16="http://schemas.microsoft.com/office/drawing/2014/main" id="{2743667A-6910-4A6C-A08B-F92128ED6331}"/>
                </a:ext>
              </a:extLst>
            </p:cNvPr>
            <p:cNvSpPr/>
            <p:nvPr/>
          </p:nvSpPr>
          <p:spPr>
            <a:xfrm>
              <a:off x="4745177" y="3117272"/>
              <a:ext cx="214053" cy="214053"/>
            </a:xfrm>
            <a:custGeom>
              <a:avLst/>
              <a:gdLst>
                <a:gd name="connsiteX0" fmla="*/ 249 w 214052"/>
                <a:gd name="connsiteY0" fmla="*/ 369 h 214052"/>
                <a:gd name="connsiteX1" fmla="*/ 214302 w 214052"/>
                <a:gd name="connsiteY1" fmla="*/ 369 h 214052"/>
                <a:gd name="connsiteX2" fmla="*/ 214302 w 214052"/>
                <a:gd name="connsiteY2" fmla="*/ 214422 h 214052"/>
                <a:gd name="connsiteX3" fmla="*/ 249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369"/>
                  </a:moveTo>
                  <a:lnTo>
                    <a:pt x="214302" y="369"/>
                  </a:lnTo>
                  <a:lnTo>
                    <a:pt x="214302" y="214422"/>
                  </a:lnTo>
                  <a:lnTo>
                    <a:pt x="249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1" name="Полилиния: фигура 830">
              <a:extLst>
                <a:ext uri="{FF2B5EF4-FFF2-40B4-BE49-F238E27FC236}">
                  <a16:creationId xmlns:a16="http://schemas.microsoft.com/office/drawing/2014/main" id="{B0DCDF3F-66E6-4EBD-912A-5CD58784EE1A}"/>
                </a:ext>
              </a:extLst>
            </p:cNvPr>
            <p:cNvSpPr/>
            <p:nvPr/>
          </p:nvSpPr>
          <p:spPr>
            <a:xfrm>
              <a:off x="4952995" y="3117272"/>
              <a:ext cx="214053" cy="214053"/>
            </a:xfrm>
            <a:custGeom>
              <a:avLst/>
              <a:gdLst>
                <a:gd name="connsiteX0" fmla="*/ 273 w 214052"/>
                <a:gd name="connsiteY0" fmla="*/ 369 h 214052"/>
                <a:gd name="connsiteX1" fmla="*/ 214326 w 214052"/>
                <a:gd name="connsiteY1" fmla="*/ 369 h 214052"/>
                <a:gd name="connsiteX2" fmla="*/ 214326 w 214052"/>
                <a:gd name="connsiteY2" fmla="*/ 214422 h 214052"/>
                <a:gd name="connsiteX3" fmla="*/ 273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369"/>
                  </a:moveTo>
                  <a:lnTo>
                    <a:pt x="214326" y="369"/>
                  </a:lnTo>
                  <a:lnTo>
                    <a:pt x="214326" y="214422"/>
                  </a:lnTo>
                  <a:lnTo>
                    <a:pt x="273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2" name="Полилиния: фигура 831">
              <a:extLst>
                <a:ext uri="{FF2B5EF4-FFF2-40B4-BE49-F238E27FC236}">
                  <a16:creationId xmlns:a16="http://schemas.microsoft.com/office/drawing/2014/main" id="{CE38DEE4-DC62-4A50-AA80-203F63848738}"/>
                </a:ext>
              </a:extLst>
            </p:cNvPr>
            <p:cNvSpPr/>
            <p:nvPr/>
          </p:nvSpPr>
          <p:spPr>
            <a:xfrm>
              <a:off x="5160814" y="3117272"/>
              <a:ext cx="214053" cy="214053"/>
            </a:xfrm>
            <a:custGeom>
              <a:avLst/>
              <a:gdLst>
                <a:gd name="connsiteX0" fmla="*/ 297 w 214052"/>
                <a:gd name="connsiteY0" fmla="*/ 369 h 214052"/>
                <a:gd name="connsiteX1" fmla="*/ 214350 w 214052"/>
                <a:gd name="connsiteY1" fmla="*/ 369 h 214052"/>
                <a:gd name="connsiteX2" fmla="*/ 214350 w 214052"/>
                <a:gd name="connsiteY2" fmla="*/ 214422 h 214052"/>
                <a:gd name="connsiteX3" fmla="*/ 29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369"/>
                  </a:moveTo>
                  <a:lnTo>
                    <a:pt x="214350" y="369"/>
                  </a:lnTo>
                  <a:lnTo>
                    <a:pt x="214350" y="214422"/>
                  </a:lnTo>
                  <a:lnTo>
                    <a:pt x="29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3" name="Полилиния: фигура 832">
              <a:extLst>
                <a:ext uri="{FF2B5EF4-FFF2-40B4-BE49-F238E27FC236}">
                  <a16:creationId xmlns:a16="http://schemas.microsoft.com/office/drawing/2014/main" id="{A41453BA-FA40-42A4-8D9A-5EB6140EC465}"/>
                </a:ext>
              </a:extLst>
            </p:cNvPr>
            <p:cNvSpPr/>
            <p:nvPr/>
          </p:nvSpPr>
          <p:spPr>
            <a:xfrm>
              <a:off x="5576451" y="3117272"/>
              <a:ext cx="214053" cy="214053"/>
            </a:xfrm>
            <a:custGeom>
              <a:avLst/>
              <a:gdLst>
                <a:gd name="connsiteX0" fmla="*/ 345 w 214052"/>
                <a:gd name="connsiteY0" fmla="*/ 369 h 214052"/>
                <a:gd name="connsiteX1" fmla="*/ 214398 w 214052"/>
                <a:gd name="connsiteY1" fmla="*/ 369 h 214052"/>
                <a:gd name="connsiteX2" fmla="*/ 214398 w 214052"/>
                <a:gd name="connsiteY2" fmla="*/ 214422 h 214052"/>
                <a:gd name="connsiteX3" fmla="*/ 345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369"/>
                  </a:moveTo>
                  <a:lnTo>
                    <a:pt x="214398" y="369"/>
                  </a:lnTo>
                  <a:lnTo>
                    <a:pt x="214398" y="214422"/>
                  </a:lnTo>
                  <a:lnTo>
                    <a:pt x="345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4" name="Полилиния: фигура 833">
              <a:extLst>
                <a:ext uri="{FF2B5EF4-FFF2-40B4-BE49-F238E27FC236}">
                  <a16:creationId xmlns:a16="http://schemas.microsoft.com/office/drawing/2014/main" id="{ECEC8FF0-60BA-40F2-836E-CF281E0374F3}"/>
                </a:ext>
              </a:extLst>
            </p:cNvPr>
            <p:cNvSpPr/>
            <p:nvPr/>
          </p:nvSpPr>
          <p:spPr>
            <a:xfrm>
              <a:off x="5784270" y="3117272"/>
              <a:ext cx="214053" cy="214053"/>
            </a:xfrm>
            <a:custGeom>
              <a:avLst/>
              <a:gdLst>
                <a:gd name="connsiteX0" fmla="*/ 369 w 214052"/>
                <a:gd name="connsiteY0" fmla="*/ 369 h 214052"/>
                <a:gd name="connsiteX1" fmla="*/ 214422 w 214052"/>
                <a:gd name="connsiteY1" fmla="*/ 369 h 214052"/>
                <a:gd name="connsiteX2" fmla="*/ 214422 w 214052"/>
                <a:gd name="connsiteY2" fmla="*/ 214422 h 214052"/>
                <a:gd name="connsiteX3" fmla="*/ 369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369"/>
                  </a:moveTo>
                  <a:lnTo>
                    <a:pt x="214422" y="369"/>
                  </a:lnTo>
                  <a:lnTo>
                    <a:pt x="214422" y="214422"/>
                  </a:lnTo>
                  <a:lnTo>
                    <a:pt x="369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5" name="Полилиния: фигура 834">
              <a:extLst>
                <a:ext uri="{FF2B5EF4-FFF2-40B4-BE49-F238E27FC236}">
                  <a16:creationId xmlns:a16="http://schemas.microsoft.com/office/drawing/2014/main" id="{A6304843-EF59-4C76-8D7C-586610F8D336}"/>
                </a:ext>
              </a:extLst>
            </p:cNvPr>
            <p:cNvSpPr/>
            <p:nvPr/>
          </p:nvSpPr>
          <p:spPr>
            <a:xfrm>
              <a:off x="6199907" y="3117272"/>
              <a:ext cx="214053" cy="214053"/>
            </a:xfrm>
            <a:custGeom>
              <a:avLst/>
              <a:gdLst>
                <a:gd name="connsiteX0" fmla="*/ 417 w 214052"/>
                <a:gd name="connsiteY0" fmla="*/ 369 h 214052"/>
                <a:gd name="connsiteX1" fmla="*/ 214470 w 214052"/>
                <a:gd name="connsiteY1" fmla="*/ 369 h 214052"/>
                <a:gd name="connsiteX2" fmla="*/ 214470 w 214052"/>
                <a:gd name="connsiteY2" fmla="*/ 214422 h 214052"/>
                <a:gd name="connsiteX3" fmla="*/ 41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369"/>
                  </a:moveTo>
                  <a:lnTo>
                    <a:pt x="214470" y="369"/>
                  </a:lnTo>
                  <a:lnTo>
                    <a:pt x="214470" y="214422"/>
                  </a:lnTo>
                  <a:lnTo>
                    <a:pt x="41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6" name="Полилиния: фигура 835">
              <a:extLst>
                <a:ext uri="{FF2B5EF4-FFF2-40B4-BE49-F238E27FC236}">
                  <a16:creationId xmlns:a16="http://schemas.microsoft.com/office/drawing/2014/main" id="{B1250396-3A17-497E-A25A-457FA8936140}"/>
                </a:ext>
              </a:extLst>
            </p:cNvPr>
            <p:cNvSpPr/>
            <p:nvPr/>
          </p:nvSpPr>
          <p:spPr>
            <a:xfrm>
              <a:off x="6407726" y="3117272"/>
              <a:ext cx="214053" cy="214053"/>
            </a:xfrm>
            <a:custGeom>
              <a:avLst/>
              <a:gdLst>
                <a:gd name="connsiteX0" fmla="*/ 441 w 214052"/>
                <a:gd name="connsiteY0" fmla="*/ 369 h 214052"/>
                <a:gd name="connsiteX1" fmla="*/ 214494 w 214052"/>
                <a:gd name="connsiteY1" fmla="*/ 369 h 214052"/>
                <a:gd name="connsiteX2" fmla="*/ 214494 w 214052"/>
                <a:gd name="connsiteY2" fmla="*/ 214422 h 214052"/>
                <a:gd name="connsiteX3" fmla="*/ 441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369"/>
                  </a:moveTo>
                  <a:lnTo>
                    <a:pt x="214494" y="369"/>
                  </a:lnTo>
                  <a:lnTo>
                    <a:pt x="214494" y="214422"/>
                  </a:lnTo>
                  <a:lnTo>
                    <a:pt x="441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7" name="Полилиния: фигура 836">
              <a:extLst>
                <a:ext uri="{FF2B5EF4-FFF2-40B4-BE49-F238E27FC236}">
                  <a16:creationId xmlns:a16="http://schemas.microsoft.com/office/drawing/2014/main" id="{43DE67CD-04CB-46FE-B45F-1A3347F224C5}"/>
                </a:ext>
              </a:extLst>
            </p:cNvPr>
            <p:cNvSpPr/>
            <p:nvPr/>
          </p:nvSpPr>
          <p:spPr>
            <a:xfrm>
              <a:off x="6823363" y="3117272"/>
              <a:ext cx="214053" cy="214053"/>
            </a:xfrm>
            <a:custGeom>
              <a:avLst/>
              <a:gdLst>
                <a:gd name="connsiteX0" fmla="*/ 489 w 214052"/>
                <a:gd name="connsiteY0" fmla="*/ 369 h 214052"/>
                <a:gd name="connsiteX1" fmla="*/ 214542 w 214052"/>
                <a:gd name="connsiteY1" fmla="*/ 369 h 214052"/>
                <a:gd name="connsiteX2" fmla="*/ 214542 w 214052"/>
                <a:gd name="connsiteY2" fmla="*/ 214422 h 214052"/>
                <a:gd name="connsiteX3" fmla="*/ 489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369"/>
                  </a:moveTo>
                  <a:lnTo>
                    <a:pt x="214542" y="369"/>
                  </a:lnTo>
                  <a:lnTo>
                    <a:pt x="214542" y="214422"/>
                  </a:lnTo>
                  <a:lnTo>
                    <a:pt x="489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8" name="Полилиния: фигура 837">
              <a:extLst>
                <a:ext uri="{FF2B5EF4-FFF2-40B4-BE49-F238E27FC236}">
                  <a16:creationId xmlns:a16="http://schemas.microsoft.com/office/drawing/2014/main" id="{1DA865AF-A1F7-4CFF-89DF-07807F09BB04}"/>
                </a:ext>
              </a:extLst>
            </p:cNvPr>
            <p:cNvSpPr/>
            <p:nvPr/>
          </p:nvSpPr>
          <p:spPr>
            <a:xfrm>
              <a:off x="7031182" y="3117272"/>
              <a:ext cx="214053" cy="214053"/>
            </a:xfrm>
            <a:custGeom>
              <a:avLst/>
              <a:gdLst>
                <a:gd name="connsiteX0" fmla="*/ 513 w 214052"/>
                <a:gd name="connsiteY0" fmla="*/ 369 h 214052"/>
                <a:gd name="connsiteX1" fmla="*/ 214566 w 214052"/>
                <a:gd name="connsiteY1" fmla="*/ 369 h 214052"/>
                <a:gd name="connsiteX2" fmla="*/ 214566 w 214052"/>
                <a:gd name="connsiteY2" fmla="*/ 214422 h 214052"/>
                <a:gd name="connsiteX3" fmla="*/ 513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369"/>
                  </a:moveTo>
                  <a:lnTo>
                    <a:pt x="214566" y="369"/>
                  </a:lnTo>
                  <a:lnTo>
                    <a:pt x="214566" y="214422"/>
                  </a:lnTo>
                  <a:lnTo>
                    <a:pt x="513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9" name="Полилиния: фигура 838">
              <a:extLst>
                <a:ext uri="{FF2B5EF4-FFF2-40B4-BE49-F238E27FC236}">
                  <a16:creationId xmlns:a16="http://schemas.microsoft.com/office/drawing/2014/main" id="{D161A014-2149-48AE-812A-0B4B0F3A13B8}"/>
                </a:ext>
              </a:extLst>
            </p:cNvPr>
            <p:cNvSpPr/>
            <p:nvPr/>
          </p:nvSpPr>
          <p:spPr>
            <a:xfrm>
              <a:off x="7239001" y="3117272"/>
              <a:ext cx="214053" cy="214053"/>
            </a:xfrm>
            <a:custGeom>
              <a:avLst/>
              <a:gdLst>
                <a:gd name="connsiteX0" fmla="*/ 537 w 214052"/>
                <a:gd name="connsiteY0" fmla="*/ 369 h 214052"/>
                <a:gd name="connsiteX1" fmla="*/ 214590 w 214052"/>
                <a:gd name="connsiteY1" fmla="*/ 369 h 214052"/>
                <a:gd name="connsiteX2" fmla="*/ 214590 w 214052"/>
                <a:gd name="connsiteY2" fmla="*/ 214422 h 214052"/>
                <a:gd name="connsiteX3" fmla="*/ 53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69"/>
                  </a:moveTo>
                  <a:lnTo>
                    <a:pt x="214590" y="369"/>
                  </a:lnTo>
                  <a:lnTo>
                    <a:pt x="214590" y="214422"/>
                  </a:lnTo>
                  <a:lnTo>
                    <a:pt x="53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0" name="Полилиния: фигура 839">
              <a:extLst>
                <a:ext uri="{FF2B5EF4-FFF2-40B4-BE49-F238E27FC236}">
                  <a16:creationId xmlns:a16="http://schemas.microsoft.com/office/drawing/2014/main" id="{6A96B730-255F-4DBD-8C38-73006E87289A}"/>
                </a:ext>
              </a:extLst>
            </p:cNvPr>
            <p:cNvSpPr/>
            <p:nvPr/>
          </p:nvSpPr>
          <p:spPr>
            <a:xfrm>
              <a:off x="7446819" y="3117272"/>
              <a:ext cx="214053" cy="214053"/>
            </a:xfrm>
            <a:custGeom>
              <a:avLst/>
              <a:gdLst>
                <a:gd name="connsiteX0" fmla="*/ 561 w 214052"/>
                <a:gd name="connsiteY0" fmla="*/ 369 h 214052"/>
                <a:gd name="connsiteX1" fmla="*/ 214614 w 214052"/>
                <a:gd name="connsiteY1" fmla="*/ 369 h 214052"/>
                <a:gd name="connsiteX2" fmla="*/ 214614 w 214052"/>
                <a:gd name="connsiteY2" fmla="*/ 214422 h 214052"/>
                <a:gd name="connsiteX3" fmla="*/ 561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369"/>
                  </a:moveTo>
                  <a:lnTo>
                    <a:pt x="214614" y="369"/>
                  </a:lnTo>
                  <a:lnTo>
                    <a:pt x="214614" y="214422"/>
                  </a:lnTo>
                  <a:lnTo>
                    <a:pt x="561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1" name="Полилиния: фигура 840">
              <a:extLst>
                <a:ext uri="{FF2B5EF4-FFF2-40B4-BE49-F238E27FC236}">
                  <a16:creationId xmlns:a16="http://schemas.microsoft.com/office/drawing/2014/main" id="{C9467069-1C79-4C39-A4B6-16591EB641D4}"/>
                </a:ext>
              </a:extLst>
            </p:cNvPr>
            <p:cNvSpPr/>
            <p:nvPr/>
          </p:nvSpPr>
          <p:spPr>
            <a:xfrm>
              <a:off x="7654638" y="3117272"/>
              <a:ext cx="214053" cy="214053"/>
            </a:xfrm>
            <a:custGeom>
              <a:avLst/>
              <a:gdLst>
                <a:gd name="connsiteX0" fmla="*/ 585 w 214052"/>
                <a:gd name="connsiteY0" fmla="*/ 369 h 214052"/>
                <a:gd name="connsiteX1" fmla="*/ 214638 w 214052"/>
                <a:gd name="connsiteY1" fmla="*/ 369 h 214052"/>
                <a:gd name="connsiteX2" fmla="*/ 214638 w 214052"/>
                <a:gd name="connsiteY2" fmla="*/ 214422 h 214052"/>
                <a:gd name="connsiteX3" fmla="*/ 585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369"/>
                  </a:moveTo>
                  <a:lnTo>
                    <a:pt x="214638" y="369"/>
                  </a:lnTo>
                  <a:lnTo>
                    <a:pt x="214638" y="214422"/>
                  </a:lnTo>
                  <a:lnTo>
                    <a:pt x="585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2" name="Полилиния: фигура 841">
              <a:extLst>
                <a:ext uri="{FF2B5EF4-FFF2-40B4-BE49-F238E27FC236}">
                  <a16:creationId xmlns:a16="http://schemas.microsoft.com/office/drawing/2014/main" id="{D75E0C12-68AF-4F47-91A7-59364E7F28E3}"/>
                </a:ext>
              </a:extLst>
            </p:cNvPr>
            <p:cNvSpPr/>
            <p:nvPr/>
          </p:nvSpPr>
          <p:spPr>
            <a:xfrm>
              <a:off x="8070267" y="3117272"/>
              <a:ext cx="214053" cy="214053"/>
            </a:xfrm>
            <a:custGeom>
              <a:avLst/>
              <a:gdLst>
                <a:gd name="connsiteX0" fmla="*/ 633 w 214052"/>
                <a:gd name="connsiteY0" fmla="*/ 369 h 214052"/>
                <a:gd name="connsiteX1" fmla="*/ 214686 w 214052"/>
                <a:gd name="connsiteY1" fmla="*/ 369 h 214052"/>
                <a:gd name="connsiteX2" fmla="*/ 214686 w 214052"/>
                <a:gd name="connsiteY2" fmla="*/ 214422 h 214052"/>
                <a:gd name="connsiteX3" fmla="*/ 633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369"/>
                  </a:moveTo>
                  <a:lnTo>
                    <a:pt x="214686" y="369"/>
                  </a:lnTo>
                  <a:lnTo>
                    <a:pt x="214686" y="214422"/>
                  </a:lnTo>
                  <a:lnTo>
                    <a:pt x="633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3" name="Полилиния: фигура 842">
              <a:extLst>
                <a:ext uri="{FF2B5EF4-FFF2-40B4-BE49-F238E27FC236}">
                  <a16:creationId xmlns:a16="http://schemas.microsoft.com/office/drawing/2014/main" id="{84DBA6DF-75D3-49BB-803C-FBACF977413A}"/>
                </a:ext>
              </a:extLst>
            </p:cNvPr>
            <p:cNvSpPr/>
            <p:nvPr/>
          </p:nvSpPr>
          <p:spPr>
            <a:xfrm>
              <a:off x="8278085" y="3117272"/>
              <a:ext cx="214053" cy="214053"/>
            </a:xfrm>
            <a:custGeom>
              <a:avLst/>
              <a:gdLst>
                <a:gd name="connsiteX0" fmla="*/ 657 w 214052"/>
                <a:gd name="connsiteY0" fmla="*/ 369 h 214052"/>
                <a:gd name="connsiteX1" fmla="*/ 214710 w 214052"/>
                <a:gd name="connsiteY1" fmla="*/ 369 h 214052"/>
                <a:gd name="connsiteX2" fmla="*/ 214710 w 214052"/>
                <a:gd name="connsiteY2" fmla="*/ 214422 h 214052"/>
                <a:gd name="connsiteX3" fmla="*/ 65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369"/>
                  </a:moveTo>
                  <a:lnTo>
                    <a:pt x="214710" y="369"/>
                  </a:lnTo>
                  <a:lnTo>
                    <a:pt x="214710" y="214422"/>
                  </a:lnTo>
                  <a:lnTo>
                    <a:pt x="65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4" name="Полилиния: фигура 843">
              <a:extLst>
                <a:ext uri="{FF2B5EF4-FFF2-40B4-BE49-F238E27FC236}">
                  <a16:creationId xmlns:a16="http://schemas.microsoft.com/office/drawing/2014/main" id="{09AB6785-355F-4C79-88CD-C87F751F1BE4}"/>
                </a:ext>
              </a:extLst>
            </p:cNvPr>
            <p:cNvSpPr/>
            <p:nvPr/>
          </p:nvSpPr>
          <p:spPr>
            <a:xfrm>
              <a:off x="8693723" y="3117272"/>
              <a:ext cx="214053" cy="214053"/>
            </a:xfrm>
            <a:custGeom>
              <a:avLst/>
              <a:gdLst>
                <a:gd name="connsiteX0" fmla="*/ 705 w 214052"/>
                <a:gd name="connsiteY0" fmla="*/ 369 h 214052"/>
                <a:gd name="connsiteX1" fmla="*/ 214758 w 214052"/>
                <a:gd name="connsiteY1" fmla="*/ 369 h 214052"/>
                <a:gd name="connsiteX2" fmla="*/ 214758 w 214052"/>
                <a:gd name="connsiteY2" fmla="*/ 214422 h 214052"/>
                <a:gd name="connsiteX3" fmla="*/ 705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369"/>
                  </a:moveTo>
                  <a:lnTo>
                    <a:pt x="214758" y="369"/>
                  </a:lnTo>
                  <a:lnTo>
                    <a:pt x="214758" y="214422"/>
                  </a:lnTo>
                  <a:lnTo>
                    <a:pt x="705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5" name="Полилиния: фигура 844">
              <a:extLst>
                <a:ext uri="{FF2B5EF4-FFF2-40B4-BE49-F238E27FC236}">
                  <a16:creationId xmlns:a16="http://schemas.microsoft.com/office/drawing/2014/main" id="{3D099CC0-483A-4784-A45B-5A13EA611308}"/>
                </a:ext>
              </a:extLst>
            </p:cNvPr>
            <p:cNvSpPr/>
            <p:nvPr/>
          </p:nvSpPr>
          <p:spPr>
            <a:xfrm>
              <a:off x="8901541" y="3117272"/>
              <a:ext cx="214053" cy="214053"/>
            </a:xfrm>
            <a:custGeom>
              <a:avLst/>
              <a:gdLst>
                <a:gd name="connsiteX0" fmla="*/ 729 w 214052"/>
                <a:gd name="connsiteY0" fmla="*/ 369 h 214052"/>
                <a:gd name="connsiteX1" fmla="*/ 214782 w 214052"/>
                <a:gd name="connsiteY1" fmla="*/ 369 h 214052"/>
                <a:gd name="connsiteX2" fmla="*/ 214782 w 214052"/>
                <a:gd name="connsiteY2" fmla="*/ 214422 h 214052"/>
                <a:gd name="connsiteX3" fmla="*/ 729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369"/>
                  </a:moveTo>
                  <a:lnTo>
                    <a:pt x="214782" y="369"/>
                  </a:lnTo>
                  <a:lnTo>
                    <a:pt x="214782" y="214422"/>
                  </a:lnTo>
                  <a:lnTo>
                    <a:pt x="729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6" name="Полилиния: фигура 845">
              <a:extLst>
                <a:ext uri="{FF2B5EF4-FFF2-40B4-BE49-F238E27FC236}">
                  <a16:creationId xmlns:a16="http://schemas.microsoft.com/office/drawing/2014/main" id="{8301DAC5-3330-4E8D-9A6B-CFCCEDFB7A49}"/>
                </a:ext>
              </a:extLst>
            </p:cNvPr>
            <p:cNvSpPr/>
            <p:nvPr/>
          </p:nvSpPr>
          <p:spPr>
            <a:xfrm>
              <a:off x="3082636" y="3325091"/>
              <a:ext cx="214053" cy="214053"/>
            </a:xfrm>
            <a:custGeom>
              <a:avLst/>
              <a:gdLst>
                <a:gd name="connsiteX0" fmla="*/ 57 w 214052"/>
                <a:gd name="connsiteY0" fmla="*/ 393 h 214052"/>
                <a:gd name="connsiteX1" fmla="*/ 214110 w 214052"/>
                <a:gd name="connsiteY1" fmla="*/ 393 h 214052"/>
                <a:gd name="connsiteX2" fmla="*/ 214110 w 214052"/>
                <a:gd name="connsiteY2" fmla="*/ 214446 h 214052"/>
                <a:gd name="connsiteX3" fmla="*/ 57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393"/>
                  </a:moveTo>
                  <a:lnTo>
                    <a:pt x="214110" y="393"/>
                  </a:lnTo>
                  <a:lnTo>
                    <a:pt x="214110" y="214446"/>
                  </a:lnTo>
                  <a:lnTo>
                    <a:pt x="57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7" name="Полилиния: фигура 846">
              <a:extLst>
                <a:ext uri="{FF2B5EF4-FFF2-40B4-BE49-F238E27FC236}">
                  <a16:creationId xmlns:a16="http://schemas.microsoft.com/office/drawing/2014/main" id="{BC82F8BB-ACD8-4CF2-94C9-827ABE8BCB09}"/>
                </a:ext>
              </a:extLst>
            </p:cNvPr>
            <p:cNvSpPr/>
            <p:nvPr/>
          </p:nvSpPr>
          <p:spPr>
            <a:xfrm>
              <a:off x="3290455" y="3325091"/>
              <a:ext cx="214053" cy="214053"/>
            </a:xfrm>
            <a:custGeom>
              <a:avLst/>
              <a:gdLst>
                <a:gd name="connsiteX0" fmla="*/ 81 w 214052"/>
                <a:gd name="connsiteY0" fmla="*/ 393 h 214052"/>
                <a:gd name="connsiteX1" fmla="*/ 214134 w 214052"/>
                <a:gd name="connsiteY1" fmla="*/ 393 h 214052"/>
                <a:gd name="connsiteX2" fmla="*/ 214134 w 214052"/>
                <a:gd name="connsiteY2" fmla="*/ 214446 h 214052"/>
                <a:gd name="connsiteX3" fmla="*/ 81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393"/>
                  </a:moveTo>
                  <a:lnTo>
                    <a:pt x="214134" y="393"/>
                  </a:lnTo>
                  <a:lnTo>
                    <a:pt x="214134" y="214446"/>
                  </a:lnTo>
                  <a:lnTo>
                    <a:pt x="81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8" name="Полилиния: фигура 847">
              <a:extLst>
                <a:ext uri="{FF2B5EF4-FFF2-40B4-BE49-F238E27FC236}">
                  <a16:creationId xmlns:a16="http://schemas.microsoft.com/office/drawing/2014/main" id="{E9C634E0-4C78-4A8C-8FF8-EDBEA165BD3E}"/>
                </a:ext>
              </a:extLst>
            </p:cNvPr>
            <p:cNvSpPr/>
            <p:nvPr/>
          </p:nvSpPr>
          <p:spPr>
            <a:xfrm>
              <a:off x="4329548" y="3325091"/>
              <a:ext cx="214053" cy="214053"/>
            </a:xfrm>
            <a:custGeom>
              <a:avLst/>
              <a:gdLst>
                <a:gd name="connsiteX0" fmla="*/ 201 w 214052"/>
                <a:gd name="connsiteY0" fmla="*/ 393 h 214052"/>
                <a:gd name="connsiteX1" fmla="*/ 214254 w 214052"/>
                <a:gd name="connsiteY1" fmla="*/ 393 h 214052"/>
                <a:gd name="connsiteX2" fmla="*/ 214254 w 214052"/>
                <a:gd name="connsiteY2" fmla="*/ 214446 h 214052"/>
                <a:gd name="connsiteX3" fmla="*/ 201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393"/>
                  </a:moveTo>
                  <a:lnTo>
                    <a:pt x="214254" y="393"/>
                  </a:lnTo>
                  <a:lnTo>
                    <a:pt x="214254" y="214446"/>
                  </a:lnTo>
                  <a:lnTo>
                    <a:pt x="201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9" name="Полилиния: фигура 848">
              <a:extLst>
                <a:ext uri="{FF2B5EF4-FFF2-40B4-BE49-F238E27FC236}">
                  <a16:creationId xmlns:a16="http://schemas.microsoft.com/office/drawing/2014/main" id="{3B0A8978-D875-44A4-93C9-328CC1FF4F5A}"/>
                </a:ext>
              </a:extLst>
            </p:cNvPr>
            <p:cNvSpPr/>
            <p:nvPr/>
          </p:nvSpPr>
          <p:spPr>
            <a:xfrm>
              <a:off x="4537358" y="3325091"/>
              <a:ext cx="214053" cy="214053"/>
            </a:xfrm>
            <a:custGeom>
              <a:avLst/>
              <a:gdLst>
                <a:gd name="connsiteX0" fmla="*/ 225 w 214052"/>
                <a:gd name="connsiteY0" fmla="*/ 393 h 214052"/>
                <a:gd name="connsiteX1" fmla="*/ 214278 w 214052"/>
                <a:gd name="connsiteY1" fmla="*/ 393 h 214052"/>
                <a:gd name="connsiteX2" fmla="*/ 214278 w 214052"/>
                <a:gd name="connsiteY2" fmla="*/ 214446 h 214052"/>
                <a:gd name="connsiteX3" fmla="*/ 225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393"/>
                  </a:moveTo>
                  <a:lnTo>
                    <a:pt x="214278" y="393"/>
                  </a:lnTo>
                  <a:lnTo>
                    <a:pt x="214278" y="214446"/>
                  </a:lnTo>
                  <a:lnTo>
                    <a:pt x="225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0" name="Полилиния: фигура 849">
              <a:extLst>
                <a:ext uri="{FF2B5EF4-FFF2-40B4-BE49-F238E27FC236}">
                  <a16:creationId xmlns:a16="http://schemas.microsoft.com/office/drawing/2014/main" id="{B75E435D-D62D-4883-85D1-481EAA336C09}"/>
                </a:ext>
              </a:extLst>
            </p:cNvPr>
            <p:cNvSpPr/>
            <p:nvPr/>
          </p:nvSpPr>
          <p:spPr>
            <a:xfrm>
              <a:off x="5160814" y="3325091"/>
              <a:ext cx="214053" cy="214053"/>
            </a:xfrm>
            <a:custGeom>
              <a:avLst/>
              <a:gdLst>
                <a:gd name="connsiteX0" fmla="*/ 297 w 214052"/>
                <a:gd name="connsiteY0" fmla="*/ 393 h 214052"/>
                <a:gd name="connsiteX1" fmla="*/ 214350 w 214052"/>
                <a:gd name="connsiteY1" fmla="*/ 393 h 214052"/>
                <a:gd name="connsiteX2" fmla="*/ 214350 w 214052"/>
                <a:gd name="connsiteY2" fmla="*/ 214446 h 214052"/>
                <a:gd name="connsiteX3" fmla="*/ 297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393"/>
                  </a:moveTo>
                  <a:lnTo>
                    <a:pt x="214350" y="393"/>
                  </a:lnTo>
                  <a:lnTo>
                    <a:pt x="214350" y="214446"/>
                  </a:lnTo>
                  <a:lnTo>
                    <a:pt x="297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1" name="Полилиния: фигура 850">
              <a:extLst>
                <a:ext uri="{FF2B5EF4-FFF2-40B4-BE49-F238E27FC236}">
                  <a16:creationId xmlns:a16="http://schemas.microsoft.com/office/drawing/2014/main" id="{CAB287E1-2919-4A26-A800-337D4D92353C}"/>
                </a:ext>
              </a:extLst>
            </p:cNvPr>
            <p:cNvSpPr/>
            <p:nvPr/>
          </p:nvSpPr>
          <p:spPr>
            <a:xfrm>
              <a:off x="5368633" y="3325091"/>
              <a:ext cx="214053" cy="214053"/>
            </a:xfrm>
            <a:custGeom>
              <a:avLst/>
              <a:gdLst>
                <a:gd name="connsiteX0" fmla="*/ 321 w 214052"/>
                <a:gd name="connsiteY0" fmla="*/ 393 h 214052"/>
                <a:gd name="connsiteX1" fmla="*/ 214374 w 214052"/>
                <a:gd name="connsiteY1" fmla="*/ 393 h 214052"/>
                <a:gd name="connsiteX2" fmla="*/ 214374 w 214052"/>
                <a:gd name="connsiteY2" fmla="*/ 214446 h 214052"/>
                <a:gd name="connsiteX3" fmla="*/ 321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393"/>
                  </a:moveTo>
                  <a:lnTo>
                    <a:pt x="214374" y="393"/>
                  </a:lnTo>
                  <a:lnTo>
                    <a:pt x="214374" y="214446"/>
                  </a:lnTo>
                  <a:lnTo>
                    <a:pt x="321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2" name="Полилиния: фигура 851">
              <a:extLst>
                <a:ext uri="{FF2B5EF4-FFF2-40B4-BE49-F238E27FC236}">
                  <a16:creationId xmlns:a16="http://schemas.microsoft.com/office/drawing/2014/main" id="{793405B3-3D8F-44BF-8A48-C6778226C761}"/>
                </a:ext>
              </a:extLst>
            </p:cNvPr>
            <p:cNvSpPr/>
            <p:nvPr/>
          </p:nvSpPr>
          <p:spPr>
            <a:xfrm>
              <a:off x="5576451" y="3325091"/>
              <a:ext cx="214053" cy="214053"/>
            </a:xfrm>
            <a:custGeom>
              <a:avLst/>
              <a:gdLst>
                <a:gd name="connsiteX0" fmla="*/ 345 w 214052"/>
                <a:gd name="connsiteY0" fmla="*/ 393 h 214052"/>
                <a:gd name="connsiteX1" fmla="*/ 214398 w 214052"/>
                <a:gd name="connsiteY1" fmla="*/ 393 h 214052"/>
                <a:gd name="connsiteX2" fmla="*/ 214398 w 214052"/>
                <a:gd name="connsiteY2" fmla="*/ 214446 h 214052"/>
                <a:gd name="connsiteX3" fmla="*/ 345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393"/>
                  </a:moveTo>
                  <a:lnTo>
                    <a:pt x="214398" y="393"/>
                  </a:lnTo>
                  <a:lnTo>
                    <a:pt x="214398" y="214446"/>
                  </a:lnTo>
                  <a:lnTo>
                    <a:pt x="345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3" name="Полилиния: фигура 852">
              <a:extLst>
                <a:ext uri="{FF2B5EF4-FFF2-40B4-BE49-F238E27FC236}">
                  <a16:creationId xmlns:a16="http://schemas.microsoft.com/office/drawing/2014/main" id="{87DFB318-EA36-4838-8C25-2EFD041D22C0}"/>
                </a:ext>
              </a:extLst>
            </p:cNvPr>
            <p:cNvSpPr/>
            <p:nvPr/>
          </p:nvSpPr>
          <p:spPr>
            <a:xfrm>
              <a:off x="5784270" y="3325091"/>
              <a:ext cx="214053" cy="214053"/>
            </a:xfrm>
            <a:custGeom>
              <a:avLst/>
              <a:gdLst>
                <a:gd name="connsiteX0" fmla="*/ 369 w 214052"/>
                <a:gd name="connsiteY0" fmla="*/ 393 h 214052"/>
                <a:gd name="connsiteX1" fmla="*/ 214422 w 214052"/>
                <a:gd name="connsiteY1" fmla="*/ 393 h 214052"/>
                <a:gd name="connsiteX2" fmla="*/ 214422 w 214052"/>
                <a:gd name="connsiteY2" fmla="*/ 214446 h 214052"/>
                <a:gd name="connsiteX3" fmla="*/ 369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393"/>
                  </a:moveTo>
                  <a:lnTo>
                    <a:pt x="214422" y="393"/>
                  </a:lnTo>
                  <a:lnTo>
                    <a:pt x="214422" y="214446"/>
                  </a:lnTo>
                  <a:lnTo>
                    <a:pt x="369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4" name="Полилиния: фигура 853">
              <a:extLst>
                <a:ext uri="{FF2B5EF4-FFF2-40B4-BE49-F238E27FC236}">
                  <a16:creationId xmlns:a16="http://schemas.microsoft.com/office/drawing/2014/main" id="{989182CE-76BF-4EBC-B371-9C366F68EBB7}"/>
                </a:ext>
              </a:extLst>
            </p:cNvPr>
            <p:cNvSpPr/>
            <p:nvPr/>
          </p:nvSpPr>
          <p:spPr>
            <a:xfrm>
              <a:off x="6199907" y="3325091"/>
              <a:ext cx="214053" cy="214053"/>
            </a:xfrm>
            <a:custGeom>
              <a:avLst/>
              <a:gdLst>
                <a:gd name="connsiteX0" fmla="*/ 417 w 214052"/>
                <a:gd name="connsiteY0" fmla="*/ 393 h 214052"/>
                <a:gd name="connsiteX1" fmla="*/ 214470 w 214052"/>
                <a:gd name="connsiteY1" fmla="*/ 393 h 214052"/>
                <a:gd name="connsiteX2" fmla="*/ 214470 w 214052"/>
                <a:gd name="connsiteY2" fmla="*/ 214446 h 214052"/>
                <a:gd name="connsiteX3" fmla="*/ 417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393"/>
                  </a:moveTo>
                  <a:lnTo>
                    <a:pt x="214470" y="393"/>
                  </a:lnTo>
                  <a:lnTo>
                    <a:pt x="214470" y="214446"/>
                  </a:lnTo>
                  <a:lnTo>
                    <a:pt x="417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5" name="Полилиния: фигура 854">
              <a:extLst>
                <a:ext uri="{FF2B5EF4-FFF2-40B4-BE49-F238E27FC236}">
                  <a16:creationId xmlns:a16="http://schemas.microsoft.com/office/drawing/2014/main" id="{0B20FD25-2EB6-4551-9DDE-0CF5D7617692}"/>
                </a:ext>
              </a:extLst>
            </p:cNvPr>
            <p:cNvSpPr/>
            <p:nvPr/>
          </p:nvSpPr>
          <p:spPr>
            <a:xfrm>
              <a:off x="6615545" y="3325091"/>
              <a:ext cx="214053" cy="214053"/>
            </a:xfrm>
            <a:custGeom>
              <a:avLst/>
              <a:gdLst>
                <a:gd name="connsiteX0" fmla="*/ 465 w 214052"/>
                <a:gd name="connsiteY0" fmla="*/ 393 h 214052"/>
                <a:gd name="connsiteX1" fmla="*/ 214518 w 214052"/>
                <a:gd name="connsiteY1" fmla="*/ 393 h 214052"/>
                <a:gd name="connsiteX2" fmla="*/ 214518 w 214052"/>
                <a:gd name="connsiteY2" fmla="*/ 214446 h 214052"/>
                <a:gd name="connsiteX3" fmla="*/ 465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393"/>
                  </a:moveTo>
                  <a:lnTo>
                    <a:pt x="214518" y="393"/>
                  </a:lnTo>
                  <a:lnTo>
                    <a:pt x="214518" y="214446"/>
                  </a:lnTo>
                  <a:lnTo>
                    <a:pt x="465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6" name="Полилиния: фигура 855">
              <a:extLst>
                <a:ext uri="{FF2B5EF4-FFF2-40B4-BE49-F238E27FC236}">
                  <a16:creationId xmlns:a16="http://schemas.microsoft.com/office/drawing/2014/main" id="{4B47E95A-EC17-44AC-8A70-356DBED65AFB}"/>
                </a:ext>
              </a:extLst>
            </p:cNvPr>
            <p:cNvSpPr/>
            <p:nvPr/>
          </p:nvSpPr>
          <p:spPr>
            <a:xfrm>
              <a:off x="7239001" y="3325091"/>
              <a:ext cx="214053" cy="214053"/>
            </a:xfrm>
            <a:custGeom>
              <a:avLst/>
              <a:gdLst>
                <a:gd name="connsiteX0" fmla="*/ 537 w 214052"/>
                <a:gd name="connsiteY0" fmla="*/ 393 h 214052"/>
                <a:gd name="connsiteX1" fmla="*/ 214590 w 214052"/>
                <a:gd name="connsiteY1" fmla="*/ 393 h 214052"/>
                <a:gd name="connsiteX2" fmla="*/ 214590 w 214052"/>
                <a:gd name="connsiteY2" fmla="*/ 214446 h 214052"/>
                <a:gd name="connsiteX3" fmla="*/ 537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93"/>
                  </a:moveTo>
                  <a:lnTo>
                    <a:pt x="214590" y="393"/>
                  </a:lnTo>
                  <a:lnTo>
                    <a:pt x="214590" y="214446"/>
                  </a:lnTo>
                  <a:lnTo>
                    <a:pt x="537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7" name="Полилиния: фигура 856">
              <a:extLst>
                <a:ext uri="{FF2B5EF4-FFF2-40B4-BE49-F238E27FC236}">
                  <a16:creationId xmlns:a16="http://schemas.microsoft.com/office/drawing/2014/main" id="{68A7717C-8860-4299-B6B3-0F62B1742C7A}"/>
                </a:ext>
              </a:extLst>
            </p:cNvPr>
            <p:cNvSpPr/>
            <p:nvPr/>
          </p:nvSpPr>
          <p:spPr>
            <a:xfrm>
              <a:off x="7654638" y="3325091"/>
              <a:ext cx="214053" cy="214053"/>
            </a:xfrm>
            <a:custGeom>
              <a:avLst/>
              <a:gdLst>
                <a:gd name="connsiteX0" fmla="*/ 585 w 214052"/>
                <a:gd name="connsiteY0" fmla="*/ 393 h 214052"/>
                <a:gd name="connsiteX1" fmla="*/ 214638 w 214052"/>
                <a:gd name="connsiteY1" fmla="*/ 393 h 214052"/>
                <a:gd name="connsiteX2" fmla="*/ 214638 w 214052"/>
                <a:gd name="connsiteY2" fmla="*/ 214446 h 214052"/>
                <a:gd name="connsiteX3" fmla="*/ 585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393"/>
                  </a:moveTo>
                  <a:lnTo>
                    <a:pt x="214638" y="393"/>
                  </a:lnTo>
                  <a:lnTo>
                    <a:pt x="214638" y="214446"/>
                  </a:lnTo>
                  <a:lnTo>
                    <a:pt x="585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8" name="Полилиния: фигура 857">
              <a:extLst>
                <a:ext uri="{FF2B5EF4-FFF2-40B4-BE49-F238E27FC236}">
                  <a16:creationId xmlns:a16="http://schemas.microsoft.com/office/drawing/2014/main" id="{15203116-282B-4D1F-BB30-7E188B94C89F}"/>
                </a:ext>
              </a:extLst>
            </p:cNvPr>
            <p:cNvSpPr/>
            <p:nvPr/>
          </p:nvSpPr>
          <p:spPr>
            <a:xfrm>
              <a:off x="3290455" y="3532909"/>
              <a:ext cx="214053" cy="214053"/>
            </a:xfrm>
            <a:custGeom>
              <a:avLst/>
              <a:gdLst>
                <a:gd name="connsiteX0" fmla="*/ 81 w 214052"/>
                <a:gd name="connsiteY0" fmla="*/ 417 h 214052"/>
                <a:gd name="connsiteX1" fmla="*/ 214134 w 214052"/>
                <a:gd name="connsiteY1" fmla="*/ 417 h 214052"/>
                <a:gd name="connsiteX2" fmla="*/ 214134 w 214052"/>
                <a:gd name="connsiteY2" fmla="*/ 214470 h 214052"/>
                <a:gd name="connsiteX3" fmla="*/ 81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417"/>
                  </a:moveTo>
                  <a:lnTo>
                    <a:pt x="214134" y="417"/>
                  </a:lnTo>
                  <a:lnTo>
                    <a:pt x="214134" y="214470"/>
                  </a:lnTo>
                  <a:lnTo>
                    <a:pt x="81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9" name="Полилиния: фигура 858">
              <a:extLst>
                <a:ext uri="{FF2B5EF4-FFF2-40B4-BE49-F238E27FC236}">
                  <a16:creationId xmlns:a16="http://schemas.microsoft.com/office/drawing/2014/main" id="{C7740758-3959-442E-89DE-1F9B0769CD96}"/>
                </a:ext>
              </a:extLst>
            </p:cNvPr>
            <p:cNvSpPr/>
            <p:nvPr/>
          </p:nvSpPr>
          <p:spPr>
            <a:xfrm>
              <a:off x="3498273" y="3532909"/>
              <a:ext cx="214053" cy="214053"/>
            </a:xfrm>
            <a:custGeom>
              <a:avLst/>
              <a:gdLst>
                <a:gd name="connsiteX0" fmla="*/ 105 w 214052"/>
                <a:gd name="connsiteY0" fmla="*/ 417 h 214052"/>
                <a:gd name="connsiteX1" fmla="*/ 214158 w 214052"/>
                <a:gd name="connsiteY1" fmla="*/ 417 h 214052"/>
                <a:gd name="connsiteX2" fmla="*/ 214158 w 214052"/>
                <a:gd name="connsiteY2" fmla="*/ 214470 h 214052"/>
                <a:gd name="connsiteX3" fmla="*/ 10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417"/>
                  </a:moveTo>
                  <a:lnTo>
                    <a:pt x="214158" y="417"/>
                  </a:lnTo>
                  <a:lnTo>
                    <a:pt x="214158" y="214470"/>
                  </a:lnTo>
                  <a:lnTo>
                    <a:pt x="10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0" name="Полилиния: фигура 859">
              <a:extLst>
                <a:ext uri="{FF2B5EF4-FFF2-40B4-BE49-F238E27FC236}">
                  <a16:creationId xmlns:a16="http://schemas.microsoft.com/office/drawing/2014/main" id="{D1C0F933-349F-486E-BF98-BB7234657452}"/>
                </a:ext>
              </a:extLst>
            </p:cNvPr>
            <p:cNvSpPr/>
            <p:nvPr/>
          </p:nvSpPr>
          <p:spPr>
            <a:xfrm>
              <a:off x="4537358" y="3532909"/>
              <a:ext cx="214053" cy="214053"/>
            </a:xfrm>
            <a:custGeom>
              <a:avLst/>
              <a:gdLst>
                <a:gd name="connsiteX0" fmla="*/ 225 w 214052"/>
                <a:gd name="connsiteY0" fmla="*/ 417 h 214052"/>
                <a:gd name="connsiteX1" fmla="*/ 214278 w 214052"/>
                <a:gd name="connsiteY1" fmla="*/ 417 h 214052"/>
                <a:gd name="connsiteX2" fmla="*/ 214278 w 214052"/>
                <a:gd name="connsiteY2" fmla="*/ 214470 h 214052"/>
                <a:gd name="connsiteX3" fmla="*/ 22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417"/>
                  </a:moveTo>
                  <a:lnTo>
                    <a:pt x="214278" y="417"/>
                  </a:lnTo>
                  <a:lnTo>
                    <a:pt x="214278" y="214470"/>
                  </a:lnTo>
                  <a:lnTo>
                    <a:pt x="22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1" name="Полилиния: фигура 860">
              <a:extLst>
                <a:ext uri="{FF2B5EF4-FFF2-40B4-BE49-F238E27FC236}">
                  <a16:creationId xmlns:a16="http://schemas.microsoft.com/office/drawing/2014/main" id="{2BE3FC97-E4D2-4C29-8D53-1EC49DEB3F5A}"/>
                </a:ext>
              </a:extLst>
            </p:cNvPr>
            <p:cNvSpPr/>
            <p:nvPr/>
          </p:nvSpPr>
          <p:spPr>
            <a:xfrm>
              <a:off x="4745177" y="3532909"/>
              <a:ext cx="214053" cy="214053"/>
            </a:xfrm>
            <a:custGeom>
              <a:avLst/>
              <a:gdLst>
                <a:gd name="connsiteX0" fmla="*/ 249 w 214052"/>
                <a:gd name="connsiteY0" fmla="*/ 417 h 214052"/>
                <a:gd name="connsiteX1" fmla="*/ 214302 w 214052"/>
                <a:gd name="connsiteY1" fmla="*/ 417 h 214052"/>
                <a:gd name="connsiteX2" fmla="*/ 214302 w 214052"/>
                <a:gd name="connsiteY2" fmla="*/ 214470 h 214052"/>
                <a:gd name="connsiteX3" fmla="*/ 249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417"/>
                  </a:moveTo>
                  <a:lnTo>
                    <a:pt x="214302" y="417"/>
                  </a:lnTo>
                  <a:lnTo>
                    <a:pt x="214302" y="214470"/>
                  </a:lnTo>
                  <a:lnTo>
                    <a:pt x="249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2" name="Полилиния: фигура 861">
              <a:extLst>
                <a:ext uri="{FF2B5EF4-FFF2-40B4-BE49-F238E27FC236}">
                  <a16:creationId xmlns:a16="http://schemas.microsoft.com/office/drawing/2014/main" id="{3E5E0C4D-0E45-4528-8528-93EA7395D308}"/>
                </a:ext>
              </a:extLst>
            </p:cNvPr>
            <p:cNvSpPr/>
            <p:nvPr/>
          </p:nvSpPr>
          <p:spPr>
            <a:xfrm>
              <a:off x="5784270" y="3532909"/>
              <a:ext cx="214053" cy="214053"/>
            </a:xfrm>
            <a:custGeom>
              <a:avLst/>
              <a:gdLst>
                <a:gd name="connsiteX0" fmla="*/ 369 w 214052"/>
                <a:gd name="connsiteY0" fmla="*/ 417 h 214052"/>
                <a:gd name="connsiteX1" fmla="*/ 214422 w 214052"/>
                <a:gd name="connsiteY1" fmla="*/ 417 h 214052"/>
                <a:gd name="connsiteX2" fmla="*/ 214422 w 214052"/>
                <a:gd name="connsiteY2" fmla="*/ 214470 h 214052"/>
                <a:gd name="connsiteX3" fmla="*/ 369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417"/>
                  </a:moveTo>
                  <a:lnTo>
                    <a:pt x="214422" y="417"/>
                  </a:lnTo>
                  <a:lnTo>
                    <a:pt x="214422" y="214470"/>
                  </a:lnTo>
                  <a:lnTo>
                    <a:pt x="369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3" name="Полилиния: фигура 862">
              <a:extLst>
                <a:ext uri="{FF2B5EF4-FFF2-40B4-BE49-F238E27FC236}">
                  <a16:creationId xmlns:a16="http://schemas.microsoft.com/office/drawing/2014/main" id="{BB058832-64B8-461A-9055-E19CC57602F2}"/>
                </a:ext>
              </a:extLst>
            </p:cNvPr>
            <p:cNvSpPr/>
            <p:nvPr/>
          </p:nvSpPr>
          <p:spPr>
            <a:xfrm>
              <a:off x="6199907" y="3532909"/>
              <a:ext cx="214053" cy="214053"/>
            </a:xfrm>
            <a:custGeom>
              <a:avLst/>
              <a:gdLst>
                <a:gd name="connsiteX0" fmla="*/ 417 w 214052"/>
                <a:gd name="connsiteY0" fmla="*/ 417 h 214052"/>
                <a:gd name="connsiteX1" fmla="*/ 214470 w 214052"/>
                <a:gd name="connsiteY1" fmla="*/ 417 h 214052"/>
                <a:gd name="connsiteX2" fmla="*/ 214470 w 214052"/>
                <a:gd name="connsiteY2" fmla="*/ 214470 h 214052"/>
                <a:gd name="connsiteX3" fmla="*/ 417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417"/>
                  </a:moveTo>
                  <a:lnTo>
                    <a:pt x="214470" y="417"/>
                  </a:lnTo>
                  <a:lnTo>
                    <a:pt x="214470" y="214470"/>
                  </a:lnTo>
                  <a:lnTo>
                    <a:pt x="417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4" name="Полилиния: фигура 863">
              <a:extLst>
                <a:ext uri="{FF2B5EF4-FFF2-40B4-BE49-F238E27FC236}">
                  <a16:creationId xmlns:a16="http://schemas.microsoft.com/office/drawing/2014/main" id="{173E320A-6A65-4116-9E99-35ECCE8582F9}"/>
                </a:ext>
              </a:extLst>
            </p:cNvPr>
            <p:cNvSpPr/>
            <p:nvPr/>
          </p:nvSpPr>
          <p:spPr>
            <a:xfrm>
              <a:off x="6407726" y="3532909"/>
              <a:ext cx="214053" cy="214053"/>
            </a:xfrm>
            <a:custGeom>
              <a:avLst/>
              <a:gdLst>
                <a:gd name="connsiteX0" fmla="*/ 441 w 214052"/>
                <a:gd name="connsiteY0" fmla="*/ 417 h 214052"/>
                <a:gd name="connsiteX1" fmla="*/ 214494 w 214052"/>
                <a:gd name="connsiteY1" fmla="*/ 417 h 214052"/>
                <a:gd name="connsiteX2" fmla="*/ 214494 w 214052"/>
                <a:gd name="connsiteY2" fmla="*/ 214470 h 214052"/>
                <a:gd name="connsiteX3" fmla="*/ 441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417"/>
                  </a:moveTo>
                  <a:lnTo>
                    <a:pt x="214494" y="417"/>
                  </a:lnTo>
                  <a:lnTo>
                    <a:pt x="214494" y="214470"/>
                  </a:lnTo>
                  <a:lnTo>
                    <a:pt x="441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5" name="Полилиния: фигура 864">
              <a:extLst>
                <a:ext uri="{FF2B5EF4-FFF2-40B4-BE49-F238E27FC236}">
                  <a16:creationId xmlns:a16="http://schemas.microsoft.com/office/drawing/2014/main" id="{8266FF45-6656-4101-BF11-8194CDC4C060}"/>
                </a:ext>
              </a:extLst>
            </p:cNvPr>
            <p:cNvSpPr/>
            <p:nvPr/>
          </p:nvSpPr>
          <p:spPr>
            <a:xfrm>
              <a:off x="7031182" y="3532909"/>
              <a:ext cx="214053" cy="214053"/>
            </a:xfrm>
            <a:custGeom>
              <a:avLst/>
              <a:gdLst>
                <a:gd name="connsiteX0" fmla="*/ 513 w 214052"/>
                <a:gd name="connsiteY0" fmla="*/ 417 h 214052"/>
                <a:gd name="connsiteX1" fmla="*/ 214566 w 214052"/>
                <a:gd name="connsiteY1" fmla="*/ 417 h 214052"/>
                <a:gd name="connsiteX2" fmla="*/ 214566 w 214052"/>
                <a:gd name="connsiteY2" fmla="*/ 214470 h 214052"/>
                <a:gd name="connsiteX3" fmla="*/ 513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417"/>
                  </a:moveTo>
                  <a:lnTo>
                    <a:pt x="214566" y="417"/>
                  </a:lnTo>
                  <a:lnTo>
                    <a:pt x="214566" y="214470"/>
                  </a:lnTo>
                  <a:lnTo>
                    <a:pt x="513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6" name="Полилиния: фигура 865">
              <a:extLst>
                <a:ext uri="{FF2B5EF4-FFF2-40B4-BE49-F238E27FC236}">
                  <a16:creationId xmlns:a16="http://schemas.microsoft.com/office/drawing/2014/main" id="{F60540A4-8021-4886-98F6-256AFC679D90}"/>
                </a:ext>
              </a:extLst>
            </p:cNvPr>
            <p:cNvSpPr/>
            <p:nvPr/>
          </p:nvSpPr>
          <p:spPr>
            <a:xfrm>
              <a:off x="7239001" y="3532909"/>
              <a:ext cx="214053" cy="214053"/>
            </a:xfrm>
            <a:custGeom>
              <a:avLst/>
              <a:gdLst>
                <a:gd name="connsiteX0" fmla="*/ 537 w 214052"/>
                <a:gd name="connsiteY0" fmla="*/ 417 h 214052"/>
                <a:gd name="connsiteX1" fmla="*/ 214590 w 214052"/>
                <a:gd name="connsiteY1" fmla="*/ 417 h 214052"/>
                <a:gd name="connsiteX2" fmla="*/ 214590 w 214052"/>
                <a:gd name="connsiteY2" fmla="*/ 214470 h 214052"/>
                <a:gd name="connsiteX3" fmla="*/ 537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417"/>
                  </a:moveTo>
                  <a:lnTo>
                    <a:pt x="214590" y="417"/>
                  </a:lnTo>
                  <a:lnTo>
                    <a:pt x="214590" y="214470"/>
                  </a:lnTo>
                  <a:lnTo>
                    <a:pt x="537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7" name="Полилиния: фигура 866">
              <a:extLst>
                <a:ext uri="{FF2B5EF4-FFF2-40B4-BE49-F238E27FC236}">
                  <a16:creationId xmlns:a16="http://schemas.microsoft.com/office/drawing/2014/main" id="{EBCD84A9-5470-496B-AA4A-AF63335D7D4A}"/>
                </a:ext>
              </a:extLst>
            </p:cNvPr>
            <p:cNvSpPr/>
            <p:nvPr/>
          </p:nvSpPr>
          <p:spPr>
            <a:xfrm>
              <a:off x="7446819" y="3532909"/>
              <a:ext cx="214053" cy="214053"/>
            </a:xfrm>
            <a:custGeom>
              <a:avLst/>
              <a:gdLst>
                <a:gd name="connsiteX0" fmla="*/ 561 w 214052"/>
                <a:gd name="connsiteY0" fmla="*/ 417 h 214052"/>
                <a:gd name="connsiteX1" fmla="*/ 214614 w 214052"/>
                <a:gd name="connsiteY1" fmla="*/ 417 h 214052"/>
                <a:gd name="connsiteX2" fmla="*/ 214614 w 214052"/>
                <a:gd name="connsiteY2" fmla="*/ 214470 h 214052"/>
                <a:gd name="connsiteX3" fmla="*/ 561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417"/>
                  </a:moveTo>
                  <a:lnTo>
                    <a:pt x="214614" y="417"/>
                  </a:lnTo>
                  <a:lnTo>
                    <a:pt x="214614" y="214470"/>
                  </a:lnTo>
                  <a:lnTo>
                    <a:pt x="561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8" name="Полилиния: фигура 867">
              <a:extLst>
                <a:ext uri="{FF2B5EF4-FFF2-40B4-BE49-F238E27FC236}">
                  <a16:creationId xmlns:a16="http://schemas.microsoft.com/office/drawing/2014/main" id="{D8F77736-BD0C-49D2-9AC2-7D377CF7F8E1}"/>
                </a:ext>
              </a:extLst>
            </p:cNvPr>
            <p:cNvSpPr/>
            <p:nvPr/>
          </p:nvSpPr>
          <p:spPr>
            <a:xfrm>
              <a:off x="7654638" y="3532909"/>
              <a:ext cx="214053" cy="214053"/>
            </a:xfrm>
            <a:custGeom>
              <a:avLst/>
              <a:gdLst>
                <a:gd name="connsiteX0" fmla="*/ 585 w 214052"/>
                <a:gd name="connsiteY0" fmla="*/ 417 h 214052"/>
                <a:gd name="connsiteX1" fmla="*/ 214638 w 214052"/>
                <a:gd name="connsiteY1" fmla="*/ 417 h 214052"/>
                <a:gd name="connsiteX2" fmla="*/ 214638 w 214052"/>
                <a:gd name="connsiteY2" fmla="*/ 214470 h 214052"/>
                <a:gd name="connsiteX3" fmla="*/ 58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417"/>
                  </a:moveTo>
                  <a:lnTo>
                    <a:pt x="214638" y="417"/>
                  </a:lnTo>
                  <a:lnTo>
                    <a:pt x="214638" y="214470"/>
                  </a:lnTo>
                  <a:lnTo>
                    <a:pt x="58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9" name="Полилиния: фигура 868">
              <a:extLst>
                <a:ext uri="{FF2B5EF4-FFF2-40B4-BE49-F238E27FC236}">
                  <a16:creationId xmlns:a16="http://schemas.microsoft.com/office/drawing/2014/main" id="{DED0921B-2D4B-4F95-B6D7-2B0CECE4AE63}"/>
                </a:ext>
              </a:extLst>
            </p:cNvPr>
            <p:cNvSpPr/>
            <p:nvPr/>
          </p:nvSpPr>
          <p:spPr>
            <a:xfrm>
              <a:off x="8278085" y="3532909"/>
              <a:ext cx="214053" cy="214053"/>
            </a:xfrm>
            <a:custGeom>
              <a:avLst/>
              <a:gdLst>
                <a:gd name="connsiteX0" fmla="*/ 657 w 214052"/>
                <a:gd name="connsiteY0" fmla="*/ 417 h 214052"/>
                <a:gd name="connsiteX1" fmla="*/ 214710 w 214052"/>
                <a:gd name="connsiteY1" fmla="*/ 417 h 214052"/>
                <a:gd name="connsiteX2" fmla="*/ 214710 w 214052"/>
                <a:gd name="connsiteY2" fmla="*/ 214470 h 214052"/>
                <a:gd name="connsiteX3" fmla="*/ 657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417"/>
                  </a:moveTo>
                  <a:lnTo>
                    <a:pt x="214710" y="417"/>
                  </a:lnTo>
                  <a:lnTo>
                    <a:pt x="214710" y="214470"/>
                  </a:lnTo>
                  <a:lnTo>
                    <a:pt x="657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0" name="Полилиния: фигура 869">
              <a:extLst>
                <a:ext uri="{FF2B5EF4-FFF2-40B4-BE49-F238E27FC236}">
                  <a16:creationId xmlns:a16="http://schemas.microsoft.com/office/drawing/2014/main" id="{BC175E99-BE66-4415-8FBF-E559DA105B36}"/>
                </a:ext>
              </a:extLst>
            </p:cNvPr>
            <p:cNvSpPr/>
            <p:nvPr/>
          </p:nvSpPr>
          <p:spPr>
            <a:xfrm>
              <a:off x="8901541" y="3532909"/>
              <a:ext cx="214053" cy="214053"/>
            </a:xfrm>
            <a:custGeom>
              <a:avLst/>
              <a:gdLst>
                <a:gd name="connsiteX0" fmla="*/ 729 w 214052"/>
                <a:gd name="connsiteY0" fmla="*/ 417 h 214052"/>
                <a:gd name="connsiteX1" fmla="*/ 214782 w 214052"/>
                <a:gd name="connsiteY1" fmla="*/ 417 h 214052"/>
                <a:gd name="connsiteX2" fmla="*/ 214782 w 214052"/>
                <a:gd name="connsiteY2" fmla="*/ 214470 h 214052"/>
                <a:gd name="connsiteX3" fmla="*/ 729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417"/>
                  </a:moveTo>
                  <a:lnTo>
                    <a:pt x="214782" y="417"/>
                  </a:lnTo>
                  <a:lnTo>
                    <a:pt x="214782" y="214470"/>
                  </a:lnTo>
                  <a:lnTo>
                    <a:pt x="729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1" name="Полилиния: фигура 870">
              <a:extLst>
                <a:ext uri="{FF2B5EF4-FFF2-40B4-BE49-F238E27FC236}">
                  <a16:creationId xmlns:a16="http://schemas.microsoft.com/office/drawing/2014/main" id="{2FD952D9-3466-4346-A9DB-6B9E14D47003}"/>
                </a:ext>
              </a:extLst>
            </p:cNvPr>
            <p:cNvSpPr/>
            <p:nvPr/>
          </p:nvSpPr>
          <p:spPr>
            <a:xfrm>
              <a:off x="3082636" y="3740728"/>
              <a:ext cx="214053" cy="214053"/>
            </a:xfrm>
            <a:custGeom>
              <a:avLst/>
              <a:gdLst>
                <a:gd name="connsiteX0" fmla="*/ 57 w 214052"/>
                <a:gd name="connsiteY0" fmla="*/ 441 h 214052"/>
                <a:gd name="connsiteX1" fmla="*/ 214110 w 214052"/>
                <a:gd name="connsiteY1" fmla="*/ 441 h 214052"/>
                <a:gd name="connsiteX2" fmla="*/ 214110 w 214052"/>
                <a:gd name="connsiteY2" fmla="*/ 214494 h 214052"/>
                <a:gd name="connsiteX3" fmla="*/ 5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441"/>
                  </a:moveTo>
                  <a:lnTo>
                    <a:pt x="214110" y="441"/>
                  </a:lnTo>
                  <a:lnTo>
                    <a:pt x="214110" y="214494"/>
                  </a:lnTo>
                  <a:lnTo>
                    <a:pt x="5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2" name="Полилиния: фигура 871">
              <a:extLst>
                <a:ext uri="{FF2B5EF4-FFF2-40B4-BE49-F238E27FC236}">
                  <a16:creationId xmlns:a16="http://schemas.microsoft.com/office/drawing/2014/main" id="{55077C73-04D3-4056-8411-A4852A0BD0B8}"/>
                </a:ext>
              </a:extLst>
            </p:cNvPr>
            <p:cNvSpPr/>
            <p:nvPr/>
          </p:nvSpPr>
          <p:spPr>
            <a:xfrm>
              <a:off x="3290455" y="3740728"/>
              <a:ext cx="214053" cy="214053"/>
            </a:xfrm>
            <a:custGeom>
              <a:avLst/>
              <a:gdLst>
                <a:gd name="connsiteX0" fmla="*/ 81 w 214052"/>
                <a:gd name="connsiteY0" fmla="*/ 441 h 214052"/>
                <a:gd name="connsiteX1" fmla="*/ 214134 w 214052"/>
                <a:gd name="connsiteY1" fmla="*/ 441 h 214052"/>
                <a:gd name="connsiteX2" fmla="*/ 214134 w 214052"/>
                <a:gd name="connsiteY2" fmla="*/ 214494 h 214052"/>
                <a:gd name="connsiteX3" fmla="*/ 8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441"/>
                  </a:moveTo>
                  <a:lnTo>
                    <a:pt x="214134" y="441"/>
                  </a:lnTo>
                  <a:lnTo>
                    <a:pt x="214134" y="214494"/>
                  </a:lnTo>
                  <a:lnTo>
                    <a:pt x="8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3" name="Полилиния: фигура 872">
              <a:extLst>
                <a:ext uri="{FF2B5EF4-FFF2-40B4-BE49-F238E27FC236}">
                  <a16:creationId xmlns:a16="http://schemas.microsoft.com/office/drawing/2014/main" id="{FF84EF70-B455-4C26-8764-101FD72E56F8}"/>
                </a:ext>
              </a:extLst>
            </p:cNvPr>
            <p:cNvSpPr/>
            <p:nvPr/>
          </p:nvSpPr>
          <p:spPr>
            <a:xfrm>
              <a:off x="3498273" y="3740728"/>
              <a:ext cx="214053" cy="214053"/>
            </a:xfrm>
            <a:custGeom>
              <a:avLst/>
              <a:gdLst>
                <a:gd name="connsiteX0" fmla="*/ 105 w 214052"/>
                <a:gd name="connsiteY0" fmla="*/ 441 h 214052"/>
                <a:gd name="connsiteX1" fmla="*/ 214158 w 214052"/>
                <a:gd name="connsiteY1" fmla="*/ 441 h 214052"/>
                <a:gd name="connsiteX2" fmla="*/ 214158 w 214052"/>
                <a:gd name="connsiteY2" fmla="*/ 214494 h 214052"/>
                <a:gd name="connsiteX3" fmla="*/ 105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441"/>
                  </a:moveTo>
                  <a:lnTo>
                    <a:pt x="214158" y="441"/>
                  </a:lnTo>
                  <a:lnTo>
                    <a:pt x="214158" y="214494"/>
                  </a:lnTo>
                  <a:lnTo>
                    <a:pt x="105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4" name="Полилиния: фигура 873">
              <a:extLst>
                <a:ext uri="{FF2B5EF4-FFF2-40B4-BE49-F238E27FC236}">
                  <a16:creationId xmlns:a16="http://schemas.microsoft.com/office/drawing/2014/main" id="{35690E01-F555-4907-8BF8-11A42A35020A}"/>
                </a:ext>
              </a:extLst>
            </p:cNvPr>
            <p:cNvSpPr/>
            <p:nvPr/>
          </p:nvSpPr>
          <p:spPr>
            <a:xfrm>
              <a:off x="3706092" y="3740728"/>
              <a:ext cx="214053" cy="214053"/>
            </a:xfrm>
            <a:custGeom>
              <a:avLst/>
              <a:gdLst>
                <a:gd name="connsiteX0" fmla="*/ 129 w 214052"/>
                <a:gd name="connsiteY0" fmla="*/ 441 h 214052"/>
                <a:gd name="connsiteX1" fmla="*/ 214182 w 214052"/>
                <a:gd name="connsiteY1" fmla="*/ 441 h 214052"/>
                <a:gd name="connsiteX2" fmla="*/ 214182 w 214052"/>
                <a:gd name="connsiteY2" fmla="*/ 214494 h 214052"/>
                <a:gd name="connsiteX3" fmla="*/ 12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441"/>
                  </a:moveTo>
                  <a:lnTo>
                    <a:pt x="214182" y="441"/>
                  </a:lnTo>
                  <a:lnTo>
                    <a:pt x="214182" y="214494"/>
                  </a:lnTo>
                  <a:lnTo>
                    <a:pt x="12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5" name="Полилиния: фигура 874">
              <a:extLst>
                <a:ext uri="{FF2B5EF4-FFF2-40B4-BE49-F238E27FC236}">
                  <a16:creationId xmlns:a16="http://schemas.microsoft.com/office/drawing/2014/main" id="{C9930405-E6E2-4E17-A07A-D82453C2C974}"/>
                </a:ext>
              </a:extLst>
            </p:cNvPr>
            <p:cNvSpPr/>
            <p:nvPr/>
          </p:nvSpPr>
          <p:spPr>
            <a:xfrm>
              <a:off x="3913911" y="3740728"/>
              <a:ext cx="214053" cy="214053"/>
            </a:xfrm>
            <a:custGeom>
              <a:avLst/>
              <a:gdLst>
                <a:gd name="connsiteX0" fmla="*/ 153 w 214052"/>
                <a:gd name="connsiteY0" fmla="*/ 441 h 214052"/>
                <a:gd name="connsiteX1" fmla="*/ 214206 w 214052"/>
                <a:gd name="connsiteY1" fmla="*/ 441 h 214052"/>
                <a:gd name="connsiteX2" fmla="*/ 214206 w 214052"/>
                <a:gd name="connsiteY2" fmla="*/ 214494 h 214052"/>
                <a:gd name="connsiteX3" fmla="*/ 153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441"/>
                  </a:moveTo>
                  <a:lnTo>
                    <a:pt x="214206" y="441"/>
                  </a:lnTo>
                  <a:lnTo>
                    <a:pt x="214206" y="214494"/>
                  </a:lnTo>
                  <a:lnTo>
                    <a:pt x="153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6" name="Полилиния: фигура 875">
              <a:extLst>
                <a:ext uri="{FF2B5EF4-FFF2-40B4-BE49-F238E27FC236}">
                  <a16:creationId xmlns:a16="http://schemas.microsoft.com/office/drawing/2014/main" id="{916FF247-CF45-434C-999A-FBFF900D09BF}"/>
                </a:ext>
              </a:extLst>
            </p:cNvPr>
            <p:cNvSpPr/>
            <p:nvPr/>
          </p:nvSpPr>
          <p:spPr>
            <a:xfrm>
              <a:off x="4121729" y="3740728"/>
              <a:ext cx="214053" cy="214053"/>
            </a:xfrm>
            <a:custGeom>
              <a:avLst/>
              <a:gdLst>
                <a:gd name="connsiteX0" fmla="*/ 177 w 214052"/>
                <a:gd name="connsiteY0" fmla="*/ 441 h 214052"/>
                <a:gd name="connsiteX1" fmla="*/ 214230 w 214052"/>
                <a:gd name="connsiteY1" fmla="*/ 441 h 214052"/>
                <a:gd name="connsiteX2" fmla="*/ 214230 w 214052"/>
                <a:gd name="connsiteY2" fmla="*/ 214494 h 214052"/>
                <a:gd name="connsiteX3" fmla="*/ 17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441"/>
                  </a:moveTo>
                  <a:lnTo>
                    <a:pt x="214230" y="441"/>
                  </a:lnTo>
                  <a:lnTo>
                    <a:pt x="214230" y="214494"/>
                  </a:lnTo>
                  <a:lnTo>
                    <a:pt x="17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7" name="Полилиния: фигура 876">
              <a:extLst>
                <a:ext uri="{FF2B5EF4-FFF2-40B4-BE49-F238E27FC236}">
                  <a16:creationId xmlns:a16="http://schemas.microsoft.com/office/drawing/2014/main" id="{BDE8C3AD-9A76-4251-B9BD-79AD99856FBF}"/>
                </a:ext>
              </a:extLst>
            </p:cNvPr>
            <p:cNvSpPr/>
            <p:nvPr/>
          </p:nvSpPr>
          <p:spPr>
            <a:xfrm>
              <a:off x="4329548" y="3740728"/>
              <a:ext cx="214053" cy="214053"/>
            </a:xfrm>
            <a:custGeom>
              <a:avLst/>
              <a:gdLst>
                <a:gd name="connsiteX0" fmla="*/ 201 w 214052"/>
                <a:gd name="connsiteY0" fmla="*/ 441 h 214052"/>
                <a:gd name="connsiteX1" fmla="*/ 214254 w 214052"/>
                <a:gd name="connsiteY1" fmla="*/ 441 h 214052"/>
                <a:gd name="connsiteX2" fmla="*/ 214254 w 214052"/>
                <a:gd name="connsiteY2" fmla="*/ 214494 h 214052"/>
                <a:gd name="connsiteX3" fmla="*/ 20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441"/>
                  </a:moveTo>
                  <a:lnTo>
                    <a:pt x="214254" y="441"/>
                  </a:lnTo>
                  <a:lnTo>
                    <a:pt x="214254" y="214494"/>
                  </a:lnTo>
                  <a:lnTo>
                    <a:pt x="20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8" name="Полилиния: фигура 877">
              <a:extLst>
                <a:ext uri="{FF2B5EF4-FFF2-40B4-BE49-F238E27FC236}">
                  <a16:creationId xmlns:a16="http://schemas.microsoft.com/office/drawing/2014/main" id="{21C27160-F57B-4E41-AA32-B91EA74BFD94}"/>
                </a:ext>
              </a:extLst>
            </p:cNvPr>
            <p:cNvSpPr/>
            <p:nvPr/>
          </p:nvSpPr>
          <p:spPr>
            <a:xfrm>
              <a:off x="4745177" y="3740728"/>
              <a:ext cx="214053" cy="214053"/>
            </a:xfrm>
            <a:custGeom>
              <a:avLst/>
              <a:gdLst>
                <a:gd name="connsiteX0" fmla="*/ 249 w 214052"/>
                <a:gd name="connsiteY0" fmla="*/ 441 h 214052"/>
                <a:gd name="connsiteX1" fmla="*/ 214302 w 214052"/>
                <a:gd name="connsiteY1" fmla="*/ 441 h 214052"/>
                <a:gd name="connsiteX2" fmla="*/ 214302 w 214052"/>
                <a:gd name="connsiteY2" fmla="*/ 214494 h 214052"/>
                <a:gd name="connsiteX3" fmla="*/ 24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441"/>
                  </a:moveTo>
                  <a:lnTo>
                    <a:pt x="214302" y="441"/>
                  </a:lnTo>
                  <a:lnTo>
                    <a:pt x="214302" y="214494"/>
                  </a:lnTo>
                  <a:lnTo>
                    <a:pt x="24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9" name="Полилиния: фигура 878">
              <a:extLst>
                <a:ext uri="{FF2B5EF4-FFF2-40B4-BE49-F238E27FC236}">
                  <a16:creationId xmlns:a16="http://schemas.microsoft.com/office/drawing/2014/main" id="{A77A96A6-4ED9-4CEC-A2DC-C47B30930AA6}"/>
                </a:ext>
              </a:extLst>
            </p:cNvPr>
            <p:cNvSpPr/>
            <p:nvPr/>
          </p:nvSpPr>
          <p:spPr>
            <a:xfrm>
              <a:off x="5160814" y="3740728"/>
              <a:ext cx="214053" cy="214053"/>
            </a:xfrm>
            <a:custGeom>
              <a:avLst/>
              <a:gdLst>
                <a:gd name="connsiteX0" fmla="*/ 297 w 214052"/>
                <a:gd name="connsiteY0" fmla="*/ 441 h 214052"/>
                <a:gd name="connsiteX1" fmla="*/ 214350 w 214052"/>
                <a:gd name="connsiteY1" fmla="*/ 441 h 214052"/>
                <a:gd name="connsiteX2" fmla="*/ 214350 w 214052"/>
                <a:gd name="connsiteY2" fmla="*/ 214494 h 214052"/>
                <a:gd name="connsiteX3" fmla="*/ 29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441"/>
                  </a:moveTo>
                  <a:lnTo>
                    <a:pt x="214350" y="441"/>
                  </a:lnTo>
                  <a:lnTo>
                    <a:pt x="214350" y="214494"/>
                  </a:lnTo>
                  <a:lnTo>
                    <a:pt x="29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0" name="Полилиния: фигура 879">
              <a:extLst>
                <a:ext uri="{FF2B5EF4-FFF2-40B4-BE49-F238E27FC236}">
                  <a16:creationId xmlns:a16="http://schemas.microsoft.com/office/drawing/2014/main" id="{5C40EB2B-A6A0-4F4B-B349-B41CA2D8A015}"/>
                </a:ext>
              </a:extLst>
            </p:cNvPr>
            <p:cNvSpPr/>
            <p:nvPr/>
          </p:nvSpPr>
          <p:spPr>
            <a:xfrm>
              <a:off x="5368633" y="3740728"/>
              <a:ext cx="214053" cy="214053"/>
            </a:xfrm>
            <a:custGeom>
              <a:avLst/>
              <a:gdLst>
                <a:gd name="connsiteX0" fmla="*/ 321 w 214052"/>
                <a:gd name="connsiteY0" fmla="*/ 441 h 214052"/>
                <a:gd name="connsiteX1" fmla="*/ 214374 w 214052"/>
                <a:gd name="connsiteY1" fmla="*/ 441 h 214052"/>
                <a:gd name="connsiteX2" fmla="*/ 214374 w 214052"/>
                <a:gd name="connsiteY2" fmla="*/ 214494 h 214052"/>
                <a:gd name="connsiteX3" fmla="*/ 32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441"/>
                  </a:moveTo>
                  <a:lnTo>
                    <a:pt x="214374" y="441"/>
                  </a:lnTo>
                  <a:lnTo>
                    <a:pt x="214374" y="214494"/>
                  </a:lnTo>
                  <a:lnTo>
                    <a:pt x="32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1" name="Полилиния: фигура 880">
              <a:extLst>
                <a:ext uri="{FF2B5EF4-FFF2-40B4-BE49-F238E27FC236}">
                  <a16:creationId xmlns:a16="http://schemas.microsoft.com/office/drawing/2014/main" id="{1D983C2B-23E5-4064-A421-1E4A8E1479A6}"/>
                </a:ext>
              </a:extLst>
            </p:cNvPr>
            <p:cNvSpPr/>
            <p:nvPr/>
          </p:nvSpPr>
          <p:spPr>
            <a:xfrm>
              <a:off x="5784270" y="3740728"/>
              <a:ext cx="214053" cy="214053"/>
            </a:xfrm>
            <a:custGeom>
              <a:avLst/>
              <a:gdLst>
                <a:gd name="connsiteX0" fmla="*/ 369 w 214052"/>
                <a:gd name="connsiteY0" fmla="*/ 441 h 214052"/>
                <a:gd name="connsiteX1" fmla="*/ 214422 w 214052"/>
                <a:gd name="connsiteY1" fmla="*/ 441 h 214052"/>
                <a:gd name="connsiteX2" fmla="*/ 214422 w 214052"/>
                <a:gd name="connsiteY2" fmla="*/ 214494 h 214052"/>
                <a:gd name="connsiteX3" fmla="*/ 36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441"/>
                  </a:moveTo>
                  <a:lnTo>
                    <a:pt x="214422" y="441"/>
                  </a:lnTo>
                  <a:lnTo>
                    <a:pt x="214422" y="214494"/>
                  </a:lnTo>
                  <a:lnTo>
                    <a:pt x="36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2" name="Полилиния: фигура 881">
              <a:extLst>
                <a:ext uri="{FF2B5EF4-FFF2-40B4-BE49-F238E27FC236}">
                  <a16:creationId xmlns:a16="http://schemas.microsoft.com/office/drawing/2014/main" id="{9F78A74C-E680-4108-9D2D-043C6A43F34E}"/>
                </a:ext>
              </a:extLst>
            </p:cNvPr>
            <p:cNvSpPr/>
            <p:nvPr/>
          </p:nvSpPr>
          <p:spPr>
            <a:xfrm>
              <a:off x="6199907" y="3740728"/>
              <a:ext cx="214053" cy="214053"/>
            </a:xfrm>
            <a:custGeom>
              <a:avLst/>
              <a:gdLst>
                <a:gd name="connsiteX0" fmla="*/ 417 w 214052"/>
                <a:gd name="connsiteY0" fmla="*/ 441 h 214052"/>
                <a:gd name="connsiteX1" fmla="*/ 214470 w 214052"/>
                <a:gd name="connsiteY1" fmla="*/ 441 h 214052"/>
                <a:gd name="connsiteX2" fmla="*/ 214470 w 214052"/>
                <a:gd name="connsiteY2" fmla="*/ 214494 h 214052"/>
                <a:gd name="connsiteX3" fmla="*/ 41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441"/>
                  </a:moveTo>
                  <a:lnTo>
                    <a:pt x="214470" y="441"/>
                  </a:lnTo>
                  <a:lnTo>
                    <a:pt x="214470" y="214494"/>
                  </a:lnTo>
                  <a:lnTo>
                    <a:pt x="41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3" name="Полилиния: фигура 882">
              <a:extLst>
                <a:ext uri="{FF2B5EF4-FFF2-40B4-BE49-F238E27FC236}">
                  <a16:creationId xmlns:a16="http://schemas.microsoft.com/office/drawing/2014/main" id="{49A5C376-F332-4894-958E-3A8236AADAD1}"/>
                </a:ext>
              </a:extLst>
            </p:cNvPr>
            <p:cNvSpPr/>
            <p:nvPr/>
          </p:nvSpPr>
          <p:spPr>
            <a:xfrm>
              <a:off x="7862448" y="3740728"/>
              <a:ext cx="214053" cy="214053"/>
            </a:xfrm>
            <a:custGeom>
              <a:avLst/>
              <a:gdLst>
                <a:gd name="connsiteX0" fmla="*/ 609 w 214052"/>
                <a:gd name="connsiteY0" fmla="*/ 441 h 214052"/>
                <a:gd name="connsiteX1" fmla="*/ 214662 w 214052"/>
                <a:gd name="connsiteY1" fmla="*/ 441 h 214052"/>
                <a:gd name="connsiteX2" fmla="*/ 214662 w 214052"/>
                <a:gd name="connsiteY2" fmla="*/ 214494 h 214052"/>
                <a:gd name="connsiteX3" fmla="*/ 60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441"/>
                  </a:moveTo>
                  <a:lnTo>
                    <a:pt x="214662" y="441"/>
                  </a:lnTo>
                  <a:lnTo>
                    <a:pt x="214662" y="214494"/>
                  </a:lnTo>
                  <a:lnTo>
                    <a:pt x="60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4" name="Полилиния: фигура 883">
              <a:extLst>
                <a:ext uri="{FF2B5EF4-FFF2-40B4-BE49-F238E27FC236}">
                  <a16:creationId xmlns:a16="http://schemas.microsoft.com/office/drawing/2014/main" id="{A143092B-537E-4950-9446-372B9C602C3D}"/>
                </a:ext>
              </a:extLst>
            </p:cNvPr>
            <p:cNvSpPr/>
            <p:nvPr/>
          </p:nvSpPr>
          <p:spPr>
            <a:xfrm>
              <a:off x="8278085" y="3740728"/>
              <a:ext cx="214053" cy="214053"/>
            </a:xfrm>
            <a:custGeom>
              <a:avLst/>
              <a:gdLst>
                <a:gd name="connsiteX0" fmla="*/ 657 w 214052"/>
                <a:gd name="connsiteY0" fmla="*/ 441 h 214052"/>
                <a:gd name="connsiteX1" fmla="*/ 214710 w 214052"/>
                <a:gd name="connsiteY1" fmla="*/ 441 h 214052"/>
                <a:gd name="connsiteX2" fmla="*/ 214710 w 214052"/>
                <a:gd name="connsiteY2" fmla="*/ 214494 h 214052"/>
                <a:gd name="connsiteX3" fmla="*/ 65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441"/>
                  </a:moveTo>
                  <a:lnTo>
                    <a:pt x="214710" y="441"/>
                  </a:lnTo>
                  <a:lnTo>
                    <a:pt x="214710" y="214494"/>
                  </a:lnTo>
                  <a:lnTo>
                    <a:pt x="65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5" name="Полилиния: фигура 884">
              <a:extLst>
                <a:ext uri="{FF2B5EF4-FFF2-40B4-BE49-F238E27FC236}">
                  <a16:creationId xmlns:a16="http://schemas.microsoft.com/office/drawing/2014/main" id="{7627DBDA-C03B-4B7A-A569-4E657C39077C}"/>
                </a:ext>
              </a:extLst>
            </p:cNvPr>
            <p:cNvSpPr/>
            <p:nvPr/>
          </p:nvSpPr>
          <p:spPr>
            <a:xfrm>
              <a:off x="8485904" y="3740728"/>
              <a:ext cx="214053" cy="214053"/>
            </a:xfrm>
            <a:custGeom>
              <a:avLst/>
              <a:gdLst>
                <a:gd name="connsiteX0" fmla="*/ 681 w 214052"/>
                <a:gd name="connsiteY0" fmla="*/ 441 h 214052"/>
                <a:gd name="connsiteX1" fmla="*/ 214734 w 214052"/>
                <a:gd name="connsiteY1" fmla="*/ 441 h 214052"/>
                <a:gd name="connsiteX2" fmla="*/ 214734 w 214052"/>
                <a:gd name="connsiteY2" fmla="*/ 214494 h 214052"/>
                <a:gd name="connsiteX3" fmla="*/ 68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441"/>
                  </a:moveTo>
                  <a:lnTo>
                    <a:pt x="214734" y="441"/>
                  </a:lnTo>
                  <a:lnTo>
                    <a:pt x="214734" y="214494"/>
                  </a:lnTo>
                  <a:lnTo>
                    <a:pt x="68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6" name="Полилиния: фигура 885">
              <a:extLst>
                <a:ext uri="{FF2B5EF4-FFF2-40B4-BE49-F238E27FC236}">
                  <a16:creationId xmlns:a16="http://schemas.microsoft.com/office/drawing/2014/main" id="{CEB768A6-A733-4E9F-8532-D106BA90B2E4}"/>
                </a:ext>
              </a:extLst>
            </p:cNvPr>
            <p:cNvSpPr/>
            <p:nvPr/>
          </p:nvSpPr>
          <p:spPr>
            <a:xfrm>
              <a:off x="8693723" y="3740728"/>
              <a:ext cx="214053" cy="214053"/>
            </a:xfrm>
            <a:custGeom>
              <a:avLst/>
              <a:gdLst>
                <a:gd name="connsiteX0" fmla="*/ 705 w 214052"/>
                <a:gd name="connsiteY0" fmla="*/ 441 h 214052"/>
                <a:gd name="connsiteX1" fmla="*/ 214758 w 214052"/>
                <a:gd name="connsiteY1" fmla="*/ 441 h 214052"/>
                <a:gd name="connsiteX2" fmla="*/ 214758 w 214052"/>
                <a:gd name="connsiteY2" fmla="*/ 214494 h 214052"/>
                <a:gd name="connsiteX3" fmla="*/ 705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441"/>
                  </a:moveTo>
                  <a:lnTo>
                    <a:pt x="214758" y="441"/>
                  </a:lnTo>
                  <a:lnTo>
                    <a:pt x="214758" y="214494"/>
                  </a:lnTo>
                  <a:lnTo>
                    <a:pt x="705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7" name="Полилиния: фигура 886">
              <a:extLst>
                <a:ext uri="{FF2B5EF4-FFF2-40B4-BE49-F238E27FC236}">
                  <a16:creationId xmlns:a16="http://schemas.microsoft.com/office/drawing/2014/main" id="{8569478A-85FB-4EAC-B65C-A04F67308BED}"/>
                </a:ext>
              </a:extLst>
            </p:cNvPr>
            <p:cNvSpPr/>
            <p:nvPr/>
          </p:nvSpPr>
          <p:spPr>
            <a:xfrm>
              <a:off x="3082636" y="3948547"/>
              <a:ext cx="214053" cy="214053"/>
            </a:xfrm>
            <a:custGeom>
              <a:avLst/>
              <a:gdLst>
                <a:gd name="connsiteX0" fmla="*/ 57 w 214052"/>
                <a:gd name="connsiteY0" fmla="*/ 465 h 214052"/>
                <a:gd name="connsiteX1" fmla="*/ 214110 w 214052"/>
                <a:gd name="connsiteY1" fmla="*/ 465 h 214052"/>
                <a:gd name="connsiteX2" fmla="*/ 214110 w 214052"/>
                <a:gd name="connsiteY2" fmla="*/ 214518 h 214052"/>
                <a:gd name="connsiteX3" fmla="*/ 5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465"/>
                  </a:moveTo>
                  <a:lnTo>
                    <a:pt x="214110" y="465"/>
                  </a:lnTo>
                  <a:lnTo>
                    <a:pt x="214110" y="214518"/>
                  </a:lnTo>
                  <a:lnTo>
                    <a:pt x="5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8" name="Полилиния: фигура 887">
              <a:extLst>
                <a:ext uri="{FF2B5EF4-FFF2-40B4-BE49-F238E27FC236}">
                  <a16:creationId xmlns:a16="http://schemas.microsoft.com/office/drawing/2014/main" id="{21CB5890-84C7-441F-995A-14DC065D2537}"/>
                </a:ext>
              </a:extLst>
            </p:cNvPr>
            <p:cNvSpPr/>
            <p:nvPr/>
          </p:nvSpPr>
          <p:spPr>
            <a:xfrm>
              <a:off x="3913911" y="3948547"/>
              <a:ext cx="214053" cy="214053"/>
            </a:xfrm>
            <a:custGeom>
              <a:avLst/>
              <a:gdLst>
                <a:gd name="connsiteX0" fmla="*/ 153 w 214052"/>
                <a:gd name="connsiteY0" fmla="*/ 465 h 214052"/>
                <a:gd name="connsiteX1" fmla="*/ 214206 w 214052"/>
                <a:gd name="connsiteY1" fmla="*/ 465 h 214052"/>
                <a:gd name="connsiteX2" fmla="*/ 214206 w 214052"/>
                <a:gd name="connsiteY2" fmla="*/ 214518 h 214052"/>
                <a:gd name="connsiteX3" fmla="*/ 153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465"/>
                  </a:moveTo>
                  <a:lnTo>
                    <a:pt x="214206" y="465"/>
                  </a:lnTo>
                  <a:lnTo>
                    <a:pt x="214206" y="214518"/>
                  </a:lnTo>
                  <a:lnTo>
                    <a:pt x="153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9" name="Полилиния: фигура 888">
              <a:extLst>
                <a:ext uri="{FF2B5EF4-FFF2-40B4-BE49-F238E27FC236}">
                  <a16:creationId xmlns:a16="http://schemas.microsoft.com/office/drawing/2014/main" id="{E55EF0EA-672D-484F-A9CF-82653FE14CCF}"/>
                </a:ext>
              </a:extLst>
            </p:cNvPr>
            <p:cNvSpPr/>
            <p:nvPr/>
          </p:nvSpPr>
          <p:spPr>
            <a:xfrm>
              <a:off x="4121729" y="3948547"/>
              <a:ext cx="214053" cy="214053"/>
            </a:xfrm>
            <a:custGeom>
              <a:avLst/>
              <a:gdLst>
                <a:gd name="connsiteX0" fmla="*/ 177 w 214052"/>
                <a:gd name="connsiteY0" fmla="*/ 465 h 214052"/>
                <a:gd name="connsiteX1" fmla="*/ 214230 w 214052"/>
                <a:gd name="connsiteY1" fmla="*/ 465 h 214052"/>
                <a:gd name="connsiteX2" fmla="*/ 214230 w 214052"/>
                <a:gd name="connsiteY2" fmla="*/ 214518 h 214052"/>
                <a:gd name="connsiteX3" fmla="*/ 17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465"/>
                  </a:moveTo>
                  <a:lnTo>
                    <a:pt x="214230" y="465"/>
                  </a:lnTo>
                  <a:lnTo>
                    <a:pt x="214230" y="214518"/>
                  </a:lnTo>
                  <a:lnTo>
                    <a:pt x="17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0" name="Полилиния: фигура 889">
              <a:extLst>
                <a:ext uri="{FF2B5EF4-FFF2-40B4-BE49-F238E27FC236}">
                  <a16:creationId xmlns:a16="http://schemas.microsoft.com/office/drawing/2014/main" id="{E06B2C5D-B26A-4418-86E5-231E38934E24}"/>
                </a:ext>
              </a:extLst>
            </p:cNvPr>
            <p:cNvSpPr/>
            <p:nvPr/>
          </p:nvSpPr>
          <p:spPr>
            <a:xfrm>
              <a:off x="4745177" y="3948547"/>
              <a:ext cx="214053" cy="214053"/>
            </a:xfrm>
            <a:custGeom>
              <a:avLst/>
              <a:gdLst>
                <a:gd name="connsiteX0" fmla="*/ 249 w 214052"/>
                <a:gd name="connsiteY0" fmla="*/ 465 h 214052"/>
                <a:gd name="connsiteX1" fmla="*/ 214302 w 214052"/>
                <a:gd name="connsiteY1" fmla="*/ 465 h 214052"/>
                <a:gd name="connsiteX2" fmla="*/ 214302 w 214052"/>
                <a:gd name="connsiteY2" fmla="*/ 214518 h 214052"/>
                <a:gd name="connsiteX3" fmla="*/ 249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465"/>
                  </a:moveTo>
                  <a:lnTo>
                    <a:pt x="214302" y="465"/>
                  </a:lnTo>
                  <a:lnTo>
                    <a:pt x="214302" y="214518"/>
                  </a:lnTo>
                  <a:lnTo>
                    <a:pt x="249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1" name="Полилиния: фигура 890">
              <a:extLst>
                <a:ext uri="{FF2B5EF4-FFF2-40B4-BE49-F238E27FC236}">
                  <a16:creationId xmlns:a16="http://schemas.microsoft.com/office/drawing/2014/main" id="{1C3D8DEB-C11C-496B-A586-738D5F09D000}"/>
                </a:ext>
              </a:extLst>
            </p:cNvPr>
            <p:cNvSpPr/>
            <p:nvPr/>
          </p:nvSpPr>
          <p:spPr>
            <a:xfrm>
              <a:off x="5160814" y="3948547"/>
              <a:ext cx="214053" cy="214053"/>
            </a:xfrm>
            <a:custGeom>
              <a:avLst/>
              <a:gdLst>
                <a:gd name="connsiteX0" fmla="*/ 297 w 214052"/>
                <a:gd name="connsiteY0" fmla="*/ 465 h 214052"/>
                <a:gd name="connsiteX1" fmla="*/ 214350 w 214052"/>
                <a:gd name="connsiteY1" fmla="*/ 465 h 214052"/>
                <a:gd name="connsiteX2" fmla="*/ 214350 w 214052"/>
                <a:gd name="connsiteY2" fmla="*/ 214518 h 214052"/>
                <a:gd name="connsiteX3" fmla="*/ 29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465"/>
                  </a:moveTo>
                  <a:lnTo>
                    <a:pt x="214350" y="465"/>
                  </a:lnTo>
                  <a:lnTo>
                    <a:pt x="214350" y="214518"/>
                  </a:lnTo>
                  <a:lnTo>
                    <a:pt x="29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2" name="Полилиния: фигура 891">
              <a:extLst>
                <a:ext uri="{FF2B5EF4-FFF2-40B4-BE49-F238E27FC236}">
                  <a16:creationId xmlns:a16="http://schemas.microsoft.com/office/drawing/2014/main" id="{517C8A89-5283-458E-A599-8434A764C414}"/>
                </a:ext>
              </a:extLst>
            </p:cNvPr>
            <p:cNvSpPr/>
            <p:nvPr/>
          </p:nvSpPr>
          <p:spPr>
            <a:xfrm>
              <a:off x="5576451" y="3948547"/>
              <a:ext cx="214053" cy="214053"/>
            </a:xfrm>
            <a:custGeom>
              <a:avLst/>
              <a:gdLst>
                <a:gd name="connsiteX0" fmla="*/ 345 w 214052"/>
                <a:gd name="connsiteY0" fmla="*/ 465 h 214052"/>
                <a:gd name="connsiteX1" fmla="*/ 214398 w 214052"/>
                <a:gd name="connsiteY1" fmla="*/ 465 h 214052"/>
                <a:gd name="connsiteX2" fmla="*/ 214398 w 214052"/>
                <a:gd name="connsiteY2" fmla="*/ 214518 h 214052"/>
                <a:gd name="connsiteX3" fmla="*/ 34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465"/>
                  </a:moveTo>
                  <a:lnTo>
                    <a:pt x="214398" y="465"/>
                  </a:lnTo>
                  <a:lnTo>
                    <a:pt x="214398" y="214518"/>
                  </a:lnTo>
                  <a:lnTo>
                    <a:pt x="34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3" name="Полилиния: фигура 892">
              <a:extLst>
                <a:ext uri="{FF2B5EF4-FFF2-40B4-BE49-F238E27FC236}">
                  <a16:creationId xmlns:a16="http://schemas.microsoft.com/office/drawing/2014/main" id="{B0BCCD7C-E1BD-432C-9DDF-5F6ADB1F5C67}"/>
                </a:ext>
              </a:extLst>
            </p:cNvPr>
            <p:cNvSpPr/>
            <p:nvPr/>
          </p:nvSpPr>
          <p:spPr>
            <a:xfrm>
              <a:off x="5992089" y="3948547"/>
              <a:ext cx="214053" cy="214053"/>
            </a:xfrm>
            <a:custGeom>
              <a:avLst/>
              <a:gdLst>
                <a:gd name="connsiteX0" fmla="*/ 393 w 214052"/>
                <a:gd name="connsiteY0" fmla="*/ 465 h 214052"/>
                <a:gd name="connsiteX1" fmla="*/ 214446 w 214052"/>
                <a:gd name="connsiteY1" fmla="*/ 465 h 214052"/>
                <a:gd name="connsiteX2" fmla="*/ 214446 w 214052"/>
                <a:gd name="connsiteY2" fmla="*/ 214518 h 214052"/>
                <a:gd name="connsiteX3" fmla="*/ 393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465"/>
                  </a:moveTo>
                  <a:lnTo>
                    <a:pt x="214446" y="465"/>
                  </a:lnTo>
                  <a:lnTo>
                    <a:pt x="214446" y="214518"/>
                  </a:lnTo>
                  <a:lnTo>
                    <a:pt x="393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4" name="Полилиния: фигура 893">
              <a:extLst>
                <a:ext uri="{FF2B5EF4-FFF2-40B4-BE49-F238E27FC236}">
                  <a16:creationId xmlns:a16="http://schemas.microsoft.com/office/drawing/2014/main" id="{2DF082D7-ECDB-4A8A-A871-26739A1F73B9}"/>
                </a:ext>
              </a:extLst>
            </p:cNvPr>
            <p:cNvSpPr/>
            <p:nvPr/>
          </p:nvSpPr>
          <p:spPr>
            <a:xfrm>
              <a:off x="6199907" y="3948547"/>
              <a:ext cx="214053" cy="214053"/>
            </a:xfrm>
            <a:custGeom>
              <a:avLst/>
              <a:gdLst>
                <a:gd name="connsiteX0" fmla="*/ 417 w 214052"/>
                <a:gd name="connsiteY0" fmla="*/ 465 h 214052"/>
                <a:gd name="connsiteX1" fmla="*/ 214470 w 214052"/>
                <a:gd name="connsiteY1" fmla="*/ 465 h 214052"/>
                <a:gd name="connsiteX2" fmla="*/ 214470 w 214052"/>
                <a:gd name="connsiteY2" fmla="*/ 214518 h 214052"/>
                <a:gd name="connsiteX3" fmla="*/ 41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465"/>
                  </a:moveTo>
                  <a:lnTo>
                    <a:pt x="214470" y="465"/>
                  </a:lnTo>
                  <a:lnTo>
                    <a:pt x="214470" y="214518"/>
                  </a:lnTo>
                  <a:lnTo>
                    <a:pt x="41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5" name="Полилиния: фигура 894">
              <a:extLst>
                <a:ext uri="{FF2B5EF4-FFF2-40B4-BE49-F238E27FC236}">
                  <a16:creationId xmlns:a16="http://schemas.microsoft.com/office/drawing/2014/main" id="{6DE1F09C-ABF9-4743-B616-9F4840D36D8F}"/>
                </a:ext>
              </a:extLst>
            </p:cNvPr>
            <p:cNvSpPr/>
            <p:nvPr/>
          </p:nvSpPr>
          <p:spPr>
            <a:xfrm>
              <a:off x="6615545" y="3948547"/>
              <a:ext cx="214053" cy="214053"/>
            </a:xfrm>
            <a:custGeom>
              <a:avLst/>
              <a:gdLst>
                <a:gd name="connsiteX0" fmla="*/ 465 w 214052"/>
                <a:gd name="connsiteY0" fmla="*/ 465 h 214052"/>
                <a:gd name="connsiteX1" fmla="*/ 214518 w 214052"/>
                <a:gd name="connsiteY1" fmla="*/ 465 h 214052"/>
                <a:gd name="connsiteX2" fmla="*/ 214518 w 214052"/>
                <a:gd name="connsiteY2" fmla="*/ 214518 h 214052"/>
                <a:gd name="connsiteX3" fmla="*/ 46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465"/>
                  </a:moveTo>
                  <a:lnTo>
                    <a:pt x="214518" y="465"/>
                  </a:lnTo>
                  <a:lnTo>
                    <a:pt x="214518" y="214518"/>
                  </a:lnTo>
                  <a:lnTo>
                    <a:pt x="46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6" name="Полилиния: фигура 895">
              <a:extLst>
                <a:ext uri="{FF2B5EF4-FFF2-40B4-BE49-F238E27FC236}">
                  <a16:creationId xmlns:a16="http://schemas.microsoft.com/office/drawing/2014/main" id="{B6323B46-0566-4EB6-AE80-904510520A91}"/>
                </a:ext>
              </a:extLst>
            </p:cNvPr>
            <p:cNvSpPr/>
            <p:nvPr/>
          </p:nvSpPr>
          <p:spPr>
            <a:xfrm>
              <a:off x="7031182" y="3948547"/>
              <a:ext cx="214053" cy="214053"/>
            </a:xfrm>
            <a:custGeom>
              <a:avLst/>
              <a:gdLst>
                <a:gd name="connsiteX0" fmla="*/ 513 w 214052"/>
                <a:gd name="connsiteY0" fmla="*/ 465 h 214052"/>
                <a:gd name="connsiteX1" fmla="*/ 214566 w 214052"/>
                <a:gd name="connsiteY1" fmla="*/ 465 h 214052"/>
                <a:gd name="connsiteX2" fmla="*/ 214566 w 214052"/>
                <a:gd name="connsiteY2" fmla="*/ 214518 h 214052"/>
                <a:gd name="connsiteX3" fmla="*/ 513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465"/>
                  </a:moveTo>
                  <a:lnTo>
                    <a:pt x="214566" y="465"/>
                  </a:lnTo>
                  <a:lnTo>
                    <a:pt x="214566" y="214518"/>
                  </a:lnTo>
                  <a:lnTo>
                    <a:pt x="513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7" name="Полилиния: фигура 896">
              <a:extLst>
                <a:ext uri="{FF2B5EF4-FFF2-40B4-BE49-F238E27FC236}">
                  <a16:creationId xmlns:a16="http://schemas.microsoft.com/office/drawing/2014/main" id="{F499E748-288E-48B5-983A-FFF7AF097A5C}"/>
                </a:ext>
              </a:extLst>
            </p:cNvPr>
            <p:cNvSpPr/>
            <p:nvPr/>
          </p:nvSpPr>
          <p:spPr>
            <a:xfrm>
              <a:off x="7654638" y="3948547"/>
              <a:ext cx="214053" cy="214053"/>
            </a:xfrm>
            <a:custGeom>
              <a:avLst/>
              <a:gdLst>
                <a:gd name="connsiteX0" fmla="*/ 585 w 214052"/>
                <a:gd name="connsiteY0" fmla="*/ 465 h 214052"/>
                <a:gd name="connsiteX1" fmla="*/ 214638 w 214052"/>
                <a:gd name="connsiteY1" fmla="*/ 465 h 214052"/>
                <a:gd name="connsiteX2" fmla="*/ 214638 w 214052"/>
                <a:gd name="connsiteY2" fmla="*/ 214518 h 214052"/>
                <a:gd name="connsiteX3" fmla="*/ 58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465"/>
                  </a:moveTo>
                  <a:lnTo>
                    <a:pt x="214638" y="465"/>
                  </a:lnTo>
                  <a:lnTo>
                    <a:pt x="214638" y="214518"/>
                  </a:lnTo>
                  <a:lnTo>
                    <a:pt x="58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8" name="Полилиния: фигура 897">
              <a:extLst>
                <a:ext uri="{FF2B5EF4-FFF2-40B4-BE49-F238E27FC236}">
                  <a16:creationId xmlns:a16="http://schemas.microsoft.com/office/drawing/2014/main" id="{FBD7FA39-F769-4160-9338-D0CE974E19AD}"/>
                </a:ext>
              </a:extLst>
            </p:cNvPr>
            <p:cNvSpPr/>
            <p:nvPr/>
          </p:nvSpPr>
          <p:spPr>
            <a:xfrm>
              <a:off x="7862448" y="3948547"/>
              <a:ext cx="214053" cy="214053"/>
            </a:xfrm>
            <a:custGeom>
              <a:avLst/>
              <a:gdLst>
                <a:gd name="connsiteX0" fmla="*/ 609 w 214052"/>
                <a:gd name="connsiteY0" fmla="*/ 465 h 214052"/>
                <a:gd name="connsiteX1" fmla="*/ 214662 w 214052"/>
                <a:gd name="connsiteY1" fmla="*/ 465 h 214052"/>
                <a:gd name="connsiteX2" fmla="*/ 214662 w 214052"/>
                <a:gd name="connsiteY2" fmla="*/ 214518 h 214052"/>
                <a:gd name="connsiteX3" fmla="*/ 609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465"/>
                  </a:moveTo>
                  <a:lnTo>
                    <a:pt x="214662" y="465"/>
                  </a:lnTo>
                  <a:lnTo>
                    <a:pt x="214662" y="214518"/>
                  </a:lnTo>
                  <a:lnTo>
                    <a:pt x="609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9" name="Полилиния: фигура 898">
              <a:extLst>
                <a:ext uri="{FF2B5EF4-FFF2-40B4-BE49-F238E27FC236}">
                  <a16:creationId xmlns:a16="http://schemas.microsoft.com/office/drawing/2014/main" id="{7DA66322-33AF-43F9-9023-3B01BDC75593}"/>
                </a:ext>
              </a:extLst>
            </p:cNvPr>
            <p:cNvSpPr/>
            <p:nvPr/>
          </p:nvSpPr>
          <p:spPr>
            <a:xfrm>
              <a:off x="8070267" y="3948547"/>
              <a:ext cx="214053" cy="214053"/>
            </a:xfrm>
            <a:custGeom>
              <a:avLst/>
              <a:gdLst>
                <a:gd name="connsiteX0" fmla="*/ 633 w 214052"/>
                <a:gd name="connsiteY0" fmla="*/ 465 h 214052"/>
                <a:gd name="connsiteX1" fmla="*/ 214686 w 214052"/>
                <a:gd name="connsiteY1" fmla="*/ 465 h 214052"/>
                <a:gd name="connsiteX2" fmla="*/ 214686 w 214052"/>
                <a:gd name="connsiteY2" fmla="*/ 214518 h 214052"/>
                <a:gd name="connsiteX3" fmla="*/ 633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465"/>
                  </a:moveTo>
                  <a:lnTo>
                    <a:pt x="214686" y="465"/>
                  </a:lnTo>
                  <a:lnTo>
                    <a:pt x="214686" y="214518"/>
                  </a:lnTo>
                  <a:lnTo>
                    <a:pt x="633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0" name="Полилиния: фигура 899">
              <a:extLst>
                <a:ext uri="{FF2B5EF4-FFF2-40B4-BE49-F238E27FC236}">
                  <a16:creationId xmlns:a16="http://schemas.microsoft.com/office/drawing/2014/main" id="{F5B81155-512F-4FD4-B537-7DB83780F330}"/>
                </a:ext>
              </a:extLst>
            </p:cNvPr>
            <p:cNvSpPr/>
            <p:nvPr/>
          </p:nvSpPr>
          <p:spPr>
            <a:xfrm>
              <a:off x="8278085" y="3948547"/>
              <a:ext cx="214053" cy="214053"/>
            </a:xfrm>
            <a:custGeom>
              <a:avLst/>
              <a:gdLst>
                <a:gd name="connsiteX0" fmla="*/ 657 w 214052"/>
                <a:gd name="connsiteY0" fmla="*/ 465 h 214052"/>
                <a:gd name="connsiteX1" fmla="*/ 214710 w 214052"/>
                <a:gd name="connsiteY1" fmla="*/ 465 h 214052"/>
                <a:gd name="connsiteX2" fmla="*/ 214710 w 214052"/>
                <a:gd name="connsiteY2" fmla="*/ 214518 h 214052"/>
                <a:gd name="connsiteX3" fmla="*/ 65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465"/>
                  </a:moveTo>
                  <a:lnTo>
                    <a:pt x="214710" y="465"/>
                  </a:lnTo>
                  <a:lnTo>
                    <a:pt x="214710" y="214518"/>
                  </a:lnTo>
                  <a:lnTo>
                    <a:pt x="65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1" name="Полилиния: фигура 900">
              <a:extLst>
                <a:ext uri="{FF2B5EF4-FFF2-40B4-BE49-F238E27FC236}">
                  <a16:creationId xmlns:a16="http://schemas.microsoft.com/office/drawing/2014/main" id="{320F9C9C-09C2-45BA-BEB6-A08B3EA5D3BD}"/>
                </a:ext>
              </a:extLst>
            </p:cNvPr>
            <p:cNvSpPr/>
            <p:nvPr/>
          </p:nvSpPr>
          <p:spPr>
            <a:xfrm>
              <a:off x="8693723" y="3948547"/>
              <a:ext cx="214053" cy="214053"/>
            </a:xfrm>
            <a:custGeom>
              <a:avLst/>
              <a:gdLst>
                <a:gd name="connsiteX0" fmla="*/ 705 w 214052"/>
                <a:gd name="connsiteY0" fmla="*/ 465 h 214052"/>
                <a:gd name="connsiteX1" fmla="*/ 214758 w 214052"/>
                <a:gd name="connsiteY1" fmla="*/ 465 h 214052"/>
                <a:gd name="connsiteX2" fmla="*/ 214758 w 214052"/>
                <a:gd name="connsiteY2" fmla="*/ 214518 h 214052"/>
                <a:gd name="connsiteX3" fmla="*/ 70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465"/>
                  </a:moveTo>
                  <a:lnTo>
                    <a:pt x="214758" y="465"/>
                  </a:lnTo>
                  <a:lnTo>
                    <a:pt x="214758" y="214518"/>
                  </a:lnTo>
                  <a:lnTo>
                    <a:pt x="70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2" name="Полилиния: фигура 901">
              <a:extLst>
                <a:ext uri="{FF2B5EF4-FFF2-40B4-BE49-F238E27FC236}">
                  <a16:creationId xmlns:a16="http://schemas.microsoft.com/office/drawing/2014/main" id="{948E0C7A-958D-4558-B2B6-EF46C67A6FE8}"/>
                </a:ext>
              </a:extLst>
            </p:cNvPr>
            <p:cNvSpPr/>
            <p:nvPr/>
          </p:nvSpPr>
          <p:spPr>
            <a:xfrm>
              <a:off x="8901541" y="3948547"/>
              <a:ext cx="214053" cy="214053"/>
            </a:xfrm>
            <a:custGeom>
              <a:avLst/>
              <a:gdLst>
                <a:gd name="connsiteX0" fmla="*/ 729 w 214052"/>
                <a:gd name="connsiteY0" fmla="*/ 465 h 214052"/>
                <a:gd name="connsiteX1" fmla="*/ 214782 w 214052"/>
                <a:gd name="connsiteY1" fmla="*/ 465 h 214052"/>
                <a:gd name="connsiteX2" fmla="*/ 214782 w 214052"/>
                <a:gd name="connsiteY2" fmla="*/ 214518 h 214052"/>
                <a:gd name="connsiteX3" fmla="*/ 729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465"/>
                  </a:moveTo>
                  <a:lnTo>
                    <a:pt x="214782" y="465"/>
                  </a:lnTo>
                  <a:lnTo>
                    <a:pt x="214782" y="214518"/>
                  </a:lnTo>
                  <a:lnTo>
                    <a:pt x="729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3" name="Полилиния: фигура 902">
              <a:extLst>
                <a:ext uri="{FF2B5EF4-FFF2-40B4-BE49-F238E27FC236}">
                  <a16:creationId xmlns:a16="http://schemas.microsoft.com/office/drawing/2014/main" id="{39DEAB45-4704-4838-A46C-0DB5BA4E3892}"/>
                </a:ext>
              </a:extLst>
            </p:cNvPr>
            <p:cNvSpPr/>
            <p:nvPr/>
          </p:nvSpPr>
          <p:spPr>
            <a:xfrm>
              <a:off x="3082636" y="4156365"/>
              <a:ext cx="214053" cy="214053"/>
            </a:xfrm>
            <a:custGeom>
              <a:avLst/>
              <a:gdLst>
                <a:gd name="connsiteX0" fmla="*/ 57 w 214052"/>
                <a:gd name="connsiteY0" fmla="*/ 489 h 214052"/>
                <a:gd name="connsiteX1" fmla="*/ 214110 w 214052"/>
                <a:gd name="connsiteY1" fmla="*/ 489 h 214052"/>
                <a:gd name="connsiteX2" fmla="*/ 214110 w 214052"/>
                <a:gd name="connsiteY2" fmla="*/ 214542 h 214052"/>
                <a:gd name="connsiteX3" fmla="*/ 57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489"/>
                  </a:moveTo>
                  <a:lnTo>
                    <a:pt x="214110" y="489"/>
                  </a:lnTo>
                  <a:lnTo>
                    <a:pt x="214110" y="214542"/>
                  </a:lnTo>
                  <a:lnTo>
                    <a:pt x="57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4" name="Полилиния: фигура 903">
              <a:extLst>
                <a:ext uri="{FF2B5EF4-FFF2-40B4-BE49-F238E27FC236}">
                  <a16:creationId xmlns:a16="http://schemas.microsoft.com/office/drawing/2014/main" id="{9987C621-0D22-453B-8B2A-2BBE96BFC1F8}"/>
                </a:ext>
              </a:extLst>
            </p:cNvPr>
            <p:cNvSpPr/>
            <p:nvPr/>
          </p:nvSpPr>
          <p:spPr>
            <a:xfrm>
              <a:off x="3498273" y="4156365"/>
              <a:ext cx="214053" cy="214053"/>
            </a:xfrm>
            <a:custGeom>
              <a:avLst/>
              <a:gdLst>
                <a:gd name="connsiteX0" fmla="*/ 105 w 214052"/>
                <a:gd name="connsiteY0" fmla="*/ 489 h 214052"/>
                <a:gd name="connsiteX1" fmla="*/ 214158 w 214052"/>
                <a:gd name="connsiteY1" fmla="*/ 489 h 214052"/>
                <a:gd name="connsiteX2" fmla="*/ 214158 w 214052"/>
                <a:gd name="connsiteY2" fmla="*/ 214542 h 214052"/>
                <a:gd name="connsiteX3" fmla="*/ 105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489"/>
                  </a:moveTo>
                  <a:lnTo>
                    <a:pt x="214158" y="489"/>
                  </a:lnTo>
                  <a:lnTo>
                    <a:pt x="214158" y="214542"/>
                  </a:lnTo>
                  <a:lnTo>
                    <a:pt x="105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5" name="Полилиния: фигура 904">
              <a:extLst>
                <a:ext uri="{FF2B5EF4-FFF2-40B4-BE49-F238E27FC236}">
                  <a16:creationId xmlns:a16="http://schemas.microsoft.com/office/drawing/2014/main" id="{9ABECE65-AA9C-407D-BB2D-B47160061412}"/>
                </a:ext>
              </a:extLst>
            </p:cNvPr>
            <p:cNvSpPr/>
            <p:nvPr/>
          </p:nvSpPr>
          <p:spPr>
            <a:xfrm>
              <a:off x="3913911" y="4156365"/>
              <a:ext cx="214053" cy="214053"/>
            </a:xfrm>
            <a:custGeom>
              <a:avLst/>
              <a:gdLst>
                <a:gd name="connsiteX0" fmla="*/ 153 w 214052"/>
                <a:gd name="connsiteY0" fmla="*/ 489 h 214052"/>
                <a:gd name="connsiteX1" fmla="*/ 214206 w 214052"/>
                <a:gd name="connsiteY1" fmla="*/ 489 h 214052"/>
                <a:gd name="connsiteX2" fmla="*/ 214206 w 214052"/>
                <a:gd name="connsiteY2" fmla="*/ 214542 h 214052"/>
                <a:gd name="connsiteX3" fmla="*/ 153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489"/>
                  </a:moveTo>
                  <a:lnTo>
                    <a:pt x="214206" y="489"/>
                  </a:lnTo>
                  <a:lnTo>
                    <a:pt x="214206" y="214542"/>
                  </a:lnTo>
                  <a:lnTo>
                    <a:pt x="153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6" name="Полилиния: фигура 905">
              <a:extLst>
                <a:ext uri="{FF2B5EF4-FFF2-40B4-BE49-F238E27FC236}">
                  <a16:creationId xmlns:a16="http://schemas.microsoft.com/office/drawing/2014/main" id="{8D75669A-9591-459C-B2A5-19367D899E77}"/>
                </a:ext>
              </a:extLst>
            </p:cNvPr>
            <p:cNvSpPr/>
            <p:nvPr/>
          </p:nvSpPr>
          <p:spPr>
            <a:xfrm>
              <a:off x="4121729" y="4156365"/>
              <a:ext cx="214053" cy="214053"/>
            </a:xfrm>
            <a:custGeom>
              <a:avLst/>
              <a:gdLst>
                <a:gd name="connsiteX0" fmla="*/ 177 w 214052"/>
                <a:gd name="connsiteY0" fmla="*/ 489 h 214052"/>
                <a:gd name="connsiteX1" fmla="*/ 214230 w 214052"/>
                <a:gd name="connsiteY1" fmla="*/ 489 h 214052"/>
                <a:gd name="connsiteX2" fmla="*/ 214230 w 214052"/>
                <a:gd name="connsiteY2" fmla="*/ 214542 h 214052"/>
                <a:gd name="connsiteX3" fmla="*/ 177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489"/>
                  </a:moveTo>
                  <a:lnTo>
                    <a:pt x="214230" y="489"/>
                  </a:lnTo>
                  <a:lnTo>
                    <a:pt x="214230" y="214542"/>
                  </a:lnTo>
                  <a:lnTo>
                    <a:pt x="177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7" name="Полилиния: фигура 906">
              <a:extLst>
                <a:ext uri="{FF2B5EF4-FFF2-40B4-BE49-F238E27FC236}">
                  <a16:creationId xmlns:a16="http://schemas.microsoft.com/office/drawing/2014/main" id="{20AABA4D-77D2-4D87-9273-CABC15165B87}"/>
                </a:ext>
              </a:extLst>
            </p:cNvPr>
            <p:cNvSpPr/>
            <p:nvPr/>
          </p:nvSpPr>
          <p:spPr>
            <a:xfrm>
              <a:off x="4329548" y="4156365"/>
              <a:ext cx="214053" cy="214053"/>
            </a:xfrm>
            <a:custGeom>
              <a:avLst/>
              <a:gdLst>
                <a:gd name="connsiteX0" fmla="*/ 201 w 214052"/>
                <a:gd name="connsiteY0" fmla="*/ 489 h 214052"/>
                <a:gd name="connsiteX1" fmla="*/ 214254 w 214052"/>
                <a:gd name="connsiteY1" fmla="*/ 489 h 214052"/>
                <a:gd name="connsiteX2" fmla="*/ 214254 w 214052"/>
                <a:gd name="connsiteY2" fmla="*/ 214542 h 214052"/>
                <a:gd name="connsiteX3" fmla="*/ 201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489"/>
                  </a:moveTo>
                  <a:lnTo>
                    <a:pt x="214254" y="489"/>
                  </a:lnTo>
                  <a:lnTo>
                    <a:pt x="214254" y="214542"/>
                  </a:lnTo>
                  <a:lnTo>
                    <a:pt x="201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8" name="Полилиния: фигура 907">
              <a:extLst>
                <a:ext uri="{FF2B5EF4-FFF2-40B4-BE49-F238E27FC236}">
                  <a16:creationId xmlns:a16="http://schemas.microsoft.com/office/drawing/2014/main" id="{49D5C934-2DDB-419D-8FF3-1D47F76A0DF0}"/>
                </a:ext>
              </a:extLst>
            </p:cNvPr>
            <p:cNvSpPr/>
            <p:nvPr/>
          </p:nvSpPr>
          <p:spPr>
            <a:xfrm>
              <a:off x="4537358" y="4156365"/>
              <a:ext cx="214053" cy="214053"/>
            </a:xfrm>
            <a:custGeom>
              <a:avLst/>
              <a:gdLst>
                <a:gd name="connsiteX0" fmla="*/ 225 w 214052"/>
                <a:gd name="connsiteY0" fmla="*/ 489 h 214052"/>
                <a:gd name="connsiteX1" fmla="*/ 214278 w 214052"/>
                <a:gd name="connsiteY1" fmla="*/ 489 h 214052"/>
                <a:gd name="connsiteX2" fmla="*/ 214278 w 214052"/>
                <a:gd name="connsiteY2" fmla="*/ 214542 h 214052"/>
                <a:gd name="connsiteX3" fmla="*/ 225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489"/>
                  </a:moveTo>
                  <a:lnTo>
                    <a:pt x="214278" y="489"/>
                  </a:lnTo>
                  <a:lnTo>
                    <a:pt x="214278" y="214542"/>
                  </a:lnTo>
                  <a:lnTo>
                    <a:pt x="225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9" name="Полилиния: фигура 908">
              <a:extLst>
                <a:ext uri="{FF2B5EF4-FFF2-40B4-BE49-F238E27FC236}">
                  <a16:creationId xmlns:a16="http://schemas.microsoft.com/office/drawing/2014/main" id="{C6A27F22-1EF0-4469-8D27-3023F7747EC9}"/>
                </a:ext>
              </a:extLst>
            </p:cNvPr>
            <p:cNvSpPr/>
            <p:nvPr/>
          </p:nvSpPr>
          <p:spPr>
            <a:xfrm>
              <a:off x="4745177" y="4156365"/>
              <a:ext cx="214053" cy="214053"/>
            </a:xfrm>
            <a:custGeom>
              <a:avLst/>
              <a:gdLst>
                <a:gd name="connsiteX0" fmla="*/ 249 w 214052"/>
                <a:gd name="connsiteY0" fmla="*/ 489 h 214052"/>
                <a:gd name="connsiteX1" fmla="*/ 214302 w 214052"/>
                <a:gd name="connsiteY1" fmla="*/ 489 h 214052"/>
                <a:gd name="connsiteX2" fmla="*/ 214302 w 214052"/>
                <a:gd name="connsiteY2" fmla="*/ 214542 h 214052"/>
                <a:gd name="connsiteX3" fmla="*/ 249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489"/>
                  </a:moveTo>
                  <a:lnTo>
                    <a:pt x="214302" y="489"/>
                  </a:lnTo>
                  <a:lnTo>
                    <a:pt x="214302" y="214542"/>
                  </a:lnTo>
                  <a:lnTo>
                    <a:pt x="249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0" name="Полилиния: фигура 909">
              <a:extLst>
                <a:ext uri="{FF2B5EF4-FFF2-40B4-BE49-F238E27FC236}">
                  <a16:creationId xmlns:a16="http://schemas.microsoft.com/office/drawing/2014/main" id="{E7E27A6B-AF4F-484C-B1FA-72648F0C3F01}"/>
                </a:ext>
              </a:extLst>
            </p:cNvPr>
            <p:cNvSpPr/>
            <p:nvPr/>
          </p:nvSpPr>
          <p:spPr>
            <a:xfrm>
              <a:off x="5160814" y="4156365"/>
              <a:ext cx="214053" cy="214053"/>
            </a:xfrm>
            <a:custGeom>
              <a:avLst/>
              <a:gdLst>
                <a:gd name="connsiteX0" fmla="*/ 297 w 214052"/>
                <a:gd name="connsiteY0" fmla="*/ 489 h 214052"/>
                <a:gd name="connsiteX1" fmla="*/ 214350 w 214052"/>
                <a:gd name="connsiteY1" fmla="*/ 489 h 214052"/>
                <a:gd name="connsiteX2" fmla="*/ 214350 w 214052"/>
                <a:gd name="connsiteY2" fmla="*/ 214542 h 214052"/>
                <a:gd name="connsiteX3" fmla="*/ 297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489"/>
                  </a:moveTo>
                  <a:lnTo>
                    <a:pt x="214350" y="489"/>
                  </a:lnTo>
                  <a:lnTo>
                    <a:pt x="214350" y="214542"/>
                  </a:lnTo>
                  <a:lnTo>
                    <a:pt x="297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1" name="Полилиния: фигура 910">
              <a:extLst>
                <a:ext uri="{FF2B5EF4-FFF2-40B4-BE49-F238E27FC236}">
                  <a16:creationId xmlns:a16="http://schemas.microsoft.com/office/drawing/2014/main" id="{4DB0854E-84D7-4188-B839-CAF8926715DB}"/>
                </a:ext>
              </a:extLst>
            </p:cNvPr>
            <p:cNvSpPr/>
            <p:nvPr/>
          </p:nvSpPr>
          <p:spPr>
            <a:xfrm>
              <a:off x="5368633" y="4156365"/>
              <a:ext cx="214053" cy="214053"/>
            </a:xfrm>
            <a:custGeom>
              <a:avLst/>
              <a:gdLst>
                <a:gd name="connsiteX0" fmla="*/ 321 w 214052"/>
                <a:gd name="connsiteY0" fmla="*/ 489 h 214052"/>
                <a:gd name="connsiteX1" fmla="*/ 214374 w 214052"/>
                <a:gd name="connsiteY1" fmla="*/ 489 h 214052"/>
                <a:gd name="connsiteX2" fmla="*/ 214374 w 214052"/>
                <a:gd name="connsiteY2" fmla="*/ 214542 h 214052"/>
                <a:gd name="connsiteX3" fmla="*/ 321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489"/>
                  </a:moveTo>
                  <a:lnTo>
                    <a:pt x="214374" y="489"/>
                  </a:lnTo>
                  <a:lnTo>
                    <a:pt x="214374" y="214542"/>
                  </a:lnTo>
                  <a:lnTo>
                    <a:pt x="321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2" name="Полилиния: фигура 911">
              <a:extLst>
                <a:ext uri="{FF2B5EF4-FFF2-40B4-BE49-F238E27FC236}">
                  <a16:creationId xmlns:a16="http://schemas.microsoft.com/office/drawing/2014/main" id="{1E593C8C-9835-475E-9530-AFFD2FFC3799}"/>
                </a:ext>
              </a:extLst>
            </p:cNvPr>
            <p:cNvSpPr/>
            <p:nvPr/>
          </p:nvSpPr>
          <p:spPr>
            <a:xfrm>
              <a:off x="5992089" y="4156365"/>
              <a:ext cx="214053" cy="214053"/>
            </a:xfrm>
            <a:custGeom>
              <a:avLst/>
              <a:gdLst>
                <a:gd name="connsiteX0" fmla="*/ 393 w 214052"/>
                <a:gd name="connsiteY0" fmla="*/ 489 h 214052"/>
                <a:gd name="connsiteX1" fmla="*/ 214446 w 214052"/>
                <a:gd name="connsiteY1" fmla="*/ 489 h 214052"/>
                <a:gd name="connsiteX2" fmla="*/ 214446 w 214052"/>
                <a:gd name="connsiteY2" fmla="*/ 214542 h 214052"/>
                <a:gd name="connsiteX3" fmla="*/ 393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489"/>
                  </a:moveTo>
                  <a:lnTo>
                    <a:pt x="214446" y="489"/>
                  </a:lnTo>
                  <a:lnTo>
                    <a:pt x="214446" y="214542"/>
                  </a:lnTo>
                  <a:lnTo>
                    <a:pt x="393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3" name="Полилиния: фигура 912">
              <a:extLst>
                <a:ext uri="{FF2B5EF4-FFF2-40B4-BE49-F238E27FC236}">
                  <a16:creationId xmlns:a16="http://schemas.microsoft.com/office/drawing/2014/main" id="{F7B9A875-6535-497A-8F78-B4B2AA96E18F}"/>
                </a:ext>
              </a:extLst>
            </p:cNvPr>
            <p:cNvSpPr/>
            <p:nvPr/>
          </p:nvSpPr>
          <p:spPr>
            <a:xfrm>
              <a:off x="6615545" y="4156365"/>
              <a:ext cx="214053" cy="214053"/>
            </a:xfrm>
            <a:custGeom>
              <a:avLst/>
              <a:gdLst>
                <a:gd name="connsiteX0" fmla="*/ 465 w 214052"/>
                <a:gd name="connsiteY0" fmla="*/ 489 h 214052"/>
                <a:gd name="connsiteX1" fmla="*/ 214518 w 214052"/>
                <a:gd name="connsiteY1" fmla="*/ 489 h 214052"/>
                <a:gd name="connsiteX2" fmla="*/ 214518 w 214052"/>
                <a:gd name="connsiteY2" fmla="*/ 214542 h 214052"/>
                <a:gd name="connsiteX3" fmla="*/ 465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489"/>
                  </a:moveTo>
                  <a:lnTo>
                    <a:pt x="214518" y="489"/>
                  </a:lnTo>
                  <a:lnTo>
                    <a:pt x="214518" y="214542"/>
                  </a:lnTo>
                  <a:lnTo>
                    <a:pt x="465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4" name="Полилиния: фигура 913">
              <a:extLst>
                <a:ext uri="{FF2B5EF4-FFF2-40B4-BE49-F238E27FC236}">
                  <a16:creationId xmlns:a16="http://schemas.microsoft.com/office/drawing/2014/main" id="{34026B88-B2E1-4F8D-B3AE-B42DE4661B13}"/>
                </a:ext>
              </a:extLst>
            </p:cNvPr>
            <p:cNvSpPr/>
            <p:nvPr/>
          </p:nvSpPr>
          <p:spPr>
            <a:xfrm>
              <a:off x="6823363" y="4156365"/>
              <a:ext cx="214053" cy="214053"/>
            </a:xfrm>
            <a:custGeom>
              <a:avLst/>
              <a:gdLst>
                <a:gd name="connsiteX0" fmla="*/ 489 w 214052"/>
                <a:gd name="connsiteY0" fmla="*/ 489 h 214052"/>
                <a:gd name="connsiteX1" fmla="*/ 214542 w 214052"/>
                <a:gd name="connsiteY1" fmla="*/ 489 h 214052"/>
                <a:gd name="connsiteX2" fmla="*/ 214542 w 214052"/>
                <a:gd name="connsiteY2" fmla="*/ 214542 h 214052"/>
                <a:gd name="connsiteX3" fmla="*/ 489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489"/>
                  </a:moveTo>
                  <a:lnTo>
                    <a:pt x="214542" y="489"/>
                  </a:lnTo>
                  <a:lnTo>
                    <a:pt x="214542" y="214542"/>
                  </a:lnTo>
                  <a:lnTo>
                    <a:pt x="489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5" name="Полилиния: фигура 914">
              <a:extLst>
                <a:ext uri="{FF2B5EF4-FFF2-40B4-BE49-F238E27FC236}">
                  <a16:creationId xmlns:a16="http://schemas.microsoft.com/office/drawing/2014/main" id="{B1CE1155-62B6-4FBE-B91F-01B397D7E813}"/>
                </a:ext>
              </a:extLst>
            </p:cNvPr>
            <p:cNvSpPr/>
            <p:nvPr/>
          </p:nvSpPr>
          <p:spPr>
            <a:xfrm>
              <a:off x="7654638" y="4156365"/>
              <a:ext cx="214053" cy="214053"/>
            </a:xfrm>
            <a:custGeom>
              <a:avLst/>
              <a:gdLst>
                <a:gd name="connsiteX0" fmla="*/ 585 w 214052"/>
                <a:gd name="connsiteY0" fmla="*/ 489 h 214052"/>
                <a:gd name="connsiteX1" fmla="*/ 214638 w 214052"/>
                <a:gd name="connsiteY1" fmla="*/ 489 h 214052"/>
                <a:gd name="connsiteX2" fmla="*/ 214638 w 214052"/>
                <a:gd name="connsiteY2" fmla="*/ 214542 h 214052"/>
                <a:gd name="connsiteX3" fmla="*/ 585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489"/>
                  </a:moveTo>
                  <a:lnTo>
                    <a:pt x="214638" y="489"/>
                  </a:lnTo>
                  <a:lnTo>
                    <a:pt x="214638" y="214542"/>
                  </a:lnTo>
                  <a:lnTo>
                    <a:pt x="585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6" name="Полилиния: фигура 915">
              <a:extLst>
                <a:ext uri="{FF2B5EF4-FFF2-40B4-BE49-F238E27FC236}">
                  <a16:creationId xmlns:a16="http://schemas.microsoft.com/office/drawing/2014/main" id="{B1C75629-6859-4C54-8629-BF0BF5606011}"/>
                </a:ext>
              </a:extLst>
            </p:cNvPr>
            <p:cNvSpPr/>
            <p:nvPr/>
          </p:nvSpPr>
          <p:spPr>
            <a:xfrm>
              <a:off x="7862448" y="4156365"/>
              <a:ext cx="214053" cy="214053"/>
            </a:xfrm>
            <a:custGeom>
              <a:avLst/>
              <a:gdLst>
                <a:gd name="connsiteX0" fmla="*/ 609 w 214052"/>
                <a:gd name="connsiteY0" fmla="*/ 489 h 214052"/>
                <a:gd name="connsiteX1" fmla="*/ 214662 w 214052"/>
                <a:gd name="connsiteY1" fmla="*/ 489 h 214052"/>
                <a:gd name="connsiteX2" fmla="*/ 214662 w 214052"/>
                <a:gd name="connsiteY2" fmla="*/ 214542 h 214052"/>
                <a:gd name="connsiteX3" fmla="*/ 609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489"/>
                  </a:moveTo>
                  <a:lnTo>
                    <a:pt x="214662" y="489"/>
                  </a:lnTo>
                  <a:lnTo>
                    <a:pt x="214662" y="214542"/>
                  </a:lnTo>
                  <a:lnTo>
                    <a:pt x="609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7" name="Полилиния: фигура 916">
              <a:extLst>
                <a:ext uri="{FF2B5EF4-FFF2-40B4-BE49-F238E27FC236}">
                  <a16:creationId xmlns:a16="http://schemas.microsoft.com/office/drawing/2014/main" id="{9B41AEFF-1021-4E7A-B496-DBD33C886D20}"/>
                </a:ext>
              </a:extLst>
            </p:cNvPr>
            <p:cNvSpPr/>
            <p:nvPr/>
          </p:nvSpPr>
          <p:spPr>
            <a:xfrm>
              <a:off x="8070267" y="4156365"/>
              <a:ext cx="214053" cy="214053"/>
            </a:xfrm>
            <a:custGeom>
              <a:avLst/>
              <a:gdLst>
                <a:gd name="connsiteX0" fmla="*/ 633 w 214052"/>
                <a:gd name="connsiteY0" fmla="*/ 489 h 214052"/>
                <a:gd name="connsiteX1" fmla="*/ 214686 w 214052"/>
                <a:gd name="connsiteY1" fmla="*/ 489 h 214052"/>
                <a:gd name="connsiteX2" fmla="*/ 214686 w 214052"/>
                <a:gd name="connsiteY2" fmla="*/ 214542 h 214052"/>
                <a:gd name="connsiteX3" fmla="*/ 633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489"/>
                  </a:moveTo>
                  <a:lnTo>
                    <a:pt x="214686" y="489"/>
                  </a:lnTo>
                  <a:lnTo>
                    <a:pt x="214686" y="214542"/>
                  </a:lnTo>
                  <a:lnTo>
                    <a:pt x="633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8" name="Полилиния: фигура 917">
              <a:extLst>
                <a:ext uri="{FF2B5EF4-FFF2-40B4-BE49-F238E27FC236}">
                  <a16:creationId xmlns:a16="http://schemas.microsoft.com/office/drawing/2014/main" id="{567E4BFB-FDAF-46E1-B5D5-49FEAB9B5017}"/>
                </a:ext>
              </a:extLst>
            </p:cNvPr>
            <p:cNvSpPr/>
            <p:nvPr/>
          </p:nvSpPr>
          <p:spPr>
            <a:xfrm>
              <a:off x="3082636" y="4364184"/>
              <a:ext cx="214053" cy="214053"/>
            </a:xfrm>
            <a:custGeom>
              <a:avLst/>
              <a:gdLst>
                <a:gd name="connsiteX0" fmla="*/ 57 w 214052"/>
                <a:gd name="connsiteY0" fmla="*/ 513 h 214052"/>
                <a:gd name="connsiteX1" fmla="*/ 214110 w 214052"/>
                <a:gd name="connsiteY1" fmla="*/ 513 h 214052"/>
                <a:gd name="connsiteX2" fmla="*/ 214110 w 214052"/>
                <a:gd name="connsiteY2" fmla="*/ 214566 h 214052"/>
                <a:gd name="connsiteX3" fmla="*/ 5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513"/>
                  </a:moveTo>
                  <a:lnTo>
                    <a:pt x="214110" y="513"/>
                  </a:lnTo>
                  <a:lnTo>
                    <a:pt x="214110" y="214566"/>
                  </a:lnTo>
                  <a:lnTo>
                    <a:pt x="5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9" name="Полилиния: фигура 918">
              <a:extLst>
                <a:ext uri="{FF2B5EF4-FFF2-40B4-BE49-F238E27FC236}">
                  <a16:creationId xmlns:a16="http://schemas.microsoft.com/office/drawing/2014/main" id="{D54393D3-B435-4E0A-A23D-B9C79916C595}"/>
                </a:ext>
              </a:extLst>
            </p:cNvPr>
            <p:cNvSpPr/>
            <p:nvPr/>
          </p:nvSpPr>
          <p:spPr>
            <a:xfrm>
              <a:off x="3498273" y="4364184"/>
              <a:ext cx="214053" cy="214053"/>
            </a:xfrm>
            <a:custGeom>
              <a:avLst/>
              <a:gdLst>
                <a:gd name="connsiteX0" fmla="*/ 105 w 214052"/>
                <a:gd name="connsiteY0" fmla="*/ 513 h 214052"/>
                <a:gd name="connsiteX1" fmla="*/ 214158 w 214052"/>
                <a:gd name="connsiteY1" fmla="*/ 513 h 214052"/>
                <a:gd name="connsiteX2" fmla="*/ 214158 w 214052"/>
                <a:gd name="connsiteY2" fmla="*/ 214566 h 214052"/>
                <a:gd name="connsiteX3" fmla="*/ 10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513"/>
                  </a:moveTo>
                  <a:lnTo>
                    <a:pt x="214158" y="513"/>
                  </a:lnTo>
                  <a:lnTo>
                    <a:pt x="214158" y="214566"/>
                  </a:lnTo>
                  <a:lnTo>
                    <a:pt x="10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0" name="Полилиния: фигура 919">
              <a:extLst>
                <a:ext uri="{FF2B5EF4-FFF2-40B4-BE49-F238E27FC236}">
                  <a16:creationId xmlns:a16="http://schemas.microsoft.com/office/drawing/2014/main" id="{870E9E80-4559-4425-A36E-AF37CFF947E0}"/>
                </a:ext>
              </a:extLst>
            </p:cNvPr>
            <p:cNvSpPr/>
            <p:nvPr/>
          </p:nvSpPr>
          <p:spPr>
            <a:xfrm>
              <a:off x="3706092" y="4364184"/>
              <a:ext cx="214053" cy="214053"/>
            </a:xfrm>
            <a:custGeom>
              <a:avLst/>
              <a:gdLst>
                <a:gd name="connsiteX0" fmla="*/ 129 w 214052"/>
                <a:gd name="connsiteY0" fmla="*/ 513 h 214052"/>
                <a:gd name="connsiteX1" fmla="*/ 214182 w 214052"/>
                <a:gd name="connsiteY1" fmla="*/ 513 h 214052"/>
                <a:gd name="connsiteX2" fmla="*/ 214182 w 214052"/>
                <a:gd name="connsiteY2" fmla="*/ 214566 h 214052"/>
                <a:gd name="connsiteX3" fmla="*/ 129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513"/>
                  </a:moveTo>
                  <a:lnTo>
                    <a:pt x="214182" y="513"/>
                  </a:lnTo>
                  <a:lnTo>
                    <a:pt x="214182" y="214566"/>
                  </a:lnTo>
                  <a:lnTo>
                    <a:pt x="129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1" name="Полилиния: фигура 920">
              <a:extLst>
                <a:ext uri="{FF2B5EF4-FFF2-40B4-BE49-F238E27FC236}">
                  <a16:creationId xmlns:a16="http://schemas.microsoft.com/office/drawing/2014/main" id="{833FDFEE-E8B8-473A-9806-EF08829A9F1C}"/>
                </a:ext>
              </a:extLst>
            </p:cNvPr>
            <p:cNvSpPr/>
            <p:nvPr/>
          </p:nvSpPr>
          <p:spPr>
            <a:xfrm>
              <a:off x="4537358" y="4364184"/>
              <a:ext cx="214053" cy="214053"/>
            </a:xfrm>
            <a:custGeom>
              <a:avLst/>
              <a:gdLst>
                <a:gd name="connsiteX0" fmla="*/ 225 w 214052"/>
                <a:gd name="connsiteY0" fmla="*/ 513 h 214052"/>
                <a:gd name="connsiteX1" fmla="*/ 214278 w 214052"/>
                <a:gd name="connsiteY1" fmla="*/ 513 h 214052"/>
                <a:gd name="connsiteX2" fmla="*/ 214278 w 214052"/>
                <a:gd name="connsiteY2" fmla="*/ 214566 h 214052"/>
                <a:gd name="connsiteX3" fmla="*/ 22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513"/>
                  </a:moveTo>
                  <a:lnTo>
                    <a:pt x="214278" y="513"/>
                  </a:lnTo>
                  <a:lnTo>
                    <a:pt x="214278" y="214566"/>
                  </a:lnTo>
                  <a:lnTo>
                    <a:pt x="22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2" name="Полилиния: фигура 921">
              <a:extLst>
                <a:ext uri="{FF2B5EF4-FFF2-40B4-BE49-F238E27FC236}">
                  <a16:creationId xmlns:a16="http://schemas.microsoft.com/office/drawing/2014/main" id="{08E427DE-88C8-4F7C-A19F-B4838684F786}"/>
                </a:ext>
              </a:extLst>
            </p:cNvPr>
            <p:cNvSpPr/>
            <p:nvPr/>
          </p:nvSpPr>
          <p:spPr>
            <a:xfrm>
              <a:off x="4745177" y="4364184"/>
              <a:ext cx="214053" cy="214053"/>
            </a:xfrm>
            <a:custGeom>
              <a:avLst/>
              <a:gdLst>
                <a:gd name="connsiteX0" fmla="*/ 249 w 214052"/>
                <a:gd name="connsiteY0" fmla="*/ 513 h 214052"/>
                <a:gd name="connsiteX1" fmla="*/ 214302 w 214052"/>
                <a:gd name="connsiteY1" fmla="*/ 513 h 214052"/>
                <a:gd name="connsiteX2" fmla="*/ 214302 w 214052"/>
                <a:gd name="connsiteY2" fmla="*/ 214566 h 214052"/>
                <a:gd name="connsiteX3" fmla="*/ 249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513"/>
                  </a:moveTo>
                  <a:lnTo>
                    <a:pt x="214302" y="513"/>
                  </a:lnTo>
                  <a:lnTo>
                    <a:pt x="214302" y="214566"/>
                  </a:lnTo>
                  <a:lnTo>
                    <a:pt x="249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3" name="Полилиния: фигура 922">
              <a:extLst>
                <a:ext uri="{FF2B5EF4-FFF2-40B4-BE49-F238E27FC236}">
                  <a16:creationId xmlns:a16="http://schemas.microsoft.com/office/drawing/2014/main" id="{C443EE29-E51C-43FE-8395-3465F7527112}"/>
                </a:ext>
              </a:extLst>
            </p:cNvPr>
            <p:cNvSpPr/>
            <p:nvPr/>
          </p:nvSpPr>
          <p:spPr>
            <a:xfrm>
              <a:off x="4952995" y="4364184"/>
              <a:ext cx="214053" cy="214053"/>
            </a:xfrm>
            <a:custGeom>
              <a:avLst/>
              <a:gdLst>
                <a:gd name="connsiteX0" fmla="*/ 273 w 214052"/>
                <a:gd name="connsiteY0" fmla="*/ 513 h 214052"/>
                <a:gd name="connsiteX1" fmla="*/ 214326 w 214052"/>
                <a:gd name="connsiteY1" fmla="*/ 513 h 214052"/>
                <a:gd name="connsiteX2" fmla="*/ 214326 w 214052"/>
                <a:gd name="connsiteY2" fmla="*/ 214566 h 214052"/>
                <a:gd name="connsiteX3" fmla="*/ 273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513"/>
                  </a:moveTo>
                  <a:lnTo>
                    <a:pt x="214326" y="513"/>
                  </a:lnTo>
                  <a:lnTo>
                    <a:pt x="214326" y="214566"/>
                  </a:lnTo>
                  <a:lnTo>
                    <a:pt x="273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4" name="Полилиния: фигура 923">
              <a:extLst>
                <a:ext uri="{FF2B5EF4-FFF2-40B4-BE49-F238E27FC236}">
                  <a16:creationId xmlns:a16="http://schemas.microsoft.com/office/drawing/2014/main" id="{71042A32-F807-4DA9-B807-8E85C5171656}"/>
                </a:ext>
              </a:extLst>
            </p:cNvPr>
            <p:cNvSpPr/>
            <p:nvPr/>
          </p:nvSpPr>
          <p:spPr>
            <a:xfrm>
              <a:off x="5160814" y="4364184"/>
              <a:ext cx="214053" cy="214053"/>
            </a:xfrm>
            <a:custGeom>
              <a:avLst/>
              <a:gdLst>
                <a:gd name="connsiteX0" fmla="*/ 297 w 214052"/>
                <a:gd name="connsiteY0" fmla="*/ 513 h 214052"/>
                <a:gd name="connsiteX1" fmla="*/ 214350 w 214052"/>
                <a:gd name="connsiteY1" fmla="*/ 513 h 214052"/>
                <a:gd name="connsiteX2" fmla="*/ 214350 w 214052"/>
                <a:gd name="connsiteY2" fmla="*/ 214566 h 214052"/>
                <a:gd name="connsiteX3" fmla="*/ 29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513"/>
                  </a:moveTo>
                  <a:lnTo>
                    <a:pt x="214350" y="513"/>
                  </a:lnTo>
                  <a:lnTo>
                    <a:pt x="214350" y="214566"/>
                  </a:lnTo>
                  <a:lnTo>
                    <a:pt x="29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5" name="Полилиния: фигура 924">
              <a:extLst>
                <a:ext uri="{FF2B5EF4-FFF2-40B4-BE49-F238E27FC236}">
                  <a16:creationId xmlns:a16="http://schemas.microsoft.com/office/drawing/2014/main" id="{4DF2370F-CD8E-4C9D-B743-24445BA0ACAA}"/>
                </a:ext>
              </a:extLst>
            </p:cNvPr>
            <p:cNvSpPr/>
            <p:nvPr/>
          </p:nvSpPr>
          <p:spPr>
            <a:xfrm>
              <a:off x="5576451" y="4364184"/>
              <a:ext cx="214053" cy="214053"/>
            </a:xfrm>
            <a:custGeom>
              <a:avLst/>
              <a:gdLst>
                <a:gd name="connsiteX0" fmla="*/ 345 w 214052"/>
                <a:gd name="connsiteY0" fmla="*/ 513 h 214052"/>
                <a:gd name="connsiteX1" fmla="*/ 214398 w 214052"/>
                <a:gd name="connsiteY1" fmla="*/ 513 h 214052"/>
                <a:gd name="connsiteX2" fmla="*/ 214398 w 214052"/>
                <a:gd name="connsiteY2" fmla="*/ 214566 h 214052"/>
                <a:gd name="connsiteX3" fmla="*/ 34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513"/>
                  </a:moveTo>
                  <a:lnTo>
                    <a:pt x="214398" y="513"/>
                  </a:lnTo>
                  <a:lnTo>
                    <a:pt x="214398" y="214566"/>
                  </a:lnTo>
                  <a:lnTo>
                    <a:pt x="34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6" name="Полилиния: фигура 925">
              <a:extLst>
                <a:ext uri="{FF2B5EF4-FFF2-40B4-BE49-F238E27FC236}">
                  <a16:creationId xmlns:a16="http://schemas.microsoft.com/office/drawing/2014/main" id="{2A47C342-4BBF-40FA-93C7-56FAD5A4D7AE}"/>
                </a:ext>
              </a:extLst>
            </p:cNvPr>
            <p:cNvSpPr/>
            <p:nvPr/>
          </p:nvSpPr>
          <p:spPr>
            <a:xfrm>
              <a:off x="6199907" y="4364184"/>
              <a:ext cx="214053" cy="214053"/>
            </a:xfrm>
            <a:custGeom>
              <a:avLst/>
              <a:gdLst>
                <a:gd name="connsiteX0" fmla="*/ 417 w 214052"/>
                <a:gd name="connsiteY0" fmla="*/ 513 h 214052"/>
                <a:gd name="connsiteX1" fmla="*/ 214470 w 214052"/>
                <a:gd name="connsiteY1" fmla="*/ 513 h 214052"/>
                <a:gd name="connsiteX2" fmla="*/ 214470 w 214052"/>
                <a:gd name="connsiteY2" fmla="*/ 214566 h 214052"/>
                <a:gd name="connsiteX3" fmla="*/ 41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513"/>
                  </a:moveTo>
                  <a:lnTo>
                    <a:pt x="214470" y="513"/>
                  </a:lnTo>
                  <a:lnTo>
                    <a:pt x="214470" y="214566"/>
                  </a:lnTo>
                  <a:lnTo>
                    <a:pt x="41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7" name="Полилиния: фигура 926">
              <a:extLst>
                <a:ext uri="{FF2B5EF4-FFF2-40B4-BE49-F238E27FC236}">
                  <a16:creationId xmlns:a16="http://schemas.microsoft.com/office/drawing/2014/main" id="{809B7ECA-529F-4F6C-80D2-C6438D01AE5F}"/>
                </a:ext>
              </a:extLst>
            </p:cNvPr>
            <p:cNvSpPr/>
            <p:nvPr/>
          </p:nvSpPr>
          <p:spPr>
            <a:xfrm>
              <a:off x="6615545" y="4364184"/>
              <a:ext cx="214053" cy="214053"/>
            </a:xfrm>
            <a:custGeom>
              <a:avLst/>
              <a:gdLst>
                <a:gd name="connsiteX0" fmla="*/ 465 w 214052"/>
                <a:gd name="connsiteY0" fmla="*/ 513 h 214052"/>
                <a:gd name="connsiteX1" fmla="*/ 214518 w 214052"/>
                <a:gd name="connsiteY1" fmla="*/ 513 h 214052"/>
                <a:gd name="connsiteX2" fmla="*/ 214518 w 214052"/>
                <a:gd name="connsiteY2" fmla="*/ 214566 h 214052"/>
                <a:gd name="connsiteX3" fmla="*/ 46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513"/>
                  </a:moveTo>
                  <a:lnTo>
                    <a:pt x="214518" y="513"/>
                  </a:lnTo>
                  <a:lnTo>
                    <a:pt x="214518" y="214566"/>
                  </a:lnTo>
                  <a:lnTo>
                    <a:pt x="46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8" name="Полилиния: фигура 927">
              <a:extLst>
                <a:ext uri="{FF2B5EF4-FFF2-40B4-BE49-F238E27FC236}">
                  <a16:creationId xmlns:a16="http://schemas.microsoft.com/office/drawing/2014/main" id="{4744AE3A-C693-488D-942A-C9E8AC186680}"/>
                </a:ext>
              </a:extLst>
            </p:cNvPr>
            <p:cNvSpPr/>
            <p:nvPr/>
          </p:nvSpPr>
          <p:spPr>
            <a:xfrm>
              <a:off x="7031182" y="4364184"/>
              <a:ext cx="214053" cy="214053"/>
            </a:xfrm>
            <a:custGeom>
              <a:avLst/>
              <a:gdLst>
                <a:gd name="connsiteX0" fmla="*/ 513 w 214052"/>
                <a:gd name="connsiteY0" fmla="*/ 513 h 214052"/>
                <a:gd name="connsiteX1" fmla="*/ 214566 w 214052"/>
                <a:gd name="connsiteY1" fmla="*/ 513 h 214052"/>
                <a:gd name="connsiteX2" fmla="*/ 214566 w 214052"/>
                <a:gd name="connsiteY2" fmla="*/ 214566 h 214052"/>
                <a:gd name="connsiteX3" fmla="*/ 513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513"/>
                  </a:moveTo>
                  <a:lnTo>
                    <a:pt x="214566" y="513"/>
                  </a:lnTo>
                  <a:lnTo>
                    <a:pt x="214566" y="214566"/>
                  </a:lnTo>
                  <a:lnTo>
                    <a:pt x="513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9" name="Полилиния: фигура 928">
              <a:extLst>
                <a:ext uri="{FF2B5EF4-FFF2-40B4-BE49-F238E27FC236}">
                  <a16:creationId xmlns:a16="http://schemas.microsoft.com/office/drawing/2014/main" id="{809FE210-E531-440A-A4AD-54CCBFB73B2A}"/>
                </a:ext>
              </a:extLst>
            </p:cNvPr>
            <p:cNvSpPr/>
            <p:nvPr/>
          </p:nvSpPr>
          <p:spPr>
            <a:xfrm>
              <a:off x="7239001" y="4364184"/>
              <a:ext cx="214053" cy="214053"/>
            </a:xfrm>
            <a:custGeom>
              <a:avLst/>
              <a:gdLst>
                <a:gd name="connsiteX0" fmla="*/ 537 w 214052"/>
                <a:gd name="connsiteY0" fmla="*/ 513 h 214052"/>
                <a:gd name="connsiteX1" fmla="*/ 214590 w 214052"/>
                <a:gd name="connsiteY1" fmla="*/ 513 h 214052"/>
                <a:gd name="connsiteX2" fmla="*/ 214590 w 214052"/>
                <a:gd name="connsiteY2" fmla="*/ 214566 h 214052"/>
                <a:gd name="connsiteX3" fmla="*/ 53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13"/>
                  </a:moveTo>
                  <a:lnTo>
                    <a:pt x="214590" y="513"/>
                  </a:lnTo>
                  <a:lnTo>
                    <a:pt x="214590" y="214566"/>
                  </a:lnTo>
                  <a:lnTo>
                    <a:pt x="53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0" name="Полилиния: фигура 929">
              <a:extLst>
                <a:ext uri="{FF2B5EF4-FFF2-40B4-BE49-F238E27FC236}">
                  <a16:creationId xmlns:a16="http://schemas.microsoft.com/office/drawing/2014/main" id="{57DE4A97-C208-4EC0-9AE4-34261DFE777D}"/>
                </a:ext>
              </a:extLst>
            </p:cNvPr>
            <p:cNvSpPr/>
            <p:nvPr/>
          </p:nvSpPr>
          <p:spPr>
            <a:xfrm>
              <a:off x="7654638" y="4364184"/>
              <a:ext cx="214053" cy="214053"/>
            </a:xfrm>
            <a:custGeom>
              <a:avLst/>
              <a:gdLst>
                <a:gd name="connsiteX0" fmla="*/ 585 w 214052"/>
                <a:gd name="connsiteY0" fmla="*/ 513 h 214052"/>
                <a:gd name="connsiteX1" fmla="*/ 214638 w 214052"/>
                <a:gd name="connsiteY1" fmla="*/ 513 h 214052"/>
                <a:gd name="connsiteX2" fmla="*/ 214638 w 214052"/>
                <a:gd name="connsiteY2" fmla="*/ 214566 h 214052"/>
                <a:gd name="connsiteX3" fmla="*/ 58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513"/>
                  </a:moveTo>
                  <a:lnTo>
                    <a:pt x="214638" y="513"/>
                  </a:lnTo>
                  <a:lnTo>
                    <a:pt x="214638" y="214566"/>
                  </a:lnTo>
                  <a:lnTo>
                    <a:pt x="58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1" name="Полилиния: фигура 930">
              <a:extLst>
                <a:ext uri="{FF2B5EF4-FFF2-40B4-BE49-F238E27FC236}">
                  <a16:creationId xmlns:a16="http://schemas.microsoft.com/office/drawing/2014/main" id="{1071440E-0D51-4780-9102-7EE4AB113E3A}"/>
                </a:ext>
              </a:extLst>
            </p:cNvPr>
            <p:cNvSpPr/>
            <p:nvPr/>
          </p:nvSpPr>
          <p:spPr>
            <a:xfrm>
              <a:off x="7862448" y="4364184"/>
              <a:ext cx="214053" cy="214053"/>
            </a:xfrm>
            <a:custGeom>
              <a:avLst/>
              <a:gdLst>
                <a:gd name="connsiteX0" fmla="*/ 609 w 214052"/>
                <a:gd name="connsiteY0" fmla="*/ 513 h 214052"/>
                <a:gd name="connsiteX1" fmla="*/ 214662 w 214052"/>
                <a:gd name="connsiteY1" fmla="*/ 513 h 214052"/>
                <a:gd name="connsiteX2" fmla="*/ 214662 w 214052"/>
                <a:gd name="connsiteY2" fmla="*/ 214566 h 214052"/>
                <a:gd name="connsiteX3" fmla="*/ 609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513"/>
                  </a:moveTo>
                  <a:lnTo>
                    <a:pt x="214662" y="513"/>
                  </a:lnTo>
                  <a:lnTo>
                    <a:pt x="214662" y="214566"/>
                  </a:lnTo>
                  <a:lnTo>
                    <a:pt x="609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2" name="Полилиния: фигура 931">
              <a:extLst>
                <a:ext uri="{FF2B5EF4-FFF2-40B4-BE49-F238E27FC236}">
                  <a16:creationId xmlns:a16="http://schemas.microsoft.com/office/drawing/2014/main" id="{3DFD4F8F-0499-4336-8F16-4A59E2DF5010}"/>
                </a:ext>
              </a:extLst>
            </p:cNvPr>
            <p:cNvSpPr/>
            <p:nvPr/>
          </p:nvSpPr>
          <p:spPr>
            <a:xfrm>
              <a:off x="8278085" y="4364184"/>
              <a:ext cx="214053" cy="214053"/>
            </a:xfrm>
            <a:custGeom>
              <a:avLst/>
              <a:gdLst>
                <a:gd name="connsiteX0" fmla="*/ 657 w 214052"/>
                <a:gd name="connsiteY0" fmla="*/ 513 h 214052"/>
                <a:gd name="connsiteX1" fmla="*/ 214710 w 214052"/>
                <a:gd name="connsiteY1" fmla="*/ 513 h 214052"/>
                <a:gd name="connsiteX2" fmla="*/ 214710 w 214052"/>
                <a:gd name="connsiteY2" fmla="*/ 214566 h 214052"/>
                <a:gd name="connsiteX3" fmla="*/ 65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513"/>
                  </a:moveTo>
                  <a:lnTo>
                    <a:pt x="214710" y="513"/>
                  </a:lnTo>
                  <a:lnTo>
                    <a:pt x="214710" y="214566"/>
                  </a:lnTo>
                  <a:lnTo>
                    <a:pt x="65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3" name="Полилиния: фигура 932">
              <a:extLst>
                <a:ext uri="{FF2B5EF4-FFF2-40B4-BE49-F238E27FC236}">
                  <a16:creationId xmlns:a16="http://schemas.microsoft.com/office/drawing/2014/main" id="{C260B66A-A979-486A-AAF2-59207AD7905B}"/>
                </a:ext>
              </a:extLst>
            </p:cNvPr>
            <p:cNvSpPr/>
            <p:nvPr/>
          </p:nvSpPr>
          <p:spPr>
            <a:xfrm>
              <a:off x="8693723" y="4364184"/>
              <a:ext cx="214053" cy="214053"/>
            </a:xfrm>
            <a:custGeom>
              <a:avLst/>
              <a:gdLst>
                <a:gd name="connsiteX0" fmla="*/ 705 w 214052"/>
                <a:gd name="connsiteY0" fmla="*/ 513 h 214052"/>
                <a:gd name="connsiteX1" fmla="*/ 214758 w 214052"/>
                <a:gd name="connsiteY1" fmla="*/ 513 h 214052"/>
                <a:gd name="connsiteX2" fmla="*/ 214758 w 214052"/>
                <a:gd name="connsiteY2" fmla="*/ 214566 h 214052"/>
                <a:gd name="connsiteX3" fmla="*/ 70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513"/>
                  </a:moveTo>
                  <a:lnTo>
                    <a:pt x="214758" y="513"/>
                  </a:lnTo>
                  <a:lnTo>
                    <a:pt x="214758" y="214566"/>
                  </a:lnTo>
                  <a:lnTo>
                    <a:pt x="70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4" name="Полилиния: фигура 933">
              <a:extLst>
                <a:ext uri="{FF2B5EF4-FFF2-40B4-BE49-F238E27FC236}">
                  <a16:creationId xmlns:a16="http://schemas.microsoft.com/office/drawing/2014/main" id="{8DEA472C-9FA8-4F8E-AF25-D2867D496E67}"/>
                </a:ext>
              </a:extLst>
            </p:cNvPr>
            <p:cNvSpPr/>
            <p:nvPr/>
          </p:nvSpPr>
          <p:spPr>
            <a:xfrm>
              <a:off x="3082636" y="4572003"/>
              <a:ext cx="214053" cy="214053"/>
            </a:xfrm>
            <a:custGeom>
              <a:avLst/>
              <a:gdLst>
                <a:gd name="connsiteX0" fmla="*/ 57 w 214052"/>
                <a:gd name="connsiteY0" fmla="*/ 537 h 214052"/>
                <a:gd name="connsiteX1" fmla="*/ 214110 w 214052"/>
                <a:gd name="connsiteY1" fmla="*/ 537 h 214052"/>
                <a:gd name="connsiteX2" fmla="*/ 214110 w 214052"/>
                <a:gd name="connsiteY2" fmla="*/ 214590 h 214052"/>
                <a:gd name="connsiteX3" fmla="*/ 57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537"/>
                  </a:moveTo>
                  <a:lnTo>
                    <a:pt x="214110" y="537"/>
                  </a:lnTo>
                  <a:lnTo>
                    <a:pt x="214110" y="214590"/>
                  </a:lnTo>
                  <a:lnTo>
                    <a:pt x="57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5" name="Полилиния: фигура 934">
              <a:extLst>
                <a:ext uri="{FF2B5EF4-FFF2-40B4-BE49-F238E27FC236}">
                  <a16:creationId xmlns:a16="http://schemas.microsoft.com/office/drawing/2014/main" id="{231D83C2-005E-425D-98A5-7EE07D748F9D}"/>
                </a:ext>
              </a:extLst>
            </p:cNvPr>
            <p:cNvSpPr/>
            <p:nvPr/>
          </p:nvSpPr>
          <p:spPr>
            <a:xfrm>
              <a:off x="4121729" y="4572003"/>
              <a:ext cx="214053" cy="214053"/>
            </a:xfrm>
            <a:custGeom>
              <a:avLst/>
              <a:gdLst>
                <a:gd name="connsiteX0" fmla="*/ 177 w 214052"/>
                <a:gd name="connsiteY0" fmla="*/ 537 h 214052"/>
                <a:gd name="connsiteX1" fmla="*/ 214230 w 214052"/>
                <a:gd name="connsiteY1" fmla="*/ 537 h 214052"/>
                <a:gd name="connsiteX2" fmla="*/ 214230 w 214052"/>
                <a:gd name="connsiteY2" fmla="*/ 214590 h 214052"/>
                <a:gd name="connsiteX3" fmla="*/ 177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537"/>
                  </a:moveTo>
                  <a:lnTo>
                    <a:pt x="214230" y="537"/>
                  </a:lnTo>
                  <a:lnTo>
                    <a:pt x="214230" y="214590"/>
                  </a:lnTo>
                  <a:lnTo>
                    <a:pt x="177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6" name="Полилиния: фигура 935">
              <a:extLst>
                <a:ext uri="{FF2B5EF4-FFF2-40B4-BE49-F238E27FC236}">
                  <a16:creationId xmlns:a16="http://schemas.microsoft.com/office/drawing/2014/main" id="{837074A9-4A24-4E15-8BEF-3DF1E72945D1}"/>
                </a:ext>
              </a:extLst>
            </p:cNvPr>
            <p:cNvSpPr/>
            <p:nvPr/>
          </p:nvSpPr>
          <p:spPr>
            <a:xfrm>
              <a:off x="4329548" y="4572003"/>
              <a:ext cx="214053" cy="214053"/>
            </a:xfrm>
            <a:custGeom>
              <a:avLst/>
              <a:gdLst>
                <a:gd name="connsiteX0" fmla="*/ 201 w 214052"/>
                <a:gd name="connsiteY0" fmla="*/ 537 h 214052"/>
                <a:gd name="connsiteX1" fmla="*/ 214254 w 214052"/>
                <a:gd name="connsiteY1" fmla="*/ 537 h 214052"/>
                <a:gd name="connsiteX2" fmla="*/ 214254 w 214052"/>
                <a:gd name="connsiteY2" fmla="*/ 214590 h 214052"/>
                <a:gd name="connsiteX3" fmla="*/ 20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537"/>
                  </a:moveTo>
                  <a:lnTo>
                    <a:pt x="214254" y="537"/>
                  </a:lnTo>
                  <a:lnTo>
                    <a:pt x="214254" y="214590"/>
                  </a:lnTo>
                  <a:lnTo>
                    <a:pt x="20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7" name="Полилиния: фигура 936">
              <a:extLst>
                <a:ext uri="{FF2B5EF4-FFF2-40B4-BE49-F238E27FC236}">
                  <a16:creationId xmlns:a16="http://schemas.microsoft.com/office/drawing/2014/main" id="{24CF28E4-7522-4F61-A526-8B4A51BC7EE1}"/>
                </a:ext>
              </a:extLst>
            </p:cNvPr>
            <p:cNvSpPr/>
            <p:nvPr/>
          </p:nvSpPr>
          <p:spPr>
            <a:xfrm>
              <a:off x="4952995" y="4572003"/>
              <a:ext cx="214053" cy="214053"/>
            </a:xfrm>
            <a:custGeom>
              <a:avLst/>
              <a:gdLst>
                <a:gd name="connsiteX0" fmla="*/ 273 w 214052"/>
                <a:gd name="connsiteY0" fmla="*/ 537 h 214052"/>
                <a:gd name="connsiteX1" fmla="*/ 214326 w 214052"/>
                <a:gd name="connsiteY1" fmla="*/ 537 h 214052"/>
                <a:gd name="connsiteX2" fmla="*/ 214326 w 214052"/>
                <a:gd name="connsiteY2" fmla="*/ 214590 h 214052"/>
                <a:gd name="connsiteX3" fmla="*/ 273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537"/>
                  </a:moveTo>
                  <a:lnTo>
                    <a:pt x="214326" y="537"/>
                  </a:lnTo>
                  <a:lnTo>
                    <a:pt x="214326" y="214590"/>
                  </a:lnTo>
                  <a:lnTo>
                    <a:pt x="273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8" name="Полилиния: фигура 937">
              <a:extLst>
                <a:ext uri="{FF2B5EF4-FFF2-40B4-BE49-F238E27FC236}">
                  <a16:creationId xmlns:a16="http://schemas.microsoft.com/office/drawing/2014/main" id="{6B4E98F1-5D8D-455B-9D33-F42F2A7AAB21}"/>
                </a:ext>
              </a:extLst>
            </p:cNvPr>
            <p:cNvSpPr/>
            <p:nvPr/>
          </p:nvSpPr>
          <p:spPr>
            <a:xfrm>
              <a:off x="5160814" y="4572003"/>
              <a:ext cx="214053" cy="214053"/>
            </a:xfrm>
            <a:custGeom>
              <a:avLst/>
              <a:gdLst>
                <a:gd name="connsiteX0" fmla="*/ 297 w 214052"/>
                <a:gd name="connsiteY0" fmla="*/ 537 h 214052"/>
                <a:gd name="connsiteX1" fmla="*/ 214350 w 214052"/>
                <a:gd name="connsiteY1" fmla="*/ 537 h 214052"/>
                <a:gd name="connsiteX2" fmla="*/ 214350 w 214052"/>
                <a:gd name="connsiteY2" fmla="*/ 214590 h 214052"/>
                <a:gd name="connsiteX3" fmla="*/ 297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537"/>
                  </a:moveTo>
                  <a:lnTo>
                    <a:pt x="214350" y="537"/>
                  </a:lnTo>
                  <a:lnTo>
                    <a:pt x="214350" y="214590"/>
                  </a:lnTo>
                  <a:lnTo>
                    <a:pt x="297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9" name="Полилиния: фигура 938">
              <a:extLst>
                <a:ext uri="{FF2B5EF4-FFF2-40B4-BE49-F238E27FC236}">
                  <a16:creationId xmlns:a16="http://schemas.microsoft.com/office/drawing/2014/main" id="{5DC9063C-5E2A-4713-81FE-F26B16F7A311}"/>
                </a:ext>
              </a:extLst>
            </p:cNvPr>
            <p:cNvSpPr/>
            <p:nvPr/>
          </p:nvSpPr>
          <p:spPr>
            <a:xfrm>
              <a:off x="5784270" y="4572003"/>
              <a:ext cx="214053" cy="214053"/>
            </a:xfrm>
            <a:custGeom>
              <a:avLst/>
              <a:gdLst>
                <a:gd name="connsiteX0" fmla="*/ 369 w 214052"/>
                <a:gd name="connsiteY0" fmla="*/ 537 h 214052"/>
                <a:gd name="connsiteX1" fmla="*/ 214422 w 214052"/>
                <a:gd name="connsiteY1" fmla="*/ 537 h 214052"/>
                <a:gd name="connsiteX2" fmla="*/ 214422 w 214052"/>
                <a:gd name="connsiteY2" fmla="*/ 214590 h 214052"/>
                <a:gd name="connsiteX3" fmla="*/ 369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537"/>
                  </a:moveTo>
                  <a:lnTo>
                    <a:pt x="214422" y="537"/>
                  </a:lnTo>
                  <a:lnTo>
                    <a:pt x="214422" y="214590"/>
                  </a:lnTo>
                  <a:lnTo>
                    <a:pt x="369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0" name="Полилиния: фигура 939">
              <a:extLst>
                <a:ext uri="{FF2B5EF4-FFF2-40B4-BE49-F238E27FC236}">
                  <a16:creationId xmlns:a16="http://schemas.microsoft.com/office/drawing/2014/main" id="{144E7AA1-384F-46C9-897E-1C73F24A8ED2}"/>
                </a:ext>
              </a:extLst>
            </p:cNvPr>
            <p:cNvSpPr/>
            <p:nvPr/>
          </p:nvSpPr>
          <p:spPr>
            <a:xfrm>
              <a:off x="5992089" y="4572003"/>
              <a:ext cx="214053" cy="214053"/>
            </a:xfrm>
            <a:custGeom>
              <a:avLst/>
              <a:gdLst>
                <a:gd name="connsiteX0" fmla="*/ 393 w 214052"/>
                <a:gd name="connsiteY0" fmla="*/ 537 h 214052"/>
                <a:gd name="connsiteX1" fmla="*/ 214446 w 214052"/>
                <a:gd name="connsiteY1" fmla="*/ 537 h 214052"/>
                <a:gd name="connsiteX2" fmla="*/ 214446 w 214052"/>
                <a:gd name="connsiteY2" fmla="*/ 214590 h 214052"/>
                <a:gd name="connsiteX3" fmla="*/ 393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537"/>
                  </a:moveTo>
                  <a:lnTo>
                    <a:pt x="214446" y="537"/>
                  </a:lnTo>
                  <a:lnTo>
                    <a:pt x="214446" y="214590"/>
                  </a:lnTo>
                  <a:lnTo>
                    <a:pt x="393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1" name="Полилиния: фигура 940">
              <a:extLst>
                <a:ext uri="{FF2B5EF4-FFF2-40B4-BE49-F238E27FC236}">
                  <a16:creationId xmlns:a16="http://schemas.microsoft.com/office/drawing/2014/main" id="{1948B417-D573-4F15-B8F0-B8250C802AB1}"/>
                </a:ext>
              </a:extLst>
            </p:cNvPr>
            <p:cNvSpPr/>
            <p:nvPr/>
          </p:nvSpPr>
          <p:spPr>
            <a:xfrm>
              <a:off x="6407726" y="4572003"/>
              <a:ext cx="214053" cy="214053"/>
            </a:xfrm>
            <a:custGeom>
              <a:avLst/>
              <a:gdLst>
                <a:gd name="connsiteX0" fmla="*/ 441 w 214052"/>
                <a:gd name="connsiteY0" fmla="*/ 537 h 214052"/>
                <a:gd name="connsiteX1" fmla="*/ 214494 w 214052"/>
                <a:gd name="connsiteY1" fmla="*/ 537 h 214052"/>
                <a:gd name="connsiteX2" fmla="*/ 214494 w 214052"/>
                <a:gd name="connsiteY2" fmla="*/ 214590 h 214052"/>
                <a:gd name="connsiteX3" fmla="*/ 44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537"/>
                  </a:moveTo>
                  <a:lnTo>
                    <a:pt x="214494" y="537"/>
                  </a:lnTo>
                  <a:lnTo>
                    <a:pt x="214494" y="214590"/>
                  </a:lnTo>
                  <a:lnTo>
                    <a:pt x="44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2" name="Полилиния: фигура 941">
              <a:extLst>
                <a:ext uri="{FF2B5EF4-FFF2-40B4-BE49-F238E27FC236}">
                  <a16:creationId xmlns:a16="http://schemas.microsoft.com/office/drawing/2014/main" id="{C50FACF2-0161-4CB8-BD70-5B2A0066CDF2}"/>
                </a:ext>
              </a:extLst>
            </p:cNvPr>
            <p:cNvSpPr/>
            <p:nvPr/>
          </p:nvSpPr>
          <p:spPr>
            <a:xfrm>
              <a:off x="6615545" y="4572003"/>
              <a:ext cx="214053" cy="214053"/>
            </a:xfrm>
            <a:custGeom>
              <a:avLst/>
              <a:gdLst>
                <a:gd name="connsiteX0" fmla="*/ 465 w 214052"/>
                <a:gd name="connsiteY0" fmla="*/ 537 h 214052"/>
                <a:gd name="connsiteX1" fmla="*/ 214518 w 214052"/>
                <a:gd name="connsiteY1" fmla="*/ 537 h 214052"/>
                <a:gd name="connsiteX2" fmla="*/ 214518 w 214052"/>
                <a:gd name="connsiteY2" fmla="*/ 214590 h 214052"/>
                <a:gd name="connsiteX3" fmla="*/ 465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537"/>
                  </a:moveTo>
                  <a:lnTo>
                    <a:pt x="214518" y="537"/>
                  </a:lnTo>
                  <a:lnTo>
                    <a:pt x="214518" y="214590"/>
                  </a:lnTo>
                  <a:lnTo>
                    <a:pt x="465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3" name="Полилиния: фигура 942">
              <a:extLst>
                <a:ext uri="{FF2B5EF4-FFF2-40B4-BE49-F238E27FC236}">
                  <a16:creationId xmlns:a16="http://schemas.microsoft.com/office/drawing/2014/main" id="{F99AEA1F-E686-48DE-BE7B-5AB7D25A8692}"/>
                </a:ext>
              </a:extLst>
            </p:cNvPr>
            <p:cNvSpPr/>
            <p:nvPr/>
          </p:nvSpPr>
          <p:spPr>
            <a:xfrm>
              <a:off x="7031182" y="4572003"/>
              <a:ext cx="214053" cy="214053"/>
            </a:xfrm>
            <a:custGeom>
              <a:avLst/>
              <a:gdLst>
                <a:gd name="connsiteX0" fmla="*/ 513 w 214052"/>
                <a:gd name="connsiteY0" fmla="*/ 537 h 214052"/>
                <a:gd name="connsiteX1" fmla="*/ 214566 w 214052"/>
                <a:gd name="connsiteY1" fmla="*/ 537 h 214052"/>
                <a:gd name="connsiteX2" fmla="*/ 214566 w 214052"/>
                <a:gd name="connsiteY2" fmla="*/ 214590 h 214052"/>
                <a:gd name="connsiteX3" fmla="*/ 513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537"/>
                  </a:moveTo>
                  <a:lnTo>
                    <a:pt x="214566" y="537"/>
                  </a:lnTo>
                  <a:lnTo>
                    <a:pt x="214566" y="214590"/>
                  </a:lnTo>
                  <a:lnTo>
                    <a:pt x="513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4" name="Полилиния: фигура 943">
              <a:extLst>
                <a:ext uri="{FF2B5EF4-FFF2-40B4-BE49-F238E27FC236}">
                  <a16:creationId xmlns:a16="http://schemas.microsoft.com/office/drawing/2014/main" id="{B90C9976-65A9-4124-BFF1-A5AC95789155}"/>
                </a:ext>
              </a:extLst>
            </p:cNvPr>
            <p:cNvSpPr/>
            <p:nvPr/>
          </p:nvSpPr>
          <p:spPr>
            <a:xfrm>
              <a:off x="7239001" y="4572003"/>
              <a:ext cx="214053" cy="214053"/>
            </a:xfrm>
            <a:custGeom>
              <a:avLst/>
              <a:gdLst>
                <a:gd name="connsiteX0" fmla="*/ 537 w 214052"/>
                <a:gd name="connsiteY0" fmla="*/ 537 h 214052"/>
                <a:gd name="connsiteX1" fmla="*/ 214590 w 214052"/>
                <a:gd name="connsiteY1" fmla="*/ 537 h 214052"/>
                <a:gd name="connsiteX2" fmla="*/ 214590 w 214052"/>
                <a:gd name="connsiteY2" fmla="*/ 214590 h 214052"/>
                <a:gd name="connsiteX3" fmla="*/ 537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37"/>
                  </a:moveTo>
                  <a:lnTo>
                    <a:pt x="214590" y="537"/>
                  </a:lnTo>
                  <a:lnTo>
                    <a:pt x="214590" y="214590"/>
                  </a:lnTo>
                  <a:lnTo>
                    <a:pt x="537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5" name="Полилиния: фигура 944">
              <a:extLst>
                <a:ext uri="{FF2B5EF4-FFF2-40B4-BE49-F238E27FC236}">
                  <a16:creationId xmlns:a16="http://schemas.microsoft.com/office/drawing/2014/main" id="{30D0E4A8-889F-41C5-AE1A-3693F4A193F0}"/>
                </a:ext>
              </a:extLst>
            </p:cNvPr>
            <p:cNvSpPr/>
            <p:nvPr/>
          </p:nvSpPr>
          <p:spPr>
            <a:xfrm>
              <a:off x="7446819" y="4572003"/>
              <a:ext cx="214053" cy="214053"/>
            </a:xfrm>
            <a:custGeom>
              <a:avLst/>
              <a:gdLst>
                <a:gd name="connsiteX0" fmla="*/ 561 w 214052"/>
                <a:gd name="connsiteY0" fmla="*/ 537 h 214052"/>
                <a:gd name="connsiteX1" fmla="*/ 214614 w 214052"/>
                <a:gd name="connsiteY1" fmla="*/ 537 h 214052"/>
                <a:gd name="connsiteX2" fmla="*/ 214614 w 214052"/>
                <a:gd name="connsiteY2" fmla="*/ 214590 h 214052"/>
                <a:gd name="connsiteX3" fmla="*/ 56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537"/>
                  </a:moveTo>
                  <a:lnTo>
                    <a:pt x="214614" y="537"/>
                  </a:lnTo>
                  <a:lnTo>
                    <a:pt x="214614" y="214590"/>
                  </a:lnTo>
                  <a:lnTo>
                    <a:pt x="56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6" name="Полилиния: фигура 945">
              <a:extLst>
                <a:ext uri="{FF2B5EF4-FFF2-40B4-BE49-F238E27FC236}">
                  <a16:creationId xmlns:a16="http://schemas.microsoft.com/office/drawing/2014/main" id="{A5257212-4D34-486C-91C6-F2C56658783E}"/>
                </a:ext>
              </a:extLst>
            </p:cNvPr>
            <p:cNvSpPr/>
            <p:nvPr/>
          </p:nvSpPr>
          <p:spPr>
            <a:xfrm>
              <a:off x="7654638" y="4572003"/>
              <a:ext cx="214053" cy="214053"/>
            </a:xfrm>
            <a:custGeom>
              <a:avLst/>
              <a:gdLst>
                <a:gd name="connsiteX0" fmla="*/ 585 w 214052"/>
                <a:gd name="connsiteY0" fmla="*/ 537 h 214052"/>
                <a:gd name="connsiteX1" fmla="*/ 214638 w 214052"/>
                <a:gd name="connsiteY1" fmla="*/ 537 h 214052"/>
                <a:gd name="connsiteX2" fmla="*/ 214638 w 214052"/>
                <a:gd name="connsiteY2" fmla="*/ 214590 h 214052"/>
                <a:gd name="connsiteX3" fmla="*/ 585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537"/>
                  </a:moveTo>
                  <a:lnTo>
                    <a:pt x="214638" y="537"/>
                  </a:lnTo>
                  <a:lnTo>
                    <a:pt x="214638" y="214590"/>
                  </a:lnTo>
                  <a:lnTo>
                    <a:pt x="585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7" name="Полилиния: фигура 946">
              <a:extLst>
                <a:ext uri="{FF2B5EF4-FFF2-40B4-BE49-F238E27FC236}">
                  <a16:creationId xmlns:a16="http://schemas.microsoft.com/office/drawing/2014/main" id="{652BBFAB-16AA-4EE0-88E1-62C4A4B76359}"/>
                </a:ext>
              </a:extLst>
            </p:cNvPr>
            <p:cNvSpPr/>
            <p:nvPr/>
          </p:nvSpPr>
          <p:spPr>
            <a:xfrm>
              <a:off x="7862448" y="4572003"/>
              <a:ext cx="214053" cy="214053"/>
            </a:xfrm>
            <a:custGeom>
              <a:avLst/>
              <a:gdLst>
                <a:gd name="connsiteX0" fmla="*/ 609 w 214052"/>
                <a:gd name="connsiteY0" fmla="*/ 537 h 214052"/>
                <a:gd name="connsiteX1" fmla="*/ 214662 w 214052"/>
                <a:gd name="connsiteY1" fmla="*/ 537 h 214052"/>
                <a:gd name="connsiteX2" fmla="*/ 214662 w 214052"/>
                <a:gd name="connsiteY2" fmla="*/ 214590 h 214052"/>
                <a:gd name="connsiteX3" fmla="*/ 609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537"/>
                  </a:moveTo>
                  <a:lnTo>
                    <a:pt x="214662" y="537"/>
                  </a:lnTo>
                  <a:lnTo>
                    <a:pt x="214662" y="214590"/>
                  </a:lnTo>
                  <a:lnTo>
                    <a:pt x="609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8" name="Полилиния: фигура 947">
              <a:extLst>
                <a:ext uri="{FF2B5EF4-FFF2-40B4-BE49-F238E27FC236}">
                  <a16:creationId xmlns:a16="http://schemas.microsoft.com/office/drawing/2014/main" id="{ED782863-7984-48FE-A53C-EB08E6D15177}"/>
                </a:ext>
              </a:extLst>
            </p:cNvPr>
            <p:cNvSpPr/>
            <p:nvPr/>
          </p:nvSpPr>
          <p:spPr>
            <a:xfrm>
              <a:off x="8070267" y="4572003"/>
              <a:ext cx="214053" cy="214053"/>
            </a:xfrm>
            <a:custGeom>
              <a:avLst/>
              <a:gdLst>
                <a:gd name="connsiteX0" fmla="*/ 633 w 214052"/>
                <a:gd name="connsiteY0" fmla="*/ 537 h 214052"/>
                <a:gd name="connsiteX1" fmla="*/ 214686 w 214052"/>
                <a:gd name="connsiteY1" fmla="*/ 537 h 214052"/>
                <a:gd name="connsiteX2" fmla="*/ 214686 w 214052"/>
                <a:gd name="connsiteY2" fmla="*/ 214590 h 214052"/>
                <a:gd name="connsiteX3" fmla="*/ 633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537"/>
                  </a:moveTo>
                  <a:lnTo>
                    <a:pt x="214686" y="537"/>
                  </a:lnTo>
                  <a:lnTo>
                    <a:pt x="214686" y="214590"/>
                  </a:lnTo>
                  <a:lnTo>
                    <a:pt x="633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9" name="Полилиния: фигура 948">
              <a:extLst>
                <a:ext uri="{FF2B5EF4-FFF2-40B4-BE49-F238E27FC236}">
                  <a16:creationId xmlns:a16="http://schemas.microsoft.com/office/drawing/2014/main" id="{FBAF2FEE-2D0D-4A04-9534-25EB0FA67CD7}"/>
                </a:ext>
              </a:extLst>
            </p:cNvPr>
            <p:cNvSpPr/>
            <p:nvPr/>
          </p:nvSpPr>
          <p:spPr>
            <a:xfrm>
              <a:off x="8485904" y="4572003"/>
              <a:ext cx="214053" cy="214053"/>
            </a:xfrm>
            <a:custGeom>
              <a:avLst/>
              <a:gdLst>
                <a:gd name="connsiteX0" fmla="*/ 681 w 214052"/>
                <a:gd name="connsiteY0" fmla="*/ 537 h 214052"/>
                <a:gd name="connsiteX1" fmla="*/ 214734 w 214052"/>
                <a:gd name="connsiteY1" fmla="*/ 537 h 214052"/>
                <a:gd name="connsiteX2" fmla="*/ 214734 w 214052"/>
                <a:gd name="connsiteY2" fmla="*/ 214590 h 214052"/>
                <a:gd name="connsiteX3" fmla="*/ 68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537"/>
                  </a:moveTo>
                  <a:lnTo>
                    <a:pt x="214734" y="537"/>
                  </a:lnTo>
                  <a:lnTo>
                    <a:pt x="214734" y="214590"/>
                  </a:lnTo>
                  <a:lnTo>
                    <a:pt x="68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0" name="Полилиния: фигура 949">
              <a:extLst>
                <a:ext uri="{FF2B5EF4-FFF2-40B4-BE49-F238E27FC236}">
                  <a16:creationId xmlns:a16="http://schemas.microsoft.com/office/drawing/2014/main" id="{15DBB838-ED16-43C4-AE09-A319EA31C47F}"/>
                </a:ext>
              </a:extLst>
            </p:cNvPr>
            <p:cNvSpPr/>
            <p:nvPr/>
          </p:nvSpPr>
          <p:spPr>
            <a:xfrm>
              <a:off x="8693723" y="4572003"/>
              <a:ext cx="214053" cy="214053"/>
            </a:xfrm>
            <a:custGeom>
              <a:avLst/>
              <a:gdLst>
                <a:gd name="connsiteX0" fmla="*/ 705 w 214052"/>
                <a:gd name="connsiteY0" fmla="*/ 537 h 214052"/>
                <a:gd name="connsiteX1" fmla="*/ 214758 w 214052"/>
                <a:gd name="connsiteY1" fmla="*/ 537 h 214052"/>
                <a:gd name="connsiteX2" fmla="*/ 214758 w 214052"/>
                <a:gd name="connsiteY2" fmla="*/ 214590 h 214052"/>
                <a:gd name="connsiteX3" fmla="*/ 705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537"/>
                  </a:moveTo>
                  <a:lnTo>
                    <a:pt x="214758" y="537"/>
                  </a:lnTo>
                  <a:lnTo>
                    <a:pt x="214758" y="214590"/>
                  </a:lnTo>
                  <a:lnTo>
                    <a:pt x="705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1" name="Полилиния: фигура 950">
              <a:extLst>
                <a:ext uri="{FF2B5EF4-FFF2-40B4-BE49-F238E27FC236}">
                  <a16:creationId xmlns:a16="http://schemas.microsoft.com/office/drawing/2014/main" id="{C187344F-2FF5-4014-B935-FC26F060D849}"/>
                </a:ext>
              </a:extLst>
            </p:cNvPr>
            <p:cNvSpPr/>
            <p:nvPr/>
          </p:nvSpPr>
          <p:spPr>
            <a:xfrm>
              <a:off x="8901541" y="4572003"/>
              <a:ext cx="214053" cy="214053"/>
            </a:xfrm>
            <a:custGeom>
              <a:avLst/>
              <a:gdLst>
                <a:gd name="connsiteX0" fmla="*/ 729 w 214052"/>
                <a:gd name="connsiteY0" fmla="*/ 537 h 214052"/>
                <a:gd name="connsiteX1" fmla="*/ 214782 w 214052"/>
                <a:gd name="connsiteY1" fmla="*/ 537 h 214052"/>
                <a:gd name="connsiteX2" fmla="*/ 214782 w 214052"/>
                <a:gd name="connsiteY2" fmla="*/ 214590 h 214052"/>
                <a:gd name="connsiteX3" fmla="*/ 729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537"/>
                  </a:moveTo>
                  <a:lnTo>
                    <a:pt x="214782" y="537"/>
                  </a:lnTo>
                  <a:lnTo>
                    <a:pt x="214782" y="214590"/>
                  </a:lnTo>
                  <a:lnTo>
                    <a:pt x="729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2" name="Полилиния: фигура 951">
              <a:extLst>
                <a:ext uri="{FF2B5EF4-FFF2-40B4-BE49-F238E27FC236}">
                  <a16:creationId xmlns:a16="http://schemas.microsoft.com/office/drawing/2014/main" id="{B4934F3B-BB88-418C-9A49-AE0CBB4EC33D}"/>
                </a:ext>
              </a:extLst>
            </p:cNvPr>
            <p:cNvSpPr/>
            <p:nvPr/>
          </p:nvSpPr>
          <p:spPr>
            <a:xfrm>
              <a:off x="4745177" y="4779821"/>
              <a:ext cx="214053" cy="214053"/>
            </a:xfrm>
            <a:custGeom>
              <a:avLst/>
              <a:gdLst>
                <a:gd name="connsiteX0" fmla="*/ 249 w 214052"/>
                <a:gd name="connsiteY0" fmla="*/ 561 h 214052"/>
                <a:gd name="connsiteX1" fmla="*/ 214302 w 214052"/>
                <a:gd name="connsiteY1" fmla="*/ 561 h 214052"/>
                <a:gd name="connsiteX2" fmla="*/ 214302 w 214052"/>
                <a:gd name="connsiteY2" fmla="*/ 214614 h 214052"/>
                <a:gd name="connsiteX3" fmla="*/ 249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561"/>
                  </a:moveTo>
                  <a:lnTo>
                    <a:pt x="214302" y="561"/>
                  </a:lnTo>
                  <a:lnTo>
                    <a:pt x="214302" y="214614"/>
                  </a:lnTo>
                  <a:lnTo>
                    <a:pt x="249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3" name="Полилиния: фигура 952">
              <a:extLst>
                <a:ext uri="{FF2B5EF4-FFF2-40B4-BE49-F238E27FC236}">
                  <a16:creationId xmlns:a16="http://schemas.microsoft.com/office/drawing/2014/main" id="{B7956F2C-447D-4BF1-8851-7EE93363065D}"/>
                </a:ext>
              </a:extLst>
            </p:cNvPr>
            <p:cNvSpPr/>
            <p:nvPr/>
          </p:nvSpPr>
          <p:spPr>
            <a:xfrm>
              <a:off x="4952995" y="4779821"/>
              <a:ext cx="214053" cy="214053"/>
            </a:xfrm>
            <a:custGeom>
              <a:avLst/>
              <a:gdLst>
                <a:gd name="connsiteX0" fmla="*/ 273 w 214052"/>
                <a:gd name="connsiteY0" fmla="*/ 561 h 214052"/>
                <a:gd name="connsiteX1" fmla="*/ 214326 w 214052"/>
                <a:gd name="connsiteY1" fmla="*/ 561 h 214052"/>
                <a:gd name="connsiteX2" fmla="*/ 214326 w 214052"/>
                <a:gd name="connsiteY2" fmla="*/ 214614 h 214052"/>
                <a:gd name="connsiteX3" fmla="*/ 273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561"/>
                  </a:moveTo>
                  <a:lnTo>
                    <a:pt x="214326" y="561"/>
                  </a:lnTo>
                  <a:lnTo>
                    <a:pt x="214326" y="214614"/>
                  </a:lnTo>
                  <a:lnTo>
                    <a:pt x="273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4" name="Полилиния: фигура 953">
              <a:extLst>
                <a:ext uri="{FF2B5EF4-FFF2-40B4-BE49-F238E27FC236}">
                  <a16:creationId xmlns:a16="http://schemas.microsoft.com/office/drawing/2014/main" id="{D69F099D-AFD6-4E21-BD78-6D263ECE27CF}"/>
                </a:ext>
              </a:extLst>
            </p:cNvPr>
            <p:cNvSpPr/>
            <p:nvPr/>
          </p:nvSpPr>
          <p:spPr>
            <a:xfrm>
              <a:off x="5160814" y="4779821"/>
              <a:ext cx="214053" cy="214053"/>
            </a:xfrm>
            <a:custGeom>
              <a:avLst/>
              <a:gdLst>
                <a:gd name="connsiteX0" fmla="*/ 297 w 214052"/>
                <a:gd name="connsiteY0" fmla="*/ 561 h 214052"/>
                <a:gd name="connsiteX1" fmla="*/ 214350 w 214052"/>
                <a:gd name="connsiteY1" fmla="*/ 561 h 214052"/>
                <a:gd name="connsiteX2" fmla="*/ 214350 w 214052"/>
                <a:gd name="connsiteY2" fmla="*/ 214614 h 214052"/>
                <a:gd name="connsiteX3" fmla="*/ 297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561"/>
                  </a:moveTo>
                  <a:lnTo>
                    <a:pt x="214350" y="561"/>
                  </a:lnTo>
                  <a:lnTo>
                    <a:pt x="214350" y="214614"/>
                  </a:lnTo>
                  <a:lnTo>
                    <a:pt x="297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5" name="Полилиния: фигура 954">
              <a:extLst>
                <a:ext uri="{FF2B5EF4-FFF2-40B4-BE49-F238E27FC236}">
                  <a16:creationId xmlns:a16="http://schemas.microsoft.com/office/drawing/2014/main" id="{438DF314-C533-41AE-90B7-BA895CAA0552}"/>
                </a:ext>
              </a:extLst>
            </p:cNvPr>
            <p:cNvSpPr/>
            <p:nvPr/>
          </p:nvSpPr>
          <p:spPr>
            <a:xfrm>
              <a:off x="5992089" y="4779821"/>
              <a:ext cx="214053" cy="214053"/>
            </a:xfrm>
            <a:custGeom>
              <a:avLst/>
              <a:gdLst>
                <a:gd name="connsiteX0" fmla="*/ 393 w 214052"/>
                <a:gd name="connsiteY0" fmla="*/ 561 h 214052"/>
                <a:gd name="connsiteX1" fmla="*/ 214446 w 214052"/>
                <a:gd name="connsiteY1" fmla="*/ 561 h 214052"/>
                <a:gd name="connsiteX2" fmla="*/ 214446 w 214052"/>
                <a:gd name="connsiteY2" fmla="*/ 214614 h 214052"/>
                <a:gd name="connsiteX3" fmla="*/ 393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561"/>
                  </a:moveTo>
                  <a:lnTo>
                    <a:pt x="214446" y="561"/>
                  </a:lnTo>
                  <a:lnTo>
                    <a:pt x="214446" y="214614"/>
                  </a:lnTo>
                  <a:lnTo>
                    <a:pt x="393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6" name="Полилиния: фигура 955">
              <a:extLst>
                <a:ext uri="{FF2B5EF4-FFF2-40B4-BE49-F238E27FC236}">
                  <a16:creationId xmlns:a16="http://schemas.microsoft.com/office/drawing/2014/main" id="{831F2578-084F-4C86-867C-C08858F1518B}"/>
                </a:ext>
              </a:extLst>
            </p:cNvPr>
            <p:cNvSpPr/>
            <p:nvPr/>
          </p:nvSpPr>
          <p:spPr>
            <a:xfrm>
              <a:off x="6407726" y="4779821"/>
              <a:ext cx="214053" cy="214053"/>
            </a:xfrm>
            <a:custGeom>
              <a:avLst/>
              <a:gdLst>
                <a:gd name="connsiteX0" fmla="*/ 441 w 214052"/>
                <a:gd name="connsiteY0" fmla="*/ 561 h 214052"/>
                <a:gd name="connsiteX1" fmla="*/ 214494 w 214052"/>
                <a:gd name="connsiteY1" fmla="*/ 561 h 214052"/>
                <a:gd name="connsiteX2" fmla="*/ 214494 w 214052"/>
                <a:gd name="connsiteY2" fmla="*/ 214614 h 214052"/>
                <a:gd name="connsiteX3" fmla="*/ 441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561"/>
                  </a:moveTo>
                  <a:lnTo>
                    <a:pt x="214494" y="561"/>
                  </a:lnTo>
                  <a:lnTo>
                    <a:pt x="214494" y="214614"/>
                  </a:lnTo>
                  <a:lnTo>
                    <a:pt x="441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7" name="Полилиния: фигура 956">
              <a:extLst>
                <a:ext uri="{FF2B5EF4-FFF2-40B4-BE49-F238E27FC236}">
                  <a16:creationId xmlns:a16="http://schemas.microsoft.com/office/drawing/2014/main" id="{BFF86FEE-4AE3-4423-896C-5FEE312BAC2A}"/>
                </a:ext>
              </a:extLst>
            </p:cNvPr>
            <p:cNvSpPr/>
            <p:nvPr/>
          </p:nvSpPr>
          <p:spPr>
            <a:xfrm>
              <a:off x="6823363" y="4779821"/>
              <a:ext cx="214053" cy="214053"/>
            </a:xfrm>
            <a:custGeom>
              <a:avLst/>
              <a:gdLst>
                <a:gd name="connsiteX0" fmla="*/ 489 w 214052"/>
                <a:gd name="connsiteY0" fmla="*/ 561 h 214052"/>
                <a:gd name="connsiteX1" fmla="*/ 214542 w 214052"/>
                <a:gd name="connsiteY1" fmla="*/ 561 h 214052"/>
                <a:gd name="connsiteX2" fmla="*/ 214542 w 214052"/>
                <a:gd name="connsiteY2" fmla="*/ 214614 h 214052"/>
                <a:gd name="connsiteX3" fmla="*/ 489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561"/>
                  </a:moveTo>
                  <a:lnTo>
                    <a:pt x="214542" y="561"/>
                  </a:lnTo>
                  <a:lnTo>
                    <a:pt x="214542" y="214614"/>
                  </a:lnTo>
                  <a:lnTo>
                    <a:pt x="489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8" name="Полилиния: фигура 957">
              <a:extLst>
                <a:ext uri="{FF2B5EF4-FFF2-40B4-BE49-F238E27FC236}">
                  <a16:creationId xmlns:a16="http://schemas.microsoft.com/office/drawing/2014/main" id="{B15915AF-353A-475C-B261-380337D1AA20}"/>
                </a:ext>
              </a:extLst>
            </p:cNvPr>
            <p:cNvSpPr/>
            <p:nvPr/>
          </p:nvSpPr>
          <p:spPr>
            <a:xfrm>
              <a:off x="7031182" y="4779821"/>
              <a:ext cx="214053" cy="214053"/>
            </a:xfrm>
            <a:custGeom>
              <a:avLst/>
              <a:gdLst>
                <a:gd name="connsiteX0" fmla="*/ 513 w 214052"/>
                <a:gd name="connsiteY0" fmla="*/ 561 h 214052"/>
                <a:gd name="connsiteX1" fmla="*/ 214566 w 214052"/>
                <a:gd name="connsiteY1" fmla="*/ 561 h 214052"/>
                <a:gd name="connsiteX2" fmla="*/ 214566 w 214052"/>
                <a:gd name="connsiteY2" fmla="*/ 214614 h 214052"/>
                <a:gd name="connsiteX3" fmla="*/ 513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561"/>
                  </a:moveTo>
                  <a:lnTo>
                    <a:pt x="214566" y="561"/>
                  </a:lnTo>
                  <a:lnTo>
                    <a:pt x="214566" y="214614"/>
                  </a:lnTo>
                  <a:lnTo>
                    <a:pt x="513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9" name="Полилиния: фигура 958">
              <a:extLst>
                <a:ext uri="{FF2B5EF4-FFF2-40B4-BE49-F238E27FC236}">
                  <a16:creationId xmlns:a16="http://schemas.microsoft.com/office/drawing/2014/main" id="{EDCDF1A3-5E18-48F4-A261-039BEF8F9519}"/>
                </a:ext>
              </a:extLst>
            </p:cNvPr>
            <p:cNvSpPr/>
            <p:nvPr/>
          </p:nvSpPr>
          <p:spPr>
            <a:xfrm>
              <a:off x="7239001" y="4779821"/>
              <a:ext cx="214053" cy="214053"/>
            </a:xfrm>
            <a:custGeom>
              <a:avLst/>
              <a:gdLst>
                <a:gd name="connsiteX0" fmla="*/ 537 w 214052"/>
                <a:gd name="connsiteY0" fmla="*/ 561 h 214052"/>
                <a:gd name="connsiteX1" fmla="*/ 214590 w 214052"/>
                <a:gd name="connsiteY1" fmla="*/ 561 h 214052"/>
                <a:gd name="connsiteX2" fmla="*/ 214590 w 214052"/>
                <a:gd name="connsiteY2" fmla="*/ 214614 h 214052"/>
                <a:gd name="connsiteX3" fmla="*/ 537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61"/>
                  </a:moveTo>
                  <a:lnTo>
                    <a:pt x="214590" y="561"/>
                  </a:lnTo>
                  <a:lnTo>
                    <a:pt x="214590" y="214614"/>
                  </a:lnTo>
                  <a:lnTo>
                    <a:pt x="537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0" name="Полилиния: фигура 959">
              <a:extLst>
                <a:ext uri="{FF2B5EF4-FFF2-40B4-BE49-F238E27FC236}">
                  <a16:creationId xmlns:a16="http://schemas.microsoft.com/office/drawing/2014/main" id="{4378B381-594F-4C97-BC90-C9C6A8B63DCB}"/>
                </a:ext>
              </a:extLst>
            </p:cNvPr>
            <p:cNvSpPr/>
            <p:nvPr/>
          </p:nvSpPr>
          <p:spPr>
            <a:xfrm>
              <a:off x="8070267" y="4779821"/>
              <a:ext cx="214053" cy="214053"/>
            </a:xfrm>
            <a:custGeom>
              <a:avLst/>
              <a:gdLst>
                <a:gd name="connsiteX0" fmla="*/ 633 w 214052"/>
                <a:gd name="connsiteY0" fmla="*/ 561 h 214052"/>
                <a:gd name="connsiteX1" fmla="*/ 214686 w 214052"/>
                <a:gd name="connsiteY1" fmla="*/ 561 h 214052"/>
                <a:gd name="connsiteX2" fmla="*/ 214686 w 214052"/>
                <a:gd name="connsiteY2" fmla="*/ 214614 h 214052"/>
                <a:gd name="connsiteX3" fmla="*/ 633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561"/>
                  </a:moveTo>
                  <a:lnTo>
                    <a:pt x="214686" y="561"/>
                  </a:lnTo>
                  <a:lnTo>
                    <a:pt x="214686" y="214614"/>
                  </a:lnTo>
                  <a:lnTo>
                    <a:pt x="633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1" name="Полилиния: фигура 960">
              <a:extLst>
                <a:ext uri="{FF2B5EF4-FFF2-40B4-BE49-F238E27FC236}">
                  <a16:creationId xmlns:a16="http://schemas.microsoft.com/office/drawing/2014/main" id="{C226B2EF-812A-4027-9AFA-D47CFE27F954}"/>
                </a:ext>
              </a:extLst>
            </p:cNvPr>
            <p:cNvSpPr/>
            <p:nvPr/>
          </p:nvSpPr>
          <p:spPr>
            <a:xfrm>
              <a:off x="8278085" y="4779821"/>
              <a:ext cx="214053" cy="214053"/>
            </a:xfrm>
            <a:custGeom>
              <a:avLst/>
              <a:gdLst>
                <a:gd name="connsiteX0" fmla="*/ 657 w 214052"/>
                <a:gd name="connsiteY0" fmla="*/ 561 h 214052"/>
                <a:gd name="connsiteX1" fmla="*/ 214710 w 214052"/>
                <a:gd name="connsiteY1" fmla="*/ 561 h 214052"/>
                <a:gd name="connsiteX2" fmla="*/ 214710 w 214052"/>
                <a:gd name="connsiteY2" fmla="*/ 214614 h 214052"/>
                <a:gd name="connsiteX3" fmla="*/ 657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561"/>
                  </a:moveTo>
                  <a:lnTo>
                    <a:pt x="214710" y="561"/>
                  </a:lnTo>
                  <a:lnTo>
                    <a:pt x="214710" y="214614"/>
                  </a:lnTo>
                  <a:lnTo>
                    <a:pt x="657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2" name="Полилиния: фигура 961">
              <a:extLst>
                <a:ext uri="{FF2B5EF4-FFF2-40B4-BE49-F238E27FC236}">
                  <a16:creationId xmlns:a16="http://schemas.microsoft.com/office/drawing/2014/main" id="{B371C9B6-7449-441A-80E4-BF1E69142B12}"/>
                </a:ext>
              </a:extLst>
            </p:cNvPr>
            <p:cNvSpPr/>
            <p:nvPr/>
          </p:nvSpPr>
          <p:spPr>
            <a:xfrm>
              <a:off x="8693723" y="4779821"/>
              <a:ext cx="214053" cy="214053"/>
            </a:xfrm>
            <a:custGeom>
              <a:avLst/>
              <a:gdLst>
                <a:gd name="connsiteX0" fmla="*/ 705 w 214052"/>
                <a:gd name="connsiteY0" fmla="*/ 561 h 214052"/>
                <a:gd name="connsiteX1" fmla="*/ 214758 w 214052"/>
                <a:gd name="connsiteY1" fmla="*/ 561 h 214052"/>
                <a:gd name="connsiteX2" fmla="*/ 214758 w 214052"/>
                <a:gd name="connsiteY2" fmla="*/ 214614 h 214052"/>
                <a:gd name="connsiteX3" fmla="*/ 705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561"/>
                  </a:moveTo>
                  <a:lnTo>
                    <a:pt x="214758" y="561"/>
                  </a:lnTo>
                  <a:lnTo>
                    <a:pt x="214758" y="214614"/>
                  </a:lnTo>
                  <a:lnTo>
                    <a:pt x="705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3" name="Полилиния: фигура 962">
              <a:extLst>
                <a:ext uri="{FF2B5EF4-FFF2-40B4-BE49-F238E27FC236}">
                  <a16:creationId xmlns:a16="http://schemas.microsoft.com/office/drawing/2014/main" id="{E1AEB9C8-DC08-41B9-A244-9DE318107705}"/>
                </a:ext>
              </a:extLst>
            </p:cNvPr>
            <p:cNvSpPr/>
            <p:nvPr/>
          </p:nvSpPr>
          <p:spPr>
            <a:xfrm>
              <a:off x="8901541" y="4779821"/>
              <a:ext cx="214053" cy="214053"/>
            </a:xfrm>
            <a:custGeom>
              <a:avLst/>
              <a:gdLst>
                <a:gd name="connsiteX0" fmla="*/ 729 w 214052"/>
                <a:gd name="connsiteY0" fmla="*/ 561 h 214052"/>
                <a:gd name="connsiteX1" fmla="*/ 214782 w 214052"/>
                <a:gd name="connsiteY1" fmla="*/ 561 h 214052"/>
                <a:gd name="connsiteX2" fmla="*/ 214782 w 214052"/>
                <a:gd name="connsiteY2" fmla="*/ 214614 h 214052"/>
                <a:gd name="connsiteX3" fmla="*/ 729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561"/>
                  </a:moveTo>
                  <a:lnTo>
                    <a:pt x="214782" y="561"/>
                  </a:lnTo>
                  <a:lnTo>
                    <a:pt x="214782" y="214614"/>
                  </a:lnTo>
                  <a:lnTo>
                    <a:pt x="729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4" name="Полилиния: фигура 963">
              <a:extLst>
                <a:ext uri="{FF2B5EF4-FFF2-40B4-BE49-F238E27FC236}">
                  <a16:creationId xmlns:a16="http://schemas.microsoft.com/office/drawing/2014/main" id="{8FED66AA-7F00-4278-9A00-6F43C6333A2D}"/>
                </a:ext>
              </a:extLst>
            </p:cNvPr>
            <p:cNvSpPr/>
            <p:nvPr/>
          </p:nvSpPr>
          <p:spPr>
            <a:xfrm>
              <a:off x="5160814" y="4987640"/>
              <a:ext cx="214053" cy="214053"/>
            </a:xfrm>
            <a:custGeom>
              <a:avLst/>
              <a:gdLst>
                <a:gd name="connsiteX0" fmla="*/ 297 w 214052"/>
                <a:gd name="connsiteY0" fmla="*/ 585 h 214052"/>
                <a:gd name="connsiteX1" fmla="*/ 214350 w 214052"/>
                <a:gd name="connsiteY1" fmla="*/ 585 h 214052"/>
                <a:gd name="connsiteX2" fmla="*/ 214350 w 214052"/>
                <a:gd name="connsiteY2" fmla="*/ 214638 h 214052"/>
                <a:gd name="connsiteX3" fmla="*/ 297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585"/>
                  </a:moveTo>
                  <a:lnTo>
                    <a:pt x="214350" y="585"/>
                  </a:lnTo>
                  <a:lnTo>
                    <a:pt x="214350" y="214638"/>
                  </a:lnTo>
                  <a:lnTo>
                    <a:pt x="297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5" name="Полилиния: фигура 964">
              <a:extLst>
                <a:ext uri="{FF2B5EF4-FFF2-40B4-BE49-F238E27FC236}">
                  <a16:creationId xmlns:a16="http://schemas.microsoft.com/office/drawing/2014/main" id="{37E4753A-9C63-4F6D-A043-817C1847B294}"/>
                </a:ext>
              </a:extLst>
            </p:cNvPr>
            <p:cNvSpPr/>
            <p:nvPr/>
          </p:nvSpPr>
          <p:spPr>
            <a:xfrm>
              <a:off x="5368633" y="4987640"/>
              <a:ext cx="214053" cy="214053"/>
            </a:xfrm>
            <a:custGeom>
              <a:avLst/>
              <a:gdLst>
                <a:gd name="connsiteX0" fmla="*/ 321 w 214052"/>
                <a:gd name="connsiteY0" fmla="*/ 585 h 214052"/>
                <a:gd name="connsiteX1" fmla="*/ 214374 w 214052"/>
                <a:gd name="connsiteY1" fmla="*/ 585 h 214052"/>
                <a:gd name="connsiteX2" fmla="*/ 214374 w 214052"/>
                <a:gd name="connsiteY2" fmla="*/ 214638 h 214052"/>
                <a:gd name="connsiteX3" fmla="*/ 321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585"/>
                  </a:moveTo>
                  <a:lnTo>
                    <a:pt x="214374" y="585"/>
                  </a:lnTo>
                  <a:lnTo>
                    <a:pt x="214374" y="214638"/>
                  </a:lnTo>
                  <a:lnTo>
                    <a:pt x="321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6" name="Полилиния: фигура 965">
              <a:extLst>
                <a:ext uri="{FF2B5EF4-FFF2-40B4-BE49-F238E27FC236}">
                  <a16:creationId xmlns:a16="http://schemas.microsoft.com/office/drawing/2014/main" id="{92CCAD81-7C60-46DD-BAE7-9FA8DB009767}"/>
                </a:ext>
              </a:extLst>
            </p:cNvPr>
            <p:cNvSpPr/>
            <p:nvPr/>
          </p:nvSpPr>
          <p:spPr>
            <a:xfrm>
              <a:off x="5576451" y="4987640"/>
              <a:ext cx="214053" cy="214053"/>
            </a:xfrm>
            <a:custGeom>
              <a:avLst/>
              <a:gdLst>
                <a:gd name="connsiteX0" fmla="*/ 345 w 214052"/>
                <a:gd name="connsiteY0" fmla="*/ 585 h 214052"/>
                <a:gd name="connsiteX1" fmla="*/ 214398 w 214052"/>
                <a:gd name="connsiteY1" fmla="*/ 585 h 214052"/>
                <a:gd name="connsiteX2" fmla="*/ 214398 w 214052"/>
                <a:gd name="connsiteY2" fmla="*/ 214638 h 214052"/>
                <a:gd name="connsiteX3" fmla="*/ 345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585"/>
                  </a:moveTo>
                  <a:lnTo>
                    <a:pt x="214398" y="585"/>
                  </a:lnTo>
                  <a:lnTo>
                    <a:pt x="214398" y="214638"/>
                  </a:lnTo>
                  <a:lnTo>
                    <a:pt x="345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7" name="Полилиния: фигура 966">
              <a:extLst>
                <a:ext uri="{FF2B5EF4-FFF2-40B4-BE49-F238E27FC236}">
                  <a16:creationId xmlns:a16="http://schemas.microsoft.com/office/drawing/2014/main" id="{E6F6B2AB-2792-448B-BD52-E61404325B0C}"/>
                </a:ext>
              </a:extLst>
            </p:cNvPr>
            <p:cNvSpPr/>
            <p:nvPr/>
          </p:nvSpPr>
          <p:spPr>
            <a:xfrm>
              <a:off x="7031182" y="4987640"/>
              <a:ext cx="214053" cy="214053"/>
            </a:xfrm>
            <a:custGeom>
              <a:avLst/>
              <a:gdLst>
                <a:gd name="connsiteX0" fmla="*/ 513 w 214052"/>
                <a:gd name="connsiteY0" fmla="*/ 585 h 214052"/>
                <a:gd name="connsiteX1" fmla="*/ 214566 w 214052"/>
                <a:gd name="connsiteY1" fmla="*/ 585 h 214052"/>
                <a:gd name="connsiteX2" fmla="*/ 214566 w 214052"/>
                <a:gd name="connsiteY2" fmla="*/ 214638 h 214052"/>
                <a:gd name="connsiteX3" fmla="*/ 513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585"/>
                  </a:moveTo>
                  <a:lnTo>
                    <a:pt x="214566" y="585"/>
                  </a:lnTo>
                  <a:lnTo>
                    <a:pt x="214566" y="214638"/>
                  </a:lnTo>
                  <a:lnTo>
                    <a:pt x="513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8" name="Полилиния: фигура 967">
              <a:extLst>
                <a:ext uri="{FF2B5EF4-FFF2-40B4-BE49-F238E27FC236}">
                  <a16:creationId xmlns:a16="http://schemas.microsoft.com/office/drawing/2014/main" id="{0F4DD217-98CD-4C79-AD34-7D43C08AB38E}"/>
                </a:ext>
              </a:extLst>
            </p:cNvPr>
            <p:cNvSpPr/>
            <p:nvPr/>
          </p:nvSpPr>
          <p:spPr>
            <a:xfrm>
              <a:off x="7239001" y="4987640"/>
              <a:ext cx="214053" cy="214053"/>
            </a:xfrm>
            <a:custGeom>
              <a:avLst/>
              <a:gdLst>
                <a:gd name="connsiteX0" fmla="*/ 537 w 214052"/>
                <a:gd name="connsiteY0" fmla="*/ 585 h 214052"/>
                <a:gd name="connsiteX1" fmla="*/ 214590 w 214052"/>
                <a:gd name="connsiteY1" fmla="*/ 585 h 214052"/>
                <a:gd name="connsiteX2" fmla="*/ 214590 w 214052"/>
                <a:gd name="connsiteY2" fmla="*/ 214638 h 214052"/>
                <a:gd name="connsiteX3" fmla="*/ 537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85"/>
                  </a:moveTo>
                  <a:lnTo>
                    <a:pt x="214590" y="585"/>
                  </a:lnTo>
                  <a:lnTo>
                    <a:pt x="214590" y="214638"/>
                  </a:lnTo>
                  <a:lnTo>
                    <a:pt x="537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9" name="Полилиния: фигура 968">
              <a:extLst>
                <a:ext uri="{FF2B5EF4-FFF2-40B4-BE49-F238E27FC236}">
                  <a16:creationId xmlns:a16="http://schemas.microsoft.com/office/drawing/2014/main" id="{F696C7EF-6485-44AB-BDB8-E83209A61B89}"/>
                </a:ext>
              </a:extLst>
            </p:cNvPr>
            <p:cNvSpPr/>
            <p:nvPr/>
          </p:nvSpPr>
          <p:spPr>
            <a:xfrm>
              <a:off x="7654638" y="4987640"/>
              <a:ext cx="214053" cy="214053"/>
            </a:xfrm>
            <a:custGeom>
              <a:avLst/>
              <a:gdLst>
                <a:gd name="connsiteX0" fmla="*/ 585 w 214052"/>
                <a:gd name="connsiteY0" fmla="*/ 585 h 214052"/>
                <a:gd name="connsiteX1" fmla="*/ 214638 w 214052"/>
                <a:gd name="connsiteY1" fmla="*/ 585 h 214052"/>
                <a:gd name="connsiteX2" fmla="*/ 214638 w 214052"/>
                <a:gd name="connsiteY2" fmla="*/ 214638 h 214052"/>
                <a:gd name="connsiteX3" fmla="*/ 585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585"/>
                  </a:moveTo>
                  <a:lnTo>
                    <a:pt x="214638" y="585"/>
                  </a:lnTo>
                  <a:lnTo>
                    <a:pt x="214638" y="214638"/>
                  </a:lnTo>
                  <a:lnTo>
                    <a:pt x="585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0" name="Полилиния: фигура 969">
              <a:extLst>
                <a:ext uri="{FF2B5EF4-FFF2-40B4-BE49-F238E27FC236}">
                  <a16:creationId xmlns:a16="http://schemas.microsoft.com/office/drawing/2014/main" id="{0FFF6A12-8D89-47AE-9BEB-67B96587F919}"/>
                </a:ext>
              </a:extLst>
            </p:cNvPr>
            <p:cNvSpPr/>
            <p:nvPr/>
          </p:nvSpPr>
          <p:spPr>
            <a:xfrm>
              <a:off x="8070267" y="4987640"/>
              <a:ext cx="214053" cy="214053"/>
            </a:xfrm>
            <a:custGeom>
              <a:avLst/>
              <a:gdLst>
                <a:gd name="connsiteX0" fmla="*/ 633 w 214052"/>
                <a:gd name="connsiteY0" fmla="*/ 585 h 214052"/>
                <a:gd name="connsiteX1" fmla="*/ 214686 w 214052"/>
                <a:gd name="connsiteY1" fmla="*/ 585 h 214052"/>
                <a:gd name="connsiteX2" fmla="*/ 214686 w 214052"/>
                <a:gd name="connsiteY2" fmla="*/ 214638 h 214052"/>
                <a:gd name="connsiteX3" fmla="*/ 633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585"/>
                  </a:moveTo>
                  <a:lnTo>
                    <a:pt x="214686" y="585"/>
                  </a:lnTo>
                  <a:lnTo>
                    <a:pt x="214686" y="214638"/>
                  </a:lnTo>
                  <a:lnTo>
                    <a:pt x="633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1" name="Полилиния: фигура 970">
              <a:extLst>
                <a:ext uri="{FF2B5EF4-FFF2-40B4-BE49-F238E27FC236}">
                  <a16:creationId xmlns:a16="http://schemas.microsoft.com/office/drawing/2014/main" id="{83B7A52F-82A4-4200-A529-58FA901E49D3}"/>
                </a:ext>
              </a:extLst>
            </p:cNvPr>
            <p:cNvSpPr/>
            <p:nvPr/>
          </p:nvSpPr>
          <p:spPr>
            <a:xfrm>
              <a:off x="4952995" y="5195450"/>
              <a:ext cx="214053" cy="214053"/>
            </a:xfrm>
            <a:custGeom>
              <a:avLst/>
              <a:gdLst>
                <a:gd name="connsiteX0" fmla="*/ 273 w 214052"/>
                <a:gd name="connsiteY0" fmla="*/ 609 h 214052"/>
                <a:gd name="connsiteX1" fmla="*/ 214326 w 214052"/>
                <a:gd name="connsiteY1" fmla="*/ 609 h 214052"/>
                <a:gd name="connsiteX2" fmla="*/ 214326 w 214052"/>
                <a:gd name="connsiteY2" fmla="*/ 214662 h 214052"/>
                <a:gd name="connsiteX3" fmla="*/ 27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609"/>
                  </a:moveTo>
                  <a:lnTo>
                    <a:pt x="214326" y="609"/>
                  </a:lnTo>
                  <a:lnTo>
                    <a:pt x="214326" y="214662"/>
                  </a:lnTo>
                  <a:lnTo>
                    <a:pt x="27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2" name="Полилиния: фигура 971">
              <a:extLst>
                <a:ext uri="{FF2B5EF4-FFF2-40B4-BE49-F238E27FC236}">
                  <a16:creationId xmlns:a16="http://schemas.microsoft.com/office/drawing/2014/main" id="{ADC10A39-7C42-4522-9D60-9FC2FC6CDE08}"/>
                </a:ext>
              </a:extLst>
            </p:cNvPr>
            <p:cNvSpPr/>
            <p:nvPr/>
          </p:nvSpPr>
          <p:spPr>
            <a:xfrm>
              <a:off x="5160814" y="5195450"/>
              <a:ext cx="214053" cy="214053"/>
            </a:xfrm>
            <a:custGeom>
              <a:avLst/>
              <a:gdLst>
                <a:gd name="connsiteX0" fmla="*/ 297 w 214052"/>
                <a:gd name="connsiteY0" fmla="*/ 609 h 214052"/>
                <a:gd name="connsiteX1" fmla="*/ 214350 w 214052"/>
                <a:gd name="connsiteY1" fmla="*/ 609 h 214052"/>
                <a:gd name="connsiteX2" fmla="*/ 214350 w 214052"/>
                <a:gd name="connsiteY2" fmla="*/ 214662 h 214052"/>
                <a:gd name="connsiteX3" fmla="*/ 297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609"/>
                  </a:moveTo>
                  <a:lnTo>
                    <a:pt x="214350" y="609"/>
                  </a:lnTo>
                  <a:lnTo>
                    <a:pt x="214350" y="214662"/>
                  </a:lnTo>
                  <a:lnTo>
                    <a:pt x="297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3" name="Полилиния: фигура 972">
              <a:extLst>
                <a:ext uri="{FF2B5EF4-FFF2-40B4-BE49-F238E27FC236}">
                  <a16:creationId xmlns:a16="http://schemas.microsoft.com/office/drawing/2014/main" id="{F8466825-BEFF-4C77-AB9C-39AE222B9A8E}"/>
                </a:ext>
              </a:extLst>
            </p:cNvPr>
            <p:cNvSpPr/>
            <p:nvPr/>
          </p:nvSpPr>
          <p:spPr>
            <a:xfrm>
              <a:off x="5784270" y="5195450"/>
              <a:ext cx="214053" cy="214053"/>
            </a:xfrm>
            <a:custGeom>
              <a:avLst/>
              <a:gdLst>
                <a:gd name="connsiteX0" fmla="*/ 369 w 214052"/>
                <a:gd name="connsiteY0" fmla="*/ 609 h 214052"/>
                <a:gd name="connsiteX1" fmla="*/ 214422 w 214052"/>
                <a:gd name="connsiteY1" fmla="*/ 609 h 214052"/>
                <a:gd name="connsiteX2" fmla="*/ 214422 w 214052"/>
                <a:gd name="connsiteY2" fmla="*/ 214662 h 214052"/>
                <a:gd name="connsiteX3" fmla="*/ 369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609"/>
                  </a:moveTo>
                  <a:lnTo>
                    <a:pt x="214422" y="609"/>
                  </a:lnTo>
                  <a:lnTo>
                    <a:pt x="214422" y="214662"/>
                  </a:lnTo>
                  <a:lnTo>
                    <a:pt x="369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4" name="Полилиния: фигура 973">
              <a:extLst>
                <a:ext uri="{FF2B5EF4-FFF2-40B4-BE49-F238E27FC236}">
                  <a16:creationId xmlns:a16="http://schemas.microsoft.com/office/drawing/2014/main" id="{9F1B8308-017A-4B79-AD7E-5AE7DB196B00}"/>
                </a:ext>
              </a:extLst>
            </p:cNvPr>
            <p:cNvSpPr/>
            <p:nvPr/>
          </p:nvSpPr>
          <p:spPr>
            <a:xfrm>
              <a:off x="5992089" y="5195450"/>
              <a:ext cx="214053" cy="214053"/>
            </a:xfrm>
            <a:custGeom>
              <a:avLst/>
              <a:gdLst>
                <a:gd name="connsiteX0" fmla="*/ 393 w 214052"/>
                <a:gd name="connsiteY0" fmla="*/ 609 h 214052"/>
                <a:gd name="connsiteX1" fmla="*/ 214446 w 214052"/>
                <a:gd name="connsiteY1" fmla="*/ 609 h 214052"/>
                <a:gd name="connsiteX2" fmla="*/ 214446 w 214052"/>
                <a:gd name="connsiteY2" fmla="*/ 214662 h 214052"/>
                <a:gd name="connsiteX3" fmla="*/ 39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609"/>
                  </a:moveTo>
                  <a:lnTo>
                    <a:pt x="214446" y="609"/>
                  </a:lnTo>
                  <a:lnTo>
                    <a:pt x="214446" y="214662"/>
                  </a:lnTo>
                  <a:lnTo>
                    <a:pt x="39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5" name="Полилиния: фигура 974">
              <a:extLst>
                <a:ext uri="{FF2B5EF4-FFF2-40B4-BE49-F238E27FC236}">
                  <a16:creationId xmlns:a16="http://schemas.microsoft.com/office/drawing/2014/main" id="{0D20983B-5AA0-4BF4-8121-26C40B13DEA7}"/>
                </a:ext>
              </a:extLst>
            </p:cNvPr>
            <p:cNvSpPr/>
            <p:nvPr/>
          </p:nvSpPr>
          <p:spPr>
            <a:xfrm>
              <a:off x="6199907" y="5195450"/>
              <a:ext cx="214053" cy="214053"/>
            </a:xfrm>
            <a:custGeom>
              <a:avLst/>
              <a:gdLst>
                <a:gd name="connsiteX0" fmla="*/ 417 w 214052"/>
                <a:gd name="connsiteY0" fmla="*/ 609 h 214052"/>
                <a:gd name="connsiteX1" fmla="*/ 214470 w 214052"/>
                <a:gd name="connsiteY1" fmla="*/ 609 h 214052"/>
                <a:gd name="connsiteX2" fmla="*/ 214470 w 214052"/>
                <a:gd name="connsiteY2" fmla="*/ 214662 h 214052"/>
                <a:gd name="connsiteX3" fmla="*/ 417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609"/>
                  </a:moveTo>
                  <a:lnTo>
                    <a:pt x="214470" y="609"/>
                  </a:lnTo>
                  <a:lnTo>
                    <a:pt x="214470" y="214662"/>
                  </a:lnTo>
                  <a:lnTo>
                    <a:pt x="417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6" name="Полилиния: фигура 975">
              <a:extLst>
                <a:ext uri="{FF2B5EF4-FFF2-40B4-BE49-F238E27FC236}">
                  <a16:creationId xmlns:a16="http://schemas.microsoft.com/office/drawing/2014/main" id="{46ED1FE7-A5FA-45A3-98CB-E09889E3E6F0}"/>
                </a:ext>
              </a:extLst>
            </p:cNvPr>
            <p:cNvSpPr/>
            <p:nvPr/>
          </p:nvSpPr>
          <p:spPr>
            <a:xfrm>
              <a:off x="7031182" y="5195450"/>
              <a:ext cx="214053" cy="214053"/>
            </a:xfrm>
            <a:custGeom>
              <a:avLst/>
              <a:gdLst>
                <a:gd name="connsiteX0" fmla="*/ 513 w 214052"/>
                <a:gd name="connsiteY0" fmla="*/ 609 h 214052"/>
                <a:gd name="connsiteX1" fmla="*/ 214566 w 214052"/>
                <a:gd name="connsiteY1" fmla="*/ 609 h 214052"/>
                <a:gd name="connsiteX2" fmla="*/ 214566 w 214052"/>
                <a:gd name="connsiteY2" fmla="*/ 214662 h 214052"/>
                <a:gd name="connsiteX3" fmla="*/ 51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609"/>
                  </a:moveTo>
                  <a:lnTo>
                    <a:pt x="214566" y="609"/>
                  </a:lnTo>
                  <a:lnTo>
                    <a:pt x="214566" y="214662"/>
                  </a:lnTo>
                  <a:lnTo>
                    <a:pt x="51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7" name="Полилиния: фигура 976">
              <a:extLst>
                <a:ext uri="{FF2B5EF4-FFF2-40B4-BE49-F238E27FC236}">
                  <a16:creationId xmlns:a16="http://schemas.microsoft.com/office/drawing/2014/main" id="{74EC1505-2896-484B-83AE-B48D9432FE73}"/>
                </a:ext>
              </a:extLst>
            </p:cNvPr>
            <p:cNvSpPr/>
            <p:nvPr/>
          </p:nvSpPr>
          <p:spPr>
            <a:xfrm>
              <a:off x="7239001" y="5195450"/>
              <a:ext cx="214053" cy="214053"/>
            </a:xfrm>
            <a:custGeom>
              <a:avLst/>
              <a:gdLst>
                <a:gd name="connsiteX0" fmla="*/ 537 w 214052"/>
                <a:gd name="connsiteY0" fmla="*/ 609 h 214052"/>
                <a:gd name="connsiteX1" fmla="*/ 214590 w 214052"/>
                <a:gd name="connsiteY1" fmla="*/ 609 h 214052"/>
                <a:gd name="connsiteX2" fmla="*/ 214590 w 214052"/>
                <a:gd name="connsiteY2" fmla="*/ 214662 h 214052"/>
                <a:gd name="connsiteX3" fmla="*/ 537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609"/>
                  </a:moveTo>
                  <a:lnTo>
                    <a:pt x="214590" y="609"/>
                  </a:lnTo>
                  <a:lnTo>
                    <a:pt x="214590" y="214662"/>
                  </a:lnTo>
                  <a:lnTo>
                    <a:pt x="537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8" name="Полилиния: фигура 977">
              <a:extLst>
                <a:ext uri="{FF2B5EF4-FFF2-40B4-BE49-F238E27FC236}">
                  <a16:creationId xmlns:a16="http://schemas.microsoft.com/office/drawing/2014/main" id="{4217BDE4-512F-4ADD-9DA7-DC56A5C8CF0D}"/>
                </a:ext>
              </a:extLst>
            </p:cNvPr>
            <p:cNvSpPr/>
            <p:nvPr/>
          </p:nvSpPr>
          <p:spPr>
            <a:xfrm>
              <a:off x="8070267" y="5195450"/>
              <a:ext cx="214053" cy="214053"/>
            </a:xfrm>
            <a:custGeom>
              <a:avLst/>
              <a:gdLst>
                <a:gd name="connsiteX0" fmla="*/ 633 w 214052"/>
                <a:gd name="connsiteY0" fmla="*/ 609 h 214052"/>
                <a:gd name="connsiteX1" fmla="*/ 214686 w 214052"/>
                <a:gd name="connsiteY1" fmla="*/ 609 h 214052"/>
                <a:gd name="connsiteX2" fmla="*/ 214686 w 214052"/>
                <a:gd name="connsiteY2" fmla="*/ 214662 h 214052"/>
                <a:gd name="connsiteX3" fmla="*/ 63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609"/>
                  </a:moveTo>
                  <a:lnTo>
                    <a:pt x="214686" y="609"/>
                  </a:lnTo>
                  <a:lnTo>
                    <a:pt x="214686" y="214662"/>
                  </a:lnTo>
                  <a:lnTo>
                    <a:pt x="63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9" name="Полилиния: фигура 978">
              <a:extLst>
                <a:ext uri="{FF2B5EF4-FFF2-40B4-BE49-F238E27FC236}">
                  <a16:creationId xmlns:a16="http://schemas.microsoft.com/office/drawing/2014/main" id="{C827AB66-3CB9-46A5-9E48-6ACE00B4AFCA}"/>
                </a:ext>
              </a:extLst>
            </p:cNvPr>
            <p:cNvSpPr/>
            <p:nvPr/>
          </p:nvSpPr>
          <p:spPr>
            <a:xfrm>
              <a:off x="8278085" y="5195450"/>
              <a:ext cx="214053" cy="214053"/>
            </a:xfrm>
            <a:custGeom>
              <a:avLst/>
              <a:gdLst>
                <a:gd name="connsiteX0" fmla="*/ 657 w 214052"/>
                <a:gd name="connsiteY0" fmla="*/ 609 h 214052"/>
                <a:gd name="connsiteX1" fmla="*/ 214710 w 214052"/>
                <a:gd name="connsiteY1" fmla="*/ 609 h 214052"/>
                <a:gd name="connsiteX2" fmla="*/ 214710 w 214052"/>
                <a:gd name="connsiteY2" fmla="*/ 214662 h 214052"/>
                <a:gd name="connsiteX3" fmla="*/ 657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609"/>
                  </a:moveTo>
                  <a:lnTo>
                    <a:pt x="214710" y="609"/>
                  </a:lnTo>
                  <a:lnTo>
                    <a:pt x="214710" y="214662"/>
                  </a:lnTo>
                  <a:lnTo>
                    <a:pt x="657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0" name="Полилиния: фигура 979">
              <a:extLst>
                <a:ext uri="{FF2B5EF4-FFF2-40B4-BE49-F238E27FC236}">
                  <a16:creationId xmlns:a16="http://schemas.microsoft.com/office/drawing/2014/main" id="{B1906A12-B646-47B8-9DB3-FA942A4F6D06}"/>
                </a:ext>
              </a:extLst>
            </p:cNvPr>
            <p:cNvSpPr/>
            <p:nvPr/>
          </p:nvSpPr>
          <p:spPr>
            <a:xfrm>
              <a:off x="4745177" y="5403269"/>
              <a:ext cx="214053" cy="214053"/>
            </a:xfrm>
            <a:custGeom>
              <a:avLst/>
              <a:gdLst>
                <a:gd name="connsiteX0" fmla="*/ 249 w 214052"/>
                <a:gd name="connsiteY0" fmla="*/ 633 h 214052"/>
                <a:gd name="connsiteX1" fmla="*/ 214302 w 214052"/>
                <a:gd name="connsiteY1" fmla="*/ 633 h 214052"/>
                <a:gd name="connsiteX2" fmla="*/ 214302 w 214052"/>
                <a:gd name="connsiteY2" fmla="*/ 214686 h 214052"/>
                <a:gd name="connsiteX3" fmla="*/ 249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633"/>
                  </a:moveTo>
                  <a:lnTo>
                    <a:pt x="214302" y="633"/>
                  </a:lnTo>
                  <a:lnTo>
                    <a:pt x="214302" y="214686"/>
                  </a:lnTo>
                  <a:lnTo>
                    <a:pt x="249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1" name="Полилиния: фигура 980">
              <a:extLst>
                <a:ext uri="{FF2B5EF4-FFF2-40B4-BE49-F238E27FC236}">
                  <a16:creationId xmlns:a16="http://schemas.microsoft.com/office/drawing/2014/main" id="{FAC24DAD-A03F-47DA-B760-B72A5BD34042}"/>
                </a:ext>
              </a:extLst>
            </p:cNvPr>
            <p:cNvSpPr/>
            <p:nvPr/>
          </p:nvSpPr>
          <p:spPr>
            <a:xfrm>
              <a:off x="5576451" y="5403269"/>
              <a:ext cx="214053" cy="214053"/>
            </a:xfrm>
            <a:custGeom>
              <a:avLst/>
              <a:gdLst>
                <a:gd name="connsiteX0" fmla="*/ 345 w 214052"/>
                <a:gd name="connsiteY0" fmla="*/ 633 h 214052"/>
                <a:gd name="connsiteX1" fmla="*/ 214398 w 214052"/>
                <a:gd name="connsiteY1" fmla="*/ 633 h 214052"/>
                <a:gd name="connsiteX2" fmla="*/ 214398 w 214052"/>
                <a:gd name="connsiteY2" fmla="*/ 214686 h 214052"/>
                <a:gd name="connsiteX3" fmla="*/ 345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633"/>
                  </a:moveTo>
                  <a:lnTo>
                    <a:pt x="214398" y="633"/>
                  </a:lnTo>
                  <a:lnTo>
                    <a:pt x="214398" y="214686"/>
                  </a:lnTo>
                  <a:lnTo>
                    <a:pt x="345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2" name="Полилиния: фигура 981">
              <a:extLst>
                <a:ext uri="{FF2B5EF4-FFF2-40B4-BE49-F238E27FC236}">
                  <a16:creationId xmlns:a16="http://schemas.microsoft.com/office/drawing/2014/main" id="{423B4A4E-B205-4715-9437-AB101E765FED}"/>
                </a:ext>
              </a:extLst>
            </p:cNvPr>
            <p:cNvSpPr/>
            <p:nvPr/>
          </p:nvSpPr>
          <p:spPr>
            <a:xfrm>
              <a:off x="5784270" y="5403269"/>
              <a:ext cx="214053" cy="214053"/>
            </a:xfrm>
            <a:custGeom>
              <a:avLst/>
              <a:gdLst>
                <a:gd name="connsiteX0" fmla="*/ 369 w 214052"/>
                <a:gd name="connsiteY0" fmla="*/ 633 h 214052"/>
                <a:gd name="connsiteX1" fmla="*/ 214422 w 214052"/>
                <a:gd name="connsiteY1" fmla="*/ 633 h 214052"/>
                <a:gd name="connsiteX2" fmla="*/ 214422 w 214052"/>
                <a:gd name="connsiteY2" fmla="*/ 214686 h 214052"/>
                <a:gd name="connsiteX3" fmla="*/ 369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633"/>
                  </a:moveTo>
                  <a:lnTo>
                    <a:pt x="214422" y="633"/>
                  </a:lnTo>
                  <a:lnTo>
                    <a:pt x="214422" y="214686"/>
                  </a:lnTo>
                  <a:lnTo>
                    <a:pt x="369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3" name="Полилиния: фигура 982">
              <a:extLst>
                <a:ext uri="{FF2B5EF4-FFF2-40B4-BE49-F238E27FC236}">
                  <a16:creationId xmlns:a16="http://schemas.microsoft.com/office/drawing/2014/main" id="{1D1E6ABD-6F0F-48E4-A6BA-980FF04027D1}"/>
                </a:ext>
              </a:extLst>
            </p:cNvPr>
            <p:cNvSpPr/>
            <p:nvPr/>
          </p:nvSpPr>
          <p:spPr>
            <a:xfrm>
              <a:off x="7239001" y="5403269"/>
              <a:ext cx="214053" cy="214053"/>
            </a:xfrm>
            <a:custGeom>
              <a:avLst/>
              <a:gdLst>
                <a:gd name="connsiteX0" fmla="*/ 537 w 214052"/>
                <a:gd name="connsiteY0" fmla="*/ 633 h 214052"/>
                <a:gd name="connsiteX1" fmla="*/ 214590 w 214052"/>
                <a:gd name="connsiteY1" fmla="*/ 633 h 214052"/>
                <a:gd name="connsiteX2" fmla="*/ 214590 w 214052"/>
                <a:gd name="connsiteY2" fmla="*/ 214686 h 214052"/>
                <a:gd name="connsiteX3" fmla="*/ 537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633"/>
                  </a:moveTo>
                  <a:lnTo>
                    <a:pt x="214590" y="633"/>
                  </a:lnTo>
                  <a:lnTo>
                    <a:pt x="214590" y="214686"/>
                  </a:lnTo>
                  <a:lnTo>
                    <a:pt x="537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4" name="Полилиния: фигура 983">
              <a:extLst>
                <a:ext uri="{FF2B5EF4-FFF2-40B4-BE49-F238E27FC236}">
                  <a16:creationId xmlns:a16="http://schemas.microsoft.com/office/drawing/2014/main" id="{C8B98C4B-6288-4238-8DCF-AE098252E5FF}"/>
                </a:ext>
              </a:extLst>
            </p:cNvPr>
            <p:cNvSpPr/>
            <p:nvPr/>
          </p:nvSpPr>
          <p:spPr>
            <a:xfrm>
              <a:off x="7446819" y="5403269"/>
              <a:ext cx="214053" cy="214053"/>
            </a:xfrm>
            <a:custGeom>
              <a:avLst/>
              <a:gdLst>
                <a:gd name="connsiteX0" fmla="*/ 561 w 214052"/>
                <a:gd name="connsiteY0" fmla="*/ 633 h 214052"/>
                <a:gd name="connsiteX1" fmla="*/ 214614 w 214052"/>
                <a:gd name="connsiteY1" fmla="*/ 633 h 214052"/>
                <a:gd name="connsiteX2" fmla="*/ 214614 w 214052"/>
                <a:gd name="connsiteY2" fmla="*/ 214686 h 214052"/>
                <a:gd name="connsiteX3" fmla="*/ 561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633"/>
                  </a:moveTo>
                  <a:lnTo>
                    <a:pt x="214614" y="633"/>
                  </a:lnTo>
                  <a:lnTo>
                    <a:pt x="214614" y="214686"/>
                  </a:lnTo>
                  <a:lnTo>
                    <a:pt x="561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5" name="Полилиния: фигура 984">
              <a:extLst>
                <a:ext uri="{FF2B5EF4-FFF2-40B4-BE49-F238E27FC236}">
                  <a16:creationId xmlns:a16="http://schemas.microsoft.com/office/drawing/2014/main" id="{74010C18-4B8A-4281-9CCF-7A7166DBE98C}"/>
                </a:ext>
              </a:extLst>
            </p:cNvPr>
            <p:cNvSpPr/>
            <p:nvPr/>
          </p:nvSpPr>
          <p:spPr>
            <a:xfrm>
              <a:off x="7654638" y="5403269"/>
              <a:ext cx="214053" cy="214053"/>
            </a:xfrm>
            <a:custGeom>
              <a:avLst/>
              <a:gdLst>
                <a:gd name="connsiteX0" fmla="*/ 585 w 214052"/>
                <a:gd name="connsiteY0" fmla="*/ 633 h 214052"/>
                <a:gd name="connsiteX1" fmla="*/ 214638 w 214052"/>
                <a:gd name="connsiteY1" fmla="*/ 633 h 214052"/>
                <a:gd name="connsiteX2" fmla="*/ 214638 w 214052"/>
                <a:gd name="connsiteY2" fmla="*/ 214686 h 214052"/>
                <a:gd name="connsiteX3" fmla="*/ 585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633"/>
                  </a:moveTo>
                  <a:lnTo>
                    <a:pt x="214638" y="633"/>
                  </a:lnTo>
                  <a:lnTo>
                    <a:pt x="214638" y="214686"/>
                  </a:lnTo>
                  <a:lnTo>
                    <a:pt x="585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6" name="Полилиния: фигура 985">
              <a:extLst>
                <a:ext uri="{FF2B5EF4-FFF2-40B4-BE49-F238E27FC236}">
                  <a16:creationId xmlns:a16="http://schemas.microsoft.com/office/drawing/2014/main" id="{5DF4B6F0-F996-4A55-9ACD-FCB1C1458CAD}"/>
                </a:ext>
              </a:extLst>
            </p:cNvPr>
            <p:cNvSpPr/>
            <p:nvPr/>
          </p:nvSpPr>
          <p:spPr>
            <a:xfrm>
              <a:off x="7862448" y="5403269"/>
              <a:ext cx="214053" cy="214053"/>
            </a:xfrm>
            <a:custGeom>
              <a:avLst/>
              <a:gdLst>
                <a:gd name="connsiteX0" fmla="*/ 609 w 214052"/>
                <a:gd name="connsiteY0" fmla="*/ 633 h 214052"/>
                <a:gd name="connsiteX1" fmla="*/ 214662 w 214052"/>
                <a:gd name="connsiteY1" fmla="*/ 633 h 214052"/>
                <a:gd name="connsiteX2" fmla="*/ 214662 w 214052"/>
                <a:gd name="connsiteY2" fmla="*/ 214686 h 214052"/>
                <a:gd name="connsiteX3" fmla="*/ 609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633"/>
                  </a:moveTo>
                  <a:lnTo>
                    <a:pt x="214662" y="633"/>
                  </a:lnTo>
                  <a:lnTo>
                    <a:pt x="214662" y="214686"/>
                  </a:lnTo>
                  <a:lnTo>
                    <a:pt x="609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7" name="Полилиния: фигура 986">
              <a:extLst>
                <a:ext uri="{FF2B5EF4-FFF2-40B4-BE49-F238E27FC236}">
                  <a16:creationId xmlns:a16="http://schemas.microsoft.com/office/drawing/2014/main" id="{853225AC-60F8-498C-80A2-4E14F7DD09A4}"/>
                </a:ext>
              </a:extLst>
            </p:cNvPr>
            <p:cNvSpPr/>
            <p:nvPr/>
          </p:nvSpPr>
          <p:spPr>
            <a:xfrm>
              <a:off x="8070267" y="5403269"/>
              <a:ext cx="214053" cy="214053"/>
            </a:xfrm>
            <a:custGeom>
              <a:avLst/>
              <a:gdLst>
                <a:gd name="connsiteX0" fmla="*/ 633 w 214052"/>
                <a:gd name="connsiteY0" fmla="*/ 633 h 214052"/>
                <a:gd name="connsiteX1" fmla="*/ 214686 w 214052"/>
                <a:gd name="connsiteY1" fmla="*/ 633 h 214052"/>
                <a:gd name="connsiteX2" fmla="*/ 214686 w 214052"/>
                <a:gd name="connsiteY2" fmla="*/ 214686 h 214052"/>
                <a:gd name="connsiteX3" fmla="*/ 633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633"/>
                  </a:moveTo>
                  <a:lnTo>
                    <a:pt x="214686" y="633"/>
                  </a:lnTo>
                  <a:lnTo>
                    <a:pt x="214686" y="214686"/>
                  </a:lnTo>
                  <a:lnTo>
                    <a:pt x="633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8" name="Полилиния: фигура 987">
              <a:extLst>
                <a:ext uri="{FF2B5EF4-FFF2-40B4-BE49-F238E27FC236}">
                  <a16:creationId xmlns:a16="http://schemas.microsoft.com/office/drawing/2014/main" id="{2DEA12E1-0D21-4082-91FC-6A42F0A18420}"/>
                </a:ext>
              </a:extLst>
            </p:cNvPr>
            <p:cNvSpPr/>
            <p:nvPr/>
          </p:nvSpPr>
          <p:spPr>
            <a:xfrm>
              <a:off x="8278085" y="5403269"/>
              <a:ext cx="214053" cy="214053"/>
            </a:xfrm>
            <a:custGeom>
              <a:avLst/>
              <a:gdLst>
                <a:gd name="connsiteX0" fmla="*/ 657 w 214052"/>
                <a:gd name="connsiteY0" fmla="*/ 633 h 214052"/>
                <a:gd name="connsiteX1" fmla="*/ 214710 w 214052"/>
                <a:gd name="connsiteY1" fmla="*/ 633 h 214052"/>
                <a:gd name="connsiteX2" fmla="*/ 214710 w 214052"/>
                <a:gd name="connsiteY2" fmla="*/ 214686 h 214052"/>
                <a:gd name="connsiteX3" fmla="*/ 657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633"/>
                  </a:moveTo>
                  <a:lnTo>
                    <a:pt x="214710" y="633"/>
                  </a:lnTo>
                  <a:lnTo>
                    <a:pt x="214710" y="214686"/>
                  </a:lnTo>
                  <a:lnTo>
                    <a:pt x="657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9" name="Полилиния: фигура 988">
              <a:extLst>
                <a:ext uri="{FF2B5EF4-FFF2-40B4-BE49-F238E27FC236}">
                  <a16:creationId xmlns:a16="http://schemas.microsoft.com/office/drawing/2014/main" id="{C96BB39C-C09F-4434-A9C1-2316C181BA29}"/>
                </a:ext>
              </a:extLst>
            </p:cNvPr>
            <p:cNvSpPr/>
            <p:nvPr/>
          </p:nvSpPr>
          <p:spPr>
            <a:xfrm>
              <a:off x="8485904" y="5403269"/>
              <a:ext cx="214053" cy="214053"/>
            </a:xfrm>
            <a:custGeom>
              <a:avLst/>
              <a:gdLst>
                <a:gd name="connsiteX0" fmla="*/ 681 w 214052"/>
                <a:gd name="connsiteY0" fmla="*/ 633 h 214052"/>
                <a:gd name="connsiteX1" fmla="*/ 214734 w 214052"/>
                <a:gd name="connsiteY1" fmla="*/ 633 h 214052"/>
                <a:gd name="connsiteX2" fmla="*/ 214734 w 214052"/>
                <a:gd name="connsiteY2" fmla="*/ 214686 h 214052"/>
                <a:gd name="connsiteX3" fmla="*/ 681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633"/>
                  </a:moveTo>
                  <a:lnTo>
                    <a:pt x="214734" y="633"/>
                  </a:lnTo>
                  <a:lnTo>
                    <a:pt x="214734" y="214686"/>
                  </a:lnTo>
                  <a:lnTo>
                    <a:pt x="681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0" name="Полилиния: фигура 989">
              <a:extLst>
                <a:ext uri="{FF2B5EF4-FFF2-40B4-BE49-F238E27FC236}">
                  <a16:creationId xmlns:a16="http://schemas.microsoft.com/office/drawing/2014/main" id="{94BA6A15-1CA7-482D-93EC-8BF4E6A26357}"/>
                </a:ext>
              </a:extLst>
            </p:cNvPr>
            <p:cNvSpPr/>
            <p:nvPr/>
          </p:nvSpPr>
          <p:spPr>
            <a:xfrm>
              <a:off x="8693723" y="5403269"/>
              <a:ext cx="214053" cy="214053"/>
            </a:xfrm>
            <a:custGeom>
              <a:avLst/>
              <a:gdLst>
                <a:gd name="connsiteX0" fmla="*/ 705 w 214052"/>
                <a:gd name="connsiteY0" fmla="*/ 633 h 214052"/>
                <a:gd name="connsiteX1" fmla="*/ 214758 w 214052"/>
                <a:gd name="connsiteY1" fmla="*/ 633 h 214052"/>
                <a:gd name="connsiteX2" fmla="*/ 214758 w 214052"/>
                <a:gd name="connsiteY2" fmla="*/ 214686 h 214052"/>
                <a:gd name="connsiteX3" fmla="*/ 705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633"/>
                  </a:moveTo>
                  <a:lnTo>
                    <a:pt x="214758" y="633"/>
                  </a:lnTo>
                  <a:lnTo>
                    <a:pt x="214758" y="214686"/>
                  </a:lnTo>
                  <a:lnTo>
                    <a:pt x="705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1" name="Полилиния: фигура 990">
              <a:extLst>
                <a:ext uri="{FF2B5EF4-FFF2-40B4-BE49-F238E27FC236}">
                  <a16:creationId xmlns:a16="http://schemas.microsoft.com/office/drawing/2014/main" id="{C5A5A68F-0D9A-4DB3-95ED-F207C34B7D1D}"/>
                </a:ext>
              </a:extLst>
            </p:cNvPr>
            <p:cNvSpPr/>
            <p:nvPr/>
          </p:nvSpPr>
          <p:spPr>
            <a:xfrm>
              <a:off x="4745177" y="5611087"/>
              <a:ext cx="214053" cy="214053"/>
            </a:xfrm>
            <a:custGeom>
              <a:avLst/>
              <a:gdLst>
                <a:gd name="connsiteX0" fmla="*/ 249 w 214052"/>
                <a:gd name="connsiteY0" fmla="*/ 657 h 214052"/>
                <a:gd name="connsiteX1" fmla="*/ 214302 w 214052"/>
                <a:gd name="connsiteY1" fmla="*/ 657 h 214052"/>
                <a:gd name="connsiteX2" fmla="*/ 214302 w 214052"/>
                <a:gd name="connsiteY2" fmla="*/ 214710 h 214052"/>
                <a:gd name="connsiteX3" fmla="*/ 249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657"/>
                  </a:moveTo>
                  <a:lnTo>
                    <a:pt x="214302" y="657"/>
                  </a:lnTo>
                  <a:lnTo>
                    <a:pt x="214302" y="214710"/>
                  </a:lnTo>
                  <a:lnTo>
                    <a:pt x="249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2" name="Полилиния: фигура 991">
              <a:extLst>
                <a:ext uri="{FF2B5EF4-FFF2-40B4-BE49-F238E27FC236}">
                  <a16:creationId xmlns:a16="http://schemas.microsoft.com/office/drawing/2014/main" id="{95A532A2-BE4A-4858-9574-AB7AD10E9FE8}"/>
                </a:ext>
              </a:extLst>
            </p:cNvPr>
            <p:cNvSpPr/>
            <p:nvPr/>
          </p:nvSpPr>
          <p:spPr>
            <a:xfrm>
              <a:off x="5160814" y="5611087"/>
              <a:ext cx="214053" cy="214053"/>
            </a:xfrm>
            <a:custGeom>
              <a:avLst/>
              <a:gdLst>
                <a:gd name="connsiteX0" fmla="*/ 297 w 214052"/>
                <a:gd name="connsiteY0" fmla="*/ 657 h 214052"/>
                <a:gd name="connsiteX1" fmla="*/ 214350 w 214052"/>
                <a:gd name="connsiteY1" fmla="*/ 657 h 214052"/>
                <a:gd name="connsiteX2" fmla="*/ 214350 w 214052"/>
                <a:gd name="connsiteY2" fmla="*/ 214710 h 214052"/>
                <a:gd name="connsiteX3" fmla="*/ 297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657"/>
                  </a:moveTo>
                  <a:lnTo>
                    <a:pt x="214350" y="657"/>
                  </a:lnTo>
                  <a:lnTo>
                    <a:pt x="214350" y="214710"/>
                  </a:lnTo>
                  <a:lnTo>
                    <a:pt x="297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3" name="Полилиния: фигура 992">
              <a:extLst>
                <a:ext uri="{FF2B5EF4-FFF2-40B4-BE49-F238E27FC236}">
                  <a16:creationId xmlns:a16="http://schemas.microsoft.com/office/drawing/2014/main" id="{664C6BE2-4F34-4E9C-944A-5B4E9E01A2C3}"/>
                </a:ext>
              </a:extLst>
            </p:cNvPr>
            <p:cNvSpPr/>
            <p:nvPr/>
          </p:nvSpPr>
          <p:spPr>
            <a:xfrm>
              <a:off x="5784270" y="5611087"/>
              <a:ext cx="214053" cy="214053"/>
            </a:xfrm>
            <a:custGeom>
              <a:avLst/>
              <a:gdLst>
                <a:gd name="connsiteX0" fmla="*/ 369 w 214052"/>
                <a:gd name="connsiteY0" fmla="*/ 657 h 214052"/>
                <a:gd name="connsiteX1" fmla="*/ 214422 w 214052"/>
                <a:gd name="connsiteY1" fmla="*/ 657 h 214052"/>
                <a:gd name="connsiteX2" fmla="*/ 214422 w 214052"/>
                <a:gd name="connsiteY2" fmla="*/ 214710 h 214052"/>
                <a:gd name="connsiteX3" fmla="*/ 369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657"/>
                  </a:moveTo>
                  <a:lnTo>
                    <a:pt x="214422" y="657"/>
                  </a:lnTo>
                  <a:lnTo>
                    <a:pt x="214422" y="214710"/>
                  </a:lnTo>
                  <a:lnTo>
                    <a:pt x="369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4" name="Полилиния: фигура 993">
              <a:extLst>
                <a:ext uri="{FF2B5EF4-FFF2-40B4-BE49-F238E27FC236}">
                  <a16:creationId xmlns:a16="http://schemas.microsoft.com/office/drawing/2014/main" id="{AD8ABCB7-975C-4B6B-858A-FE59C036898A}"/>
                </a:ext>
              </a:extLst>
            </p:cNvPr>
            <p:cNvSpPr/>
            <p:nvPr/>
          </p:nvSpPr>
          <p:spPr>
            <a:xfrm>
              <a:off x="5992089" y="5611087"/>
              <a:ext cx="214053" cy="214053"/>
            </a:xfrm>
            <a:custGeom>
              <a:avLst/>
              <a:gdLst>
                <a:gd name="connsiteX0" fmla="*/ 393 w 214052"/>
                <a:gd name="connsiteY0" fmla="*/ 657 h 214052"/>
                <a:gd name="connsiteX1" fmla="*/ 214446 w 214052"/>
                <a:gd name="connsiteY1" fmla="*/ 657 h 214052"/>
                <a:gd name="connsiteX2" fmla="*/ 214446 w 214052"/>
                <a:gd name="connsiteY2" fmla="*/ 214710 h 214052"/>
                <a:gd name="connsiteX3" fmla="*/ 393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657"/>
                  </a:moveTo>
                  <a:lnTo>
                    <a:pt x="214446" y="657"/>
                  </a:lnTo>
                  <a:lnTo>
                    <a:pt x="214446" y="214710"/>
                  </a:lnTo>
                  <a:lnTo>
                    <a:pt x="393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5" name="Полилиния: фигура 994">
              <a:extLst>
                <a:ext uri="{FF2B5EF4-FFF2-40B4-BE49-F238E27FC236}">
                  <a16:creationId xmlns:a16="http://schemas.microsoft.com/office/drawing/2014/main" id="{FF68456F-9F4A-4D7F-9DC2-10D2A71AC543}"/>
                </a:ext>
              </a:extLst>
            </p:cNvPr>
            <p:cNvSpPr/>
            <p:nvPr/>
          </p:nvSpPr>
          <p:spPr>
            <a:xfrm>
              <a:off x="6407726" y="5611087"/>
              <a:ext cx="214053" cy="214053"/>
            </a:xfrm>
            <a:custGeom>
              <a:avLst/>
              <a:gdLst>
                <a:gd name="connsiteX0" fmla="*/ 441 w 214052"/>
                <a:gd name="connsiteY0" fmla="*/ 657 h 214052"/>
                <a:gd name="connsiteX1" fmla="*/ 214494 w 214052"/>
                <a:gd name="connsiteY1" fmla="*/ 657 h 214052"/>
                <a:gd name="connsiteX2" fmla="*/ 214494 w 214052"/>
                <a:gd name="connsiteY2" fmla="*/ 214710 h 214052"/>
                <a:gd name="connsiteX3" fmla="*/ 441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657"/>
                  </a:moveTo>
                  <a:lnTo>
                    <a:pt x="214494" y="657"/>
                  </a:lnTo>
                  <a:lnTo>
                    <a:pt x="214494" y="214710"/>
                  </a:lnTo>
                  <a:lnTo>
                    <a:pt x="441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6" name="Полилиния: фигура 995">
              <a:extLst>
                <a:ext uri="{FF2B5EF4-FFF2-40B4-BE49-F238E27FC236}">
                  <a16:creationId xmlns:a16="http://schemas.microsoft.com/office/drawing/2014/main" id="{E82F9C55-D61F-4884-A1B6-A7932B9C8483}"/>
                </a:ext>
              </a:extLst>
            </p:cNvPr>
            <p:cNvSpPr/>
            <p:nvPr/>
          </p:nvSpPr>
          <p:spPr>
            <a:xfrm>
              <a:off x="6823363" y="5611087"/>
              <a:ext cx="214053" cy="214053"/>
            </a:xfrm>
            <a:custGeom>
              <a:avLst/>
              <a:gdLst>
                <a:gd name="connsiteX0" fmla="*/ 489 w 214052"/>
                <a:gd name="connsiteY0" fmla="*/ 657 h 214052"/>
                <a:gd name="connsiteX1" fmla="*/ 214542 w 214052"/>
                <a:gd name="connsiteY1" fmla="*/ 657 h 214052"/>
                <a:gd name="connsiteX2" fmla="*/ 214542 w 214052"/>
                <a:gd name="connsiteY2" fmla="*/ 214710 h 214052"/>
                <a:gd name="connsiteX3" fmla="*/ 489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657"/>
                  </a:moveTo>
                  <a:lnTo>
                    <a:pt x="214542" y="657"/>
                  </a:lnTo>
                  <a:lnTo>
                    <a:pt x="214542" y="214710"/>
                  </a:lnTo>
                  <a:lnTo>
                    <a:pt x="489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7" name="Полилиния: фигура 996">
              <a:extLst>
                <a:ext uri="{FF2B5EF4-FFF2-40B4-BE49-F238E27FC236}">
                  <a16:creationId xmlns:a16="http://schemas.microsoft.com/office/drawing/2014/main" id="{DB120602-B9DC-47A4-8158-DC08F1190085}"/>
                </a:ext>
              </a:extLst>
            </p:cNvPr>
            <p:cNvSpPr/>
            <p:nvPr/>
          </p:nvSpPr>
          <p:spPr>
            <a:xfrm>
              <a:off x="7031182" y="5611087"/>
              <a:ext cx="214053" cy="214053"/>
            </a:xfrm>
            <a:custGeom>
              <a:avLst/>
              <a:gdLst>
                <a:gd name="connsiteX0" fmla="*/ 513 w 214052"/>
                <a:gd name="connsiteY0" fmla="*/ 657 h 214052"/>
                <a:gd name="connsiteX1" fmla="*/ 214566 w 214052"/>
                <a:gd name="connsiteY1" fmla="*/ 657 h 214052"/>
                <a:gd name="connsiteX2" fmla="*/ 214566 w 214052"/>
                <a:gd name="connsiteY2" fmla="*/ 214710 h 214052"/>
                <a:gd name="connsiteX3" fmla="*/ 513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657"/>
                  </a:moveTo>
                  <a:lnTo>
                    <a:pt x="214566" y="657"/>
                  </a:lnTo>
                  <a:lnTo>
                    <a:pt x="214566" y="214710"/>
                  </a:lnTo>
                  <a:lnTo>
                    <a:pt x="513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8" name="Полилиния: фигура 997">
              <a:extLst>
                <a:ext uri="{FF2B5EF4-FFF2-40B4-BE49-F238E27FC236}">
                  <a16:creationId xmlns:a16="http://schemas.microsoft.com/office/drawing/2014/main" id="{5429C95E-B192-4683-95B0-3A5283A77981}"/>
                </a:ext>
              </a:extLst>
            </p:cNvPr>
            <p:cNvSpPr/>
            <p:nvPr/>
          </p:nvSpPr>
          <p:spPr>
            <a:xfrm>
              <a:off x="7239001" y="5611087"/>
              <a:ext cx="214053" cy="214053"/>
            </a:xfrm>
            <a:custGeom>
              <a:avLst/>
              <a:gdLst>
                <a:gd name="connsiteX0" fmla="*/ 537 w 214052"/>
                <a:gd name="connsiteY0" fmla="*/ 657 h 214052"/>
                <a:gd name="connsiteX1" fmla="*/ 214590 w 214052"/>
                <a:gd name="connsiteY1" fmla="*/ 657 h 214052"/>
                <a:gd name="connsiteX2" fmla="*/ 214590 w 214052"/>
                <a:gd name="connsiteY2" fmla="*/ 214710 h 214052"/>
                <a:gd name="connsiteX3" fmla="*/ 537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657"/>
                  </a:moveTo>
                  <a:lnTo>
                    <a:pt x="214590" y="657"/>
                  </a:lnTo>
                  <a:lnTo>
                    <a:pt x="214590" y="214710"/>
                  </a:lnTo>
                  <a:lnTo>
                    <a:pt x="537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9" name="Полилиния: фигура 998">
              <a:extLst>
                <a:ext uri="{FF2B5EF4-FFF2-40B4-BE49-F238E27FC236}">
                  <a16:creationId xmlns:a16="http://schemas.microsoft.com/office/drawing/2014/main" id="{07467A88-9558-4071-8C19-FC2DA012EC2B}"/>
                </a:ext>
              </a:extLst>
            </p:cNvPr>
            <p:cNvSpPr/>
            <p:nvPr/>
          </p:nvSpPr>
          <p:spPr>
            <a:xfrm>
              <a:off x="7862448" y="5611087"/>
              <a:ext cx="214053" cy="214053"/>
            </a:xfrm>
            <a:custGeom>
              <a:avLst/>
              <a:gdLst>
                <a:gd name="connsiteX0" fmla="*/ 609 w 214052"/>
                <a:gd name="connsiteY0" fmla="*/ 657 h 214052"/>
                <a:gd name="connsiteX1" fmla="*/ 214662 w 214052"/>
                <a:gd name="connsiteY1" fmla="*/ 657 h 214052"/>
                <a:gd name="connsiteX2" fmla="*/ 214662 w 214052"/>
                <a:gd name="connsiteY2" fmla="*/ 214710 h 214052"/>
                <a:gd name="connsiteX3" fmla="*/ 609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657"/>
                  </a:moveTo>
                  <a:lnTo>
                    <a:pt x="214662" y="657"/>
                  </a:lnTo>
                  <a:lnTo>
                    <a:pt x="214662" y="214710"/>
                  </a:lnTo>
                  <a:lnTo>
                    <a:pt x="609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0" name="Полилиния: фигура 999">
              <a:extLst>
                <a:ext uri="{FF2B5EF4-FFF2-40B4-BE49-F238E27FC236}">
                  <a16:creationId xmlns:a16="http://schemas.microsoft.com/office/drawing/2014/main" id="{AFBC22F4-5202-45EC-9A2D-27B49A1546B2}"/>
                </a:ext>
              </a:extLst>
            </p:cNvPr>
            <p:cNvSpPr/>
            <p:nvPr/>
          </p:nvSpPr>
          <p:spPr>
            <a:xfrm>
              <a:off x="8278085" y="5611087"/>
              <a:ext cx="214053" cy="214053"/>
            </a:xfrm>
            <a:custGeom>
              <a:avLst/>
              <a:gdLst>
                <a:gd name="connsiteX0" fmla="*/ 657 w 214052"/>
                <a:gd name="connsiteY0" fmla="*/ 657 h 214052"/>
                <a:gd name="connsiteX1" fmla="*/ 214710 w 214052"/>
                <a:gd name="connsiteY1" fmla="*/ 657 h 214052"/>
                <a:gd name="connsiteX2" fmla="*/ 214710 w 214052"/>
                <a:gd name="connsiteY2" fmla="*/ 214710 h 214052"/>
                <a:gd name="connsiteX3" fmla="*/ 657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657"/>
                  </a:moveTo>
                  <a:lnTo>
                    <a:pt x="214710" y="657"/>
                  </a:lnTo>
                  <a:lnTo>
                    <a:pt x="214710" y="214710"/>
                  </a:lnTo>
                  <a:lnTo>
                    <a:pt x="657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1" name="Полилиния: фигура 1000">
              <a:extLst>
                <a:ext uri="{FF2B5EF4-FFF2-40B4-BE49-F238E27FC236}">
                  <a16:creationId xmlns:a16="http://schemas.microsoft.com/office/drawing/2014/main" id="{DA5FA70B-9EB2-41D1-A4C7-17290A5A22CC}"/>
                </a:ext>
              </a:extLst>
            </p:cNvPr>
            <p:cNvSpPr/>
            <p:nvPr/>
          </p:nvSpPr>
          <p:spPr>
            <a:xfrm>
              <a:off x="4745177" y="5818906"/>
              <a:ext cx="214053" cy="214053"/>
            </a:xfrm>
            <a:custGeom>
              <a:avLst/>
              <a:gdLst>
                <a:gd name="connsiteX0" fmla="*/ 249 w 214052"/>
                <a:gd name="connsiteY0" fmla="*/ 681 h 214052"/>
                <a:gd name="connsiteX1" fmla="*/ 214302 w 214052"/>
                <a:gd name="connsiteY1" fmla="*/ 681 h 214052"/>
                <a:gd name="connsiteX2" fmla="*/ 214302 w 214052"/>
                <a:gd name="connsiteY2" fmla="*/ 214734 h 214052"/>
                <a:gd name="connsiteX3" fmla="*/ 249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681"/>
                  </a:moveTo>
                  <a:lnTo>
                    <a:pt x="214302" y="681"/>
                  </a:lnTo>
                  <a:lnTo>
                    <a:pt x="214302" y="214734"/>
                  </a:lnTo>
                  <a:lnTo>
                    <a:pt x="249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2" name="Полилиния: фигура 1001">
              <a:extLst>
                <a:ext uri="{FF2B5EF4-FFF2-40B4-BE49-F238E27FC236}">
                  <a16:creationId xmlns:a16="http://schemas.microsoft.com/office/drawing/2014/main" id="{E4B9D2F6-992B-498E-83A2-3395E46157E0}"/>
                </a:ext>
              </a:extLst>
            </p:cNvPr>
            <p:cNvSpPr/>
            <p:nvPr/>
          </p:nvSpPr>
          <p:spPr>
            <a:xfrm>
              <a:off x="4952995" y="5818906"/>
              <a:ext cx="214053" cy="214053"/>
            </a:xfrm>
            <a:custGeom>
              <a:avLst/>
              <a:gdLst>
                <a:gd name="connsiteX0" fmla="*/ 273 w 214052"/>
                <a:gd name="connsiteY0" fmla="*/ 681 h 214052"/>
                <a:gd name="connsiteX1" fmla="*/ 214326 w 214052"/>
                <a:gd name="connsiteY1" fmla="*/ 681 h 214052"/>
                <a:gd name="connsiteX2" fmla="*/ 214326 w 214052"/>
                <a:gd name="connsiteY2" fmla="*/ 214734 h 214052"/>
                <a:gd name="connsiteX3" fmla="*/ 273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681"/>
                  </a:moveTo>
                  <a:lnTo>
                    <a:pt x="214326" y="681"/>
                  </a:lnTo>
                  <a:lnTo>
                    <a:pt x="214326" y="214734"/>
                  </a:lnTo>
                  <a:lnTo>
                    <a:pt x="273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3" name="Полилиния: фигура 1002">
              <a:extLst>
                <a:ext uri="{FF2B5EF4-FFF2-40B4-BE49-F238E27FC236}">
                  <a16:creationId xmlns:a16="http://schemas.microsoft.com/office/drawing/2014/main" id="{1E401BF0-D432-45B2-9A80-9304E40F44E7}"/>
                </a:ext>
              </a:extLst>
            </p:cNvPr>
            <p:cNvSpPr/>
            <p:nvPr/>
          </p:nvSpPr>
          <p:spPr>
            <a:xfrm>
              <a:off x="5160814" y="5818906"/>
              <a:ext cx="214053" cy="214053"/>
            </a:xfrm>
            <a:custGeom>
              <a:avLst/>
              <a:gdLst>
                <a:gd name="connsiteX0" fmla="*/ 297 w 214052"/>
                <a:gd name="connsiteY0" fmla="*/ 681 h 214052"/>
                <a:gd name="connsiteX1" fmla="*/ 214350 w 214052"/>
                <a:gd name="connsiteY1" fmla="*/ 681 h 214052"/>
                <a:gd name="connsiteX2" fmla="*/ 214350 w 214052"/>
                <a:gd name="connsiteY2" fmla="*/ 214734 h 214052"/>
                <a:gd name="connsiteX3" fmla="*/ 297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681"/>
                  </a:moveTo>
                  <a:lnTo>
                    <a:pt x="214350" y="681"/>
                  </a:lnTo>
                  <a:lnTo>
                    <a:pt x="214350" y="214734"/>
                  </a:lnTo>
                  <a:lnTo>
                    <a:pt x="297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4" name="Полилиния: фигура 1003">
              <a:extLst>
                <a:ext uri="{FF2B5EF4-FFF2-40B4-BE49-F238E27FC236}">
                  <a16:creationId xmlns:a16="http://schemas.microsoft.com/office/drawing/2014/main" id="{DBFF52EF-557D-4528-9F70-4E8A31750122}"/>
                </a:ext>
              </a:extLst>
            </p:cNvPr>
            <p:cNvSpPr/>
            <p:nvPr/>
          </p:nvSpPr>
          <p:spPr>
            <a:xfrm>
              <a:off x="5576451" y="5818906"/>
              <a:ext cx="214053" cy="214053"/>
            </a:xfrm>
            <a:custGeom>
              <a:avLst/>
              <a:gdLst>
                <a:gd name="connsiteX0" fmla="*/ 345 w 214052"/>
                <a:gd name="connsiteY0" fmla="*/ 681 h 214052"/>
                <a:gd name="connsiteX1" fmla="*/ 214398 w 214052"/>
                <a:gd name="connsiteY1" fmla="*/ 681 h 214052"/>
                <a:gd name="connsiteX2" fmla="*/ 214398 w 214052"/>
                <a:gd name="connsiteY2" fmla="*/ 214734 h 214052"/>
                <a:gd name="connsiteX3" fmla="*/ 345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681"/>
                  </a:moveTo>
                  <a:lnTo>
                    <a:pt x="214398" y="681"/>
                  </a:lnTo>
                  <a:lnTo>
                    <a:pt x="214398" y="214734"/>
                  </a:lnTo>
                  <a:lnTo>
                    <a:pt x="345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5" name="Полилиния: фигура 1004">
              <a:extLst>
                <a:ext uri="{FF2B5EF4-FFF2-40B4-BE49-F238E27FC236}">
                  <a16:creationId xmlns:a16="http://schemas.microsoft.com/office/drawing/2014/main" id="{55BCC4ED-202D-4B17-B387-DCC5B569B59B}"/>
                </a:ext>
              </a:extLst>
            </p:cNvPr>
            <p:cNvSpPr/>
            <p:nvPr/>
          </p:nvSpPr>
          <p:spPr>
            <a:xfrm>
              <a:off x="6199907" y="5818906"/>
              <a:ext cx="214053" cy="214053"/>
            </a:xfrm>
            <a:custGeom>
              <a:avLst/>
              <a:gdLst>
                <a:gd name="connsiteX0" fmla="*/ 417 w 214052"/>
                <a:gd name="connsiteY0" fmla="*/ 681 h 214052"/>
                <a:gd name="connsiteX1" fmla="*/ 214470 w 214052"/>
                <a:gd name="connsiteY1" fmla="*/ 681 h 214052"/>
                <a:gd name="connsiteX2" fmla="*/ 214470 w 214052"/>
                <a:gd name="connsiteY2" fmla="*/ 214734 h 214052"/>
                <a:gd name="connsiteX3" fmla="*/ 417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681"/>
                  </a:moveTo>
                  <a:lnTo>
                    <a:pt x="214470" y="681"/>
                  </a:lnTo>
                  <a:lnTo>
                    <a:pt x="214470" y="214734"/>
                  </a:lnTo>
                  <a:lnTo>
                    <a:pt x="417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6" name="Полилиния: фигура 1005">
              <a:extLst>
                <a:ext uri="{FF2B5EF4-FFF2-40B4-BE49-F238E27FC236}">
                  <a16:creationId xmlns:a16="http://schemas.microsoft.com/office/drawing/2014/main" id="{E61B9DFE-9793-4A62-9A85-C32CAE06EE5A}"/>
                </a:ext>
              </a:extLst>
            </p:cNvPr>
            <p:cNvSpPr/>
            <p:nvPr/>
          </p:nvSpPr>
          <p:spPr>
            <a:xfrm>
              <a:off x="6407726" y="5818906"/>
              <a:ext cx="214053" cy="214053"/>
            </a:xfrm>
            <a:custGeom>
              <a:avLst/>
              <a:gdLst>
                <a:gd name="connsiteX0" fmla="*/ 441 w 214052"/>
                <a:gd name="connsiteY0" fmla="*/ 681 h 214052"/>
                <a:gd name="connsiteX1" fmla="*/ 214494 w 214052"/>
                <a:gd name="connsiteY1" fmla="*/ 681 h 214052"/>
                <a:gd name="connsiteX2" fmla="*/ 214494 w 214052"/>
                <a:gd name="connsiteY2" fmla="*/ 214734 h 214052"/>
                <a:gd name="connsiteX3" fmla="*/ 441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681"/>
                  </a:moveTo>
                  <a:lnTo>
                    <a:pt x="214494" y="681"/>
                  </a:lnTo>
                  <a:lnTo>
                    <a:pt x="214494" y="214734"/>
                  </a:lnTo>
                  <a:lnTo>
                    <a:pt x="441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7" name="Полилиния: фигура 1006">
              <a:extLst>
                <a:ext uri="{FF2B5EF4-FFF2-40B4-BE49-F238E27FC236}">
                  <a16:creationId xmlns:a16="http://schemas.microsoft.com/office/drawing/2014/main" id="{88A19B10-DB28-4D59-B499-295255B0A762}"/>
                </a:ext>
              </a:extLst>
            </p:cNvPr>
            <p:cNvSpPr/>
            <p:nvPr/>
          </p:nvSpPr>
          <p:spPr>
            <a:xfrm>
              <a:off x="6615545" y="5818906"/>
              <a:ext cx="214053" cy="214053"/>
            </a:xfrm>
            <a:custGeom>
              <a:avLst/>
              <a:gdLst>
                <a:gd name="connsiteX0" fmla="*/ 465 w 214052"/>
                <a:gd name="connsiteY0" fmla="*/ 681 h 214052"/>
                <a:gd name="connsiteX1" fmla="*/ 214518 w 214052"/>
                <a:gd name="connsiteY1" fmla="*/ 681 h 214052"/>
                <a:gd name="connsiteX2" fmla="*/ 214518 w 214052"/>
                <a:gd name="connsiteY2" fmla="*/ 214734 h 214052"/>
                <a:gd name="connsiteX3" fmla="*/ 465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681"/>
                  </a:moveTo>
                  <a:lnTo>
                    <a:pt x="214518" y="681"/>
                  </a:lnTo>
                  <a:lnTo>
                    <a:pt x="214518" y="214734"/>
                  </a:lnTo>
                  <a:lnTo>
                    <a:pt x="465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8" name="Полилиния: фигура 1007">
              <a:extLst>
                <a:ext uri="{FF2B5EF4-FFF2-40B4-BE49-F238E27FC236}">
                  <a16:creationId xmlns:a16="http://schemas.microsoft.com/office/drawing/2014/main" id="{8C26A85F-1067-44F9-A7D5-1FD424F785AF}"/>
                </a:ext>
              </a:extLst>
            </p:cNvPr>
            <p:cNvSpPr/>
            <p:nvPr/>
          </p:nvSpPr>
          <p:spPr>
            <a:xfrm>
              <a:off x="7031182" y="5818906"/>
              <a:ext cx="214053" cy="214053"/>
            </a:xfrm>
            <a:custGeom>
              <a:avLst/>
              <a:gdLst>
                <a:gd name="connsiteX0" fmla="*/ 513 w 214052"/>
                <a:gd name="connsiteY0" fmla="*/ 681 h 214052"/>
                <a:gd name="connsiteX1" fmla="*/ 214566 w 214052"/>
                <a:gd name="connsiteY1" fmla="*/ 681 h 214052"/>
                <a:gd name="connsiteX2" fmla="*/ 214566 w 214052"/>
                <a:gd name="connsiteY2" fmla="*/ 214734 h 214052"/>
                <a:gd name="connsiteX3" fmla="*/ 513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681"/>
                  </a:moveTo>
                  <a:lnTo>
                    <a:pt x="214566" y="681"/>
                  </a:lnTo>
                  <a:lnTo>
                    <a:pt x="214566" y="214734"/>
                  </a:lnTo>
                  <a:lnTo>
                    <a:pt x="513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9" name="Полилиния: фигура 1008">
              <a:extLst>
                <a:ext uri="{FF2B5EF4-FFF2-40B4-BE49-F238E27FC236}">
                  <a16:creationId xmlns:a16="http://schemas.microsoft.com/office/drawing/2014/main" id="{80FA6021-608A-4AB4-B4A7-0D505B5B92BC}"/>
                </a:ext>
              </a:extLst>
            </p:cNvPr>
            <p:cNvSpPr/>
            <p:nvPr/>
          </p:nvSpPr>
          <p:spPr>
            <a:xfrm>
              <a:off x="7654638" y="5818906"/>
              <a:ext cx="214053" cy="214053"/>
            </a:xfrm>
            <a:custGeom>
              <a:avLst/>
              <a:gdLst>
                <a:gd name="connsiteX0" fmla="*/ 585 w 214052"/>
                <a:gd name="connsiteY0" fmla="*/ 681 h 214052"/>
                <a:gd name="connsiteX1" fmla="*/ 214638 w 214052"/>
                <a:gd name="connsiteY1" fmla="*/ 681 h 214052"/>
                <a:gd name="connsiteX2" fmla="*/ 214638 w 214052"/>
                <a:gd name="connsiteY2" fmla="*/ 214734 h 214052"/>
                <a:gd name="connsiteX3" fmla="*/ 585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681"/>
                  </a:moveTo>
                  <a:lnTo>
                    <a:pt x="214638" y="681"/>
                  </a:lnTo>
                  <a:lnTo>
                    <a:pt x="214638" y="214734"/>
                  </a:lnTo>
                  <a:lnTo>
                    <a:pt x="585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0" name="Полилиния: фигура 1009">
              <a:extLst>
                <a:ext uri="{FF2B5EF4-FFF2-40B4-BE49-F238E27FC236}">
                  <a16:creationId xmlns:a16="http://schemas.microsoft.com/office/drawing/2014/main" id="{9282925A-9DD4-400D-AF0D-8DF2D8AE73A6}"/>
                </a:ext>
              </a:extLst>
            </p:cNvPr>
            <p:cNvSpPr/>
            <p:nvPr/>
          </p:nvSpPr>
          <p:spPr>
            <a:xfrm>
              <a:off x="8070267" y="5818906"/>
              <a:ext cx="214053" cy="214053"/>
            </a:xfrm>
            <a:custGeom>
              <a:avLst/>
              <a:gdLst>
                <a:gd name="connsiteX0" fmla="*/ 633 w 214052"/>
                <a:gd name="connsiteY0" fmla="*/ 681 h 214052"/>
                <a:gd name="connsiteX1" fmla="*/ 214686 w 214052"/>
                <a:gd name="connsiteY1" fmla="*/ 681 h 214052"/>
                <a:gd name="connsiteX2" fmla="*/ 214686 w 214052"/>
                <a:gd name="connsiteY2" fmla="*/ 214734 h 214052"/>
                <a:gd name="connsiteX3" fmla="*/ 633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681"/>
                  </a:moveTo>
                  <a:lnTo>
                    <a:pt x="214686" y="681"/>
                  </a:lnTo>
                  <a:lnTo>
                    <a:pt x="214686" y="214734"/>
                  </a:lnTo>
                  <a:lnTo>
                    <a:pt x="633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1" name="Полилиния: фигура 1010">
              <a:extLst>
                <a:ext uri="{FF2B5EF4-FFF2-40B4-BE49-F238E27FC236}">
                  <a16:creationId xmlns:a16="http://schemas.microsoft.com/office/drawing/2014/main" id="{D007E44F-55C1-4904-AB5D-BFF15878FCFB}"/>
                </a:ext>
              </a:extLst>
            </p:cNvPr>
            <p:cNvSpPr/>
            <p:nvPr/>
          </p:nvSpPr>
          <p:spPr>
            <a:xfrm>
              <a:off x="8278085" y="5818906"/>
              <a:ext cx="214053" cy="214053"/>
            </a:xfrm>
            <a:custGeom>
              <a:avLst/>
              <a:gdLst>
                <a:gd name="connsiteX0" fmla="*/ 657 w 214052"/>
                <a:gd name="connsiteY0" fmla="*/ 681 h 214052"/>
                <a:gd name="connsiteX1" fmla="*/ 214710 w 214052"/>
                <a:gd name="connsiteY1" fmla="*/ 681 h 214052"/>
                <a:gd name="connsiteX2" fmla="*/ 214710 w 214052"/>
                <a:gd name="connsiteY2" fmla="*/ 214734 h 214052"/>
                <a:gd name="connsiteX3" fmla="*/ 657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681"/>
                  </a:moveTo>
                  <a:lnTo>
                    <a:pt x="214710" y="681"/>
                  </a:lnTo>
                  <a:lnTo>
                    <a:pt x="214710" y="214734"/>
                  </a:lnTo>
                  <a:lnTo>
                    <a:pt x="657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2" name="Полилиния: фигура 1011">
              <a:extLst>
                <a:ext uri="{FF2B5EF4-FFF2-40B4-BE49-F238E27FC236}">
                  <a16:creationId xmlns:a16="http://schemas.microsoft.com/office/drawing/2014/main" id="{B7CCADA9-A849-4376-8572-B77788BEAC9F}"/>
                </a:ext>
              </a:extLst>
            </p:cNvPr>
            <p:cNvSpPr/>
            <p:nvPr/>
          </p:nvSpPr>
          <p:spPr>
            <a:xfrm>
              <a:off x="8693723" y="5818906"/>
              <a:ext cx="214053" cy="214053"/>
            </a:xfrm>
            <a:custGeom>
              <a:avLst/>
              <a:gdLst>
                <a:gd name="connsiteX0" fmla="*/ 705 w 214052"/>
                <a:gd name="connsiteY0" fmla="*/ 681 h 214052"/>
                <a:gd name="connsiteX1" fmla="*/ 214758 w 214052"/>
                <a:gd name="connsiteY1" fmla="*/ 681 h 214052"/>
                <a:gd name="connsiteX2" fmla="*/ 214758 w 214052"/>
                <a:gd name="connsiteY2" fmla="*/ 214734 h 214052"/>
                <a:gd name="connsiteX3" fmla="*/ 705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681"/>
                  </a:moveTo>
                  <a:lnTo>
                    <a:pt x="214758" y="681"/>
                  </a:lnTo>
                  <a:lnTo>
                    <a:pt x="214758" y="214734"/>
                  </a:lnTo>
                  <a:lnTo>
                    <a:pt x="705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3" name="Полилиния: фигура 1012">
              <a:extLst>
                <a:ext uri="{FF2B5EF4-FFF2-40B4-BE49-F238E27FC236}">
                  <a16:creationId xmlns:a16="http://schemas.microsoft.com/office/drawing/2014/main" id="{C2A7E2EF-7701-4C86-B6A4-336E94901695}"/>
                </a:ext>
              </a:extLst>
            </p:cNvPr>
            <p:cNvSpPr/>
            <p:nvPr/>
          </p:nvSpPr>
          <p:spPr>
            <a:xfrm>
              <a:off x="5160814" y="6026725"/>
              <a:ext cx="214053" cy="214053"/>
            </a:xfrm>
            <a:custGeom>
              <a:avLst/>
              <a:gdLst>
                <a:gd name="connsiteX0" fmla="*/ 297 w 214052"/>
                <a:gd name="connsiteY0" fmla="*/ 705 h 214052"/>
                <a:gd name="connsiteX1" fmla="*/ 214350 w 214052"/>
                <a:gd name="connsiteY1" fmla="*/ 705 h 214052"/>
                <a:gd name="connsiteX2" fmla="*/ 214350 w 214052"/>
                <a:gd name="connsiteY2" fmla="*/ 214758 h 214052"/>
                <a:gd name="connsiteX3" fmla="*/ 297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705"/>
                  </a:moveTo>
                  <a:lnTo>
                    <a:pt x="214350" y="705"/>
                  </a:lnTo>
                  <a:lnTo>
                    <a:pt x="214350" y="214758"/>
                  </a:lnTo>
                  <a:lnTo>
                    <a:pt x="297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4" name="Полилиния: фигура 1013">
              <a:extLst>
                <a:ext uri="{FF2B5EF4-FFF2-40B4-BE49-F238E27FC236}">
                  <a16:creationId xmlns:a16="http://schemas.microsoft.com/office/drawing/2014/main" id="{D603ADCC-A41D-437A-B8D0-1D92A00821DE}"/>
                </a:ext>
              </a:extLst>
            </p:cNvPr>
            <p:cNvSpPr/>
            <p:nvPr/>
          </p:nvSpPr>
          <p:spPr>
            <a:xfrm>
              <a:off x="5576451" y="6026725"/>
              <a:ext cx="214053" cy="214053"/>
            </a:xfrm>
            <a:custGeom>
              <a:avLst/>
              <a:gdLst>
                <a:gd name="connsiteX0" fmla="*/ 345 w 214052"/>
                <a:gd name="connsiteY0" fmla="*/ 705 h 214052"/>
                <a:gd name="connsiteX1" fmla="*/ 214398 w 214052"/>
                <a:gd name="connsiteY1" fmla="*/ 705 h 214052"/>
                <a:gd name="connsiteX2" fmla="*/ 214398 w 214052"/>
                <a:gd name="connsiteY2" fmla="*/ 214758 h 214052"/>
                <a:gd name="connsiteX3" fmla="*/ 345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705"/>
                  </a:moveTo>
                  <a:lnTo>
                    <a:pt x="214398" y="705"/>
                  </a:lnTo>
                  <a:lnTo>
                    <a:pt x="214398" y="214758"/>
                  </a:lnTo>
                  <a:lnTo>
                    <a:pt x="345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5" name="Полилиния: фигура 1014">
              <a:extLst>
                <a:ext uri="{FF2B5EF4-FFF2-40B4-BE49-F238E27FC236}">
                  <a16:creationId xmlns:a16="http://schemas.microsoft.com/office/drawing/2014/main" id="{82ED28A0-34E4-4D09-9AD9-5C8B96C2712C}"/>
                </a:ext>
              </a:extLst>
            </p:cNvPr>
            <p:cNvSpPr/>
            <p:nvPr/>
          </p:nvSpPr>
          <p:spPr>
            <a:xfrm>
              <a:off x="5784270" y="6026725"/>
              <a:ext cx="214053" cy="214053"/>
            </a:xfrm>
            <a:custGeom>
              <a:avLst/>
              <a:gdLst>
                <a:gd name="connsiteX0" fmla="*/ 369 w 214052"/>
                <a:gd name="connsiteY0" fmla="*/ 705 h 214052"/>
                <a:gd name="connsiteX1" fmla="*/ 214422 w 214052"/>
                <a:gd name="connsiteY1" fmla="*/ 705 h 214052"/>
                <a:gd name="connsiteX2" fmla="*/ 214422 w 214052"/>
                <a:gd name="connsiteY2" fmla="*/ 214758 h 214052"/>
                <a:gd name="connsiteX3" fmla="*/ 369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705"/>
                  </a:moveTo>
                  <a:lnTo>
                    <a:pt x="214422" y="705"/>
                  </a:lnTo>
                  <a:lnTo>
                    <a:pt x="214422" y="214758"/>
                  </a:lnTo>
                  <a:lnTo>
                    <a:pt x="369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6" name="Полилиния: фигура 1015">
              <a:extLst>
                <a:ext uri="{FF2B5EF4-FFF2-40B4-BE49-F238E27FC236}">
                  <a16:creationId xmlns:a16="http://schemas.microsoft.com/office/drawing/2014/main" id="{99132151-1C90-4FCB-B04B-627C04093593}"/>
                </a:ext>
              </a:extLst>
            </p:cNvPr>
            <p:cNvSpPr/>
            <p:nvPr/>
          </p:nvSpPr>
          <p:spPr>
            <a:xfrm>
              <a:off x="6199907" y="6026725"/>
              <a:ext cx="214053" cy="214053"/>
            </a:xfrm>
            <a:custGeom>
              <a:avLst/>
              <a:gdLst>
                <a:gd name="connsiteX0" fmla="*/ 417 w 214052"/>
                <a:gd name="connsiteY0" fmla="*/ 705 h 214052"/>
                <a:gd name="connsiteX1" fmla="*/ 214470 w 214052"/>
                <a:gd name="connsiteY1" fmla="*/ 705 h 214052"/>
                <a:gd name="connsiteX2" fmla="*/ 214470 w 214052"/>
                <a:gd name="connsiteY2" fmla="*/ 214758 h 214052"/>
                <a:gd name="connsiteX3" fmla="*/ 417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705"/>
                  </a:moveTo>
                  <a:lnTo>
                    <a:pt x="214470" y="705"/>
                  </a:lnTo>
                  <a:lnTo>
                    <a:pt x="214470" y="214758"/>
                  </a:lnTo>
                  <a:lnTo>
                    <a:pt x="417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7" name="Полилиния: фигура 1016">
              <a:extLst>
                <a:ext uri="{FF2B5EF4-FFF2-40B4-BE49-F238E27FC236}">
                  <a16:creationId xmlns:a16="http://schemas.microsoft.com/office/drawing/2014/main" id="{EF1DE064-CD5A-4CB2-9AF2-AD593F66CAA0}"/>
                </a:ext>
              </a:extLst>
            </p:cNvPr>
            <p:cNvSpPr/>
            <p:nvPr/>
          </p:nvSpPr>
          <p:spPr>
            <a:xfrm>
              <a:off x="7239001" y="6026725"/>
              <a:ext cx="214053" cy="214053"/>
            </a:xfrm>
            <a:custGeom>
              <a:avLst/>
              <a:gdLst>
                <a:gd name="connsiteX0" fmla="*/ 537 w 214052"/>
                <a:gd name="connsiteY0" fmla="*/ 705 h 214052"/>
                <a:gd name="connsiteX1" fmla="*/ 214590 w 214052"/>
                <a:gd name="connsiteY1" fmla="*/ 705 h 214052"/>
                <a:gd name="connsiteX2" fmla="*/ 214590 w 214052"/>
                <a:gd name="connsiteY2" fmla="*/ 214758 h 214052"/>
                <a:gd name="connsiteX3" fmla="*/ 537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705"/>
                  </a:moveTo>
                  <a:lnTo>
                    <a:pt x="214590" y="705"/>
                  </a:lnTo>
                  <a:lnTo>
                    <a:pt x="214590" y="214758"/>
                  </a:lnTo>
                  <a:lnTo>
                    <a:pt x="537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8" name="Полилиния: фигура 1017">
              <a:extLst>
                <a:ext uri="{FF2B5EF4-FFF2-40B4-BE49-F238E27FC236}">
                  <a16:creationId xmlns:a16="http://schemas.microsoft.com/office/drawing/2014/main" id="{1B126D85-5D13-48CD-A6CA-1C46BC32A81F}"/>
                </a:ext>
              </a:extLst>
            </p:cNvPr>
            <p:cNvSpPr/>
            <p:nvPr/>
          </p:nvSpPr>
          <p:spPr>
            <a:xfrm>
              <a:off x="8070267" y="6026725"/>
              <a:ext cx="214053" cy="214053"/>
            </a:xfrm>
            <a:custGeom>
              <a:avLst/>
              <a:gdLst>
                <a:gd name="connsiteX0" fmla="*/ 633 w 214052"/>
                <a:gd name="connsiteY0" fmla="*/ 705 h 214052"/>
                <a:gd name="connsiteX1" fmla="*/ 214686 w 214052"/>
                <a:gd name="connsiteY1" fmla="*/ 705 h 214052"/>
                <a:gd name="connsiteX2" fmla="*/ 214686 w 214052"/>
                <a:gd name="connsiteY2" fmla="*/ 214758 h 214052"/>
                <a:gd name="connsiteX3" fmla="*/ 633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705"/>
                  </a:moveTo>
                  <a:lnTo>
                    <a:pt x="214686" y="705"/>
                  </a:lnTo>
                  <a:lnTo>
                    <a:pt x="214686" y="214758"/>
                  </a:lnTo>
                  <a:lnTo>
                    <a:pt x="633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9" name="Полилиния: фигура 1018">
              <a:extLst>
                <a:ext uri="{FF2B5EF4-FFF2-40B4-BE49-F238E27FC236}">
                  <a16:creationId xmlns:a16="http://schemas.microsoft.com/office/drawing/2014/main" id="{B92012F2-7E76-44BB-B7A1-F35081EBB472}"/>
                </a:ext>
              </a:extLst>
            </p:cNvPr>
            <p:cNvSpPr/>
            <p:nvPr/>
          </p:nvSpPr>
          <p:spPr>
            <a:xfrm>
              <a:off x="8278085" y="6026725"/>
              <a:ext cx="214053" cy="214053"/>
            </a:xfrm>
            <a:custGeom>
              <a:avLst/>
              <a:gdLst>
                <a:gd name="connsiteX0" fmla="*/ 657 w 214052"/>
                <a:gd name="connsiteY0" fmla="*/ 705 h 214052"/>
                <a:gd name="connsiteX1" fmla="*/ 214710 w 214052"/>
                <a:gd name="connsiteY1" fmla="*/ 705 h 214052"/>
                <a:gd name="connsiteX2" fmla="*/ 214710 w 214052"/>
                <a:gd name="connsiteY2" fmla="*/ 214758 h 214052"/>
                <a:gd name="connsiteX3" fmla="*/ 657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705"/>
                  </a:moveTo>
                  <a:lnTo>
                    <a:pt x="214710" y="705"/>
                  </a:lnTo>
                  <a:lnTo>
                    <a:pt x="214710" y="214758"/>
                  </a:lnTo>
                  <a:lnTo>
                    <a:pt x="657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0" name="Полилиния: фигура 1019">
              <a:extLst>
                <a:ext uri="{FF2B5EF4-FFF2-40B4-BE49-F238E27FC236}">
                  <a16:creationId xmlns:a16="http://schemas.microsoft.com/office/drawing/2014/main" id="{B8B781DB-BAFB-4114-94AF-DBE1074ADD21}"/>
                </a:ext>
              </a:extLst>
            </p:cNvPr>
            <p:cNvSpPr/>
            <p:nvPr/>
          </p:nvSpPr>
          <p:spPr>
            <a:xfrm>
              <a:off x="8693723" y="6026725"/>
              <a:ext cx="214053" cy="214053"/>
            </a:xfrm>
            <a:custGeom>
              <a:avLst/>
              <a:gdLst>
                <a:gd name="connsiteX0" fmla="*/ 705 w 214052"/>
                <a:gd name="connsiteY0" fmla="*/ 705 h 214052"/>
                <a:gd name="connsiteX1" fmla="*/ 214758 w 214052"/>
                <a:gd name="connsiteY1" fmla="*/ 705 h 214052"/>
                <a:gd name="connsiteX2" fmla="*/ 214758 w 214052"/>
                <a:gd name="connsiteY2" fmla="*/ 214758 h 214052"/>
                <a:gd name="connsiteX3" fmla="*/ 705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705"/>
                  </a:moveTo>
                  <a:lnTo>
                    <a:pt x="214758" y="705"/>
                  </a:lnTo>
                  <a:lnTo>
                    <a:pt x="214758" y="214758"/>
                  </a:lnTo>
                  <a:lnTo>
                    <a:pt x="705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1" name="Полилиния: фигура 1020">
              <a:extLst>
                <a:ext uri="{FF2B5EF4-FFF2-40B4-BE49-F238E27FC236}">
                  <a16:creationId xmlns:a16="http://schemas.microsoft.com/office/drawing/2014/main" id="{EDA5BCBA-84D7-4895-AD9A-9E155BB00F31}"/>
                </a:ext>
              </a:extLst>
            </p:cNvPr>
            <p:cNvSpPr/>
            <p:nvPr/>
          </p:nvSpPr>
          <p:spPr>
            <a:xfrm>
              <a:off x="5160814" y="6234543"/>
              <a:ext cx="214053" cy="214053"/>
            </a:xfrm>
            <a:custGeom>
              <a:avLst/>
              <a:gdLst>
                <a:gd name="connsiteX0" fmla="*/ 297 w 214052"/>
                <a:gd name="connsiteY0" fmla="*/ 729 h 214052"/>
                <a:gd name="connsiteX1" fmla="*/ 214350 w 214052"/>
                <a:gd name="connsiteY1" fmla="*/ 729 h 214052"/>
                <a:gd name="connsiteX2" fmla="*/ 214350 w 214052"/>
                <a:gd name="connsiteY2" fmla="*/ 214782 h 214052"/>
                <a:gd name="connsiteX3" fmla="*/ 297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729"/>
                  </a:moveTo>
                  <a:lnTo>
                    <a:pt x="214350" y="729"/>
                  </a:lnTo>
                  <a:lnTo>
                    <a:pt x="214350" y="214782"/>
                  </a:lnTo>
                  <a:lnTo>
                    <a:pt x="297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2" name="Полилиния: фигура 1021">
              <a:extLst>
                <a:ext uri="{FF2B5EF4-FFF2-40B4-BE49-F238E27FC236}">
                  <a16:creationId xmlns:a16="http://schemas.microsoft.com/office/drawing/2014/main" id="{191D28D7-33BD-44EF-89BF-7E9155EDF885}"/>
                </a:ext>
              </a:extLst>
            </p:cNvPr>
            <p:cNvSpPr/>
            <p:nvPr/>
          </p:nvSpPr>
          <p:spPr>
            <a:xfrm>
              <a:off x="5576451" y="6234543"/>
              <a:ext cx="214053" cy="214053"/>
            </a:xfrm>
            <a:custGeom>
              <a:avLst/>
              <a:gdLst>
                <a:gd name="connsiteX0" fmla="*/ 345 w 214052"/>
                <a:gd name="connsiteY0" fmla="*/ 729 h 214052"/>
                <a:gd name="connsiteX1" fmla="*/ 214398 w 214052"/>
                <a:gd name="connsiteY1" fmla="*/ 729 h 214052"/>
                <a:gd name="connsiteX2" fmla="*/ 214398 w 214052"/>
                <a:gd name="connsiteY2" fmla="*/ 214782 h 214052"/>
                <a:gd name="connsiteX3" fmla="*/ 345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729"/>
                  </a:moveTo>
                  <a:lnTo>
                    <a:pt x="214398" y="729"/>
                  </a:lnTo>
                  <a:lnTo>
                    <a:pt x="214398" y="214782"/>
                  </a:lnTo>
                  <a:lnTo>
                    <a:pt x="345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3" name="Полилиния: фигура 1022">
              <a:extLst>
                <a:ext uri="{FF2B5EF4-FFF2-40B4-BE49-F238E27FC236}">
                  <a16:creationId xmlns:a16="http://schemas.microsoft.com/office/drawing/2014/main" id="{D0F446E2-58F8-4997-BDB7-D9FF9CB1C839}"/>
                </a:ext>
              </a:extLst>
            </p:cNvPr>
            <p:cNvSpPr/>
            <p:nvPr/>
          </p:nvSpPr>
          <p:spPr>
            <a:xfrm>
              <a:off x="5992089" y="6234543"/>
              <a:ext cx="214053" cy="214053"/>
            </a:xfrm>
            <a:custGeom>
              <a:avLst/>
              <a:gdLst>
                <a:gd name="connsiteX0" fmla="*/ 393 w 214052"/>
                <a:gd name="connsiteY0" fmla="*/ 729 h 214052"/>
                <a:gd name="connsiteX1" fmla="*/ 214446 w 214052"/>
                <a:gd name="connsiteY1" fmla="*/ 729 h 214052"/>
                <a:gd name="connsiteX2" fmla="*/ 214446 w 214052"/>
                <a:gd name="connsiteY2" fmla="*/ 214782 h 214052"/>
                <a:gd name="connsiteX3" fmla="*/ 393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729"/>
                  </a:moveTo>
                  <a:lnTo>
                    <a:pt x="214446" y="729"/>
                  </a:lnTo>
                  <a:lnTo>
                    <a:pt x="214446" y="214782"/>
                  </a:lnTo>
                  <a:lnTo>
                    <a:pt x="393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4" name="Полилиния: фигура 1023">
              <a:extLst>
                <a:ext uri="{FF2B5EF4-FFF2-40B4-BE49-F238E27FC236}">
                  <a16:creationId xmlns:a16="http://schemas.microsoft.com/office/drawing/2014/main" id="{6F096035-76C9-499C-9A30-F38A988E349E}"/>
                </a:ext>
              </a:extLst>
            </p:cNvPr>
            <p:cNvSpPr/>
            <p:nvPr/>
          </p:nvSpPr>
          <p:spPr>
            <a:xfrm>
              <a:off x="6615545" y="6234543"/>
              <a:ext cx="214053" cy="214053"/>
            </a:xfrm>
            <a:custGeom>
              <a:avLst/>
              <a:gdLst>
                <a:gd name="connsiteX0" fmla="*/ 465 w 214052"/>
                <a:gd name="connsiteY0" fmla="*/ 729 h 214052"/>
                <a:gd name="connsiteX1" fmla="*/ 214518 w 214052"/>
                <a:gd name="connsiteY1" fmla="*/ 729 h 214052"/>
                <a:gd name="connsiteX2" fmla="*/ 214518 w 214052"/>
                <a:gd name="connsiteY2" fmla="*/ 214782 h 214052"/>
                <a:gd name="connsiteX3" fmla="*/ 465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729"/>
                  </a:moveTo>
                  <a:lnTo>
                    <a:pt x="214518" y="729"/>
                  </a:lnTo>
                  <a:lnTo>
                    <a:pt x="214518" y="214782"/>
                  </a:lnTo>
                  <a:lnTo>
                    <a:pt x="465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5" name="Полилиния: фигура 1024">
              <a:extLst>
                <a:ext uri="{FF2B5EF4-FFF2-40B4-BE49-F238E27FC236}">
                  <a16:creationId xmlns:a16="http://schemas.microsoft.com/office/drawing/2014/main" id="{5E0EFE58-1FF8-42C5-8E80-0D24FA245F79}"/>
                </a:ext>
              </a:extLst>
            </p:cNvPr>
            <p:cNvSpPr/>
            <p:nvPr/>
          </p:nvSpPr>
          <p:spPr>
            <a:xfrm>
              <a:off x="6823363" y="6234543"/>
              <a:ext cx="214053" cy="214053"/>
            </a:xfrm>
            <a:custGeom>
              <a:avLst/>
              <a:gdLst>
                <a:gd name="connsiteX0" fmla="*/ 489 w 214052"/>
                <a:gd name="connsiteY0" fmla="*/ 729 h 214052"/>
                <a:gd name="connsiteX1" fmla="*/ 214542 w 214052"/>
                <a:gd name="connsiteY1" fmla="*/ 729 h 214052"/>
                <a:gd name="connsiteX2" fmla="*/ 214542 w 214052"/>
                <a:gd name="connsiteY2" fmla="*/ 214782 h 214052"/>
                <a:gd name="connsiteX3" fmla="*/ 489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729"/>
                  </a:moveTo>
                  <a:lnTo>
                    <a:pt x="214542" y="729"/>
                  </a:lnTo>
                  <a:lnTo>
                    <a:pt x="214542" y="214782"/>
                  </a:lnTo>
                  <a:lnTo>
                    <a:pt x="489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6" name="Полилиния: фигура 1025">
              <a:extLst>
                <a:ext uri="{FF2B5EF4-FFF2-40B4-BE49-F238E27FC236}">
                  <a16:creationId xmlns:a16="http://schemas.microsoft.com/office/drawing/2014/main" id="{CACFD0F5-F8C3-440E-A094-38634F83A4A7}"/>
                </a:ext>
              </a:extLst>
            </p:cNvPr>
            <p:cNvSpPr/>
            <p:nvPr/>
          </p:nvSpPr>
          <p:spPr>
            <a:xfrm>
              <a:off x="7031182" y="6234543"/>
              <a:ext cx="214053" cy="214053"/>
            </a:xfrm>
            <a:custGeom>
              <a:avLst/>
              <a:gdLst>
                <a:gd name="connsiteX0" fmla="*/ 513 w 214052"/>
                <a:gd name="connsiteY0" fmla="*/ 729 h 214052"/>
                <a:gd name="connsiteX1" fmla="*/ 214566 w 214052"/>
                <a:gd name="connsiteY1" fmla="*/ 729 h 214052"/>
                <a:gd name="connsiteX2" fmla="*/ 214566 w 214052"/>
                <a:gd name="connsiteY2" fmla="*/ 214782 h 214052"/>
                <a:gd name="connsiteX3" fmla="*/ 513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729"/>
                  </a:moveTo>
                  <a:lnTo>
                    <a:pt x="214566" y="729"/>
                  </a:lnTo>
                  <a:lnTo>
                    <a:pt x="214566" y="214782"/>
                  </a:lnTo>
                  <a:lnTo>
                    <a:pt x="513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7" name="Полилиния: фигура 1026">
              <a:extLst>
                <a:ext uri="{FF2B5EF4-FFF2-40B4-BE49-F238E27FC236}">
                  <a16:creationId xmlns:a16="http://schemas.microsoft.com/office/drawing/2014/main" id="{550F4503-6310-4D7B-916F-6C058C5A1813}"/>
                </a:ext>
              </a:extLst>
            </p:cNvPr>
            <p:cNvSpPr/>
            <p:nvPr/>
          </p:nvSpPr>
          <p:spPr>
            <a:xfrm>
              <a:off x="7446819" y="6234543"/>
              <a:ext cx="214053" cy="214053"/>
            </a:xfrm>
            <a:custGeom>
              <a:avLst/>
              <a:gdLst>
                <a:gd name="connsiteX0" fmla="*/ 561 w 214052"/>
                <a:gd name="connsiteY0" fmla="*/ 729 h 214052"/>
                <a:gd name="connsiteX1" fmla="*/ 214614 w 214052"/>
                <a:gd name="connsiteY1" fmla="*/ 729 h 214052"/>
                <a:gd name="connsiteX2" fmla="*/ 214614 w 214052"/>
                <a:gd name="connsiteY2" fmla="*/ 214782 h 214052"/>
                <a:gd name="connsiteX3" fmla="*/ 561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729"/>
                  </a:moveTo>
                  <a:lnTo>
                    <a:pt x="214614" y="729"/>
                  </a:lnTo>
                  <a:lnTo>
                    <a:pt x="214614" y="214782"/>
                  </a:lnTo>
                  <a:lnTo>
                    <a:pt x="561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8" name="Полилиния: фигура 1027">
              <a:extLst>
                <a:ext uri="{FF2B5EF4-FFF2-40B4-BE49-F238E27FC236}">
                  <a16:creationId xmlns:a16="http://schemas.microsoft.com/office/drawing/2014/main" id="{094C66D7-A2E8-4F2E-9418-A0FA637C2CC7}"/>
                </a:ext>
              </a:extLst>
            </p:cNvPr>
            <p:cNvSpPr/>
            <p:nvPr/>
          </p:nvSpPr>
          <p:spPr>
            <a:xfrm>
              <a:off x="8070267" y="6234543"/>
              <a:ext cx="214053" cy="214053"/>
            </a:xfrm>
            <a:custGeom>
              <a:avLst/>
              <a:gdLst>
                <a:gd name="connsiteX0" fmla="*/ 633 w 214052"/>
                <a:gd name="connsiteY0" fmla="*/ 729 h 214052"/>
                <a:gd name="connsiteX1" fmla="*/ 214686 w 214052"/>
                <a:gd name="connsiteY1" fmla="*/ 729 h 214052"/>
                <a:gd name="connsiteX2" fmla="*/ 214686 w 214052"/>
                <a:gd name="connsiteY2" fmla="*/ 214782 h 214052"/>
                <a:gd name="connsiteX3" fmla="*/ 633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729"/>
                  </a:moveTo>
                  <a:lnTo>
                    <a:pt x="214686" y="729"/>
                  </a:lnTo>
                  <a:lnTo>
                    <a:pt x="214686" y="214782"/>
                  </a:lnTo>
                  <a:lnTo>
                    <a:pt x="633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9" name="Полилиния: фигура 1028">
              <a:extLst>
                <a:ext uri="{FF2B5EF4-FFF2-40B4-BE49-F238E27FC236}">
                  <a16:creationId xmlns:a16="http://schemas.microsoft.com/office/drawing/2014/main" id="{F4903582-E3D3-420F-96EA-EA61964118FF}"/>
                </a:ext>
              </a:extLst>
            </p:cNvPr>
            <p:cNvSpPr/>
            <p:nvPr/>
          </p:nvSpPr>
          <p:spPr>
            <a:xfrm>
              <a:off x="8485904" y="6234543"/>
              <a:ext cx="214053" cy="214053"/>
            </a:xfrm>
            <a:custGeom>
              <a:avLst/>
              <a:gdLst>
                <a:gd name="connsiteX0" fmla="*/ 681 w 214052"/>
                <a:gd name="connsiteY0" fmla="*/ 729 h 214052"/>
                <a:gd name="connsiteX1" fmla="*/ 214734 w 214052"/>
                <a:gd name="connsiteY1" fmla="*/ 729 h 214052"/>
                <a:gd name="connsiteX2" fmla="*/ 214734 w 214052"/>
                <a:gd name="connsiteY2" fmla="*/ 214782 h 214052"/>
                <a:gd name="connsiteX3" fmla="*/ 681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729"/>
                  </a:moveTo>
                  <a:lnTo>
                    <a:pt x="214734" y="729"/>
                  </a:lnTo>
                  <a:lnTo>
                    <a:pt x="214734" y="214782"/>
                  </a:lnTo>
                  <a:lnTo>
                    <a:pt x="681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0" name="Полилиния: фигура 1029">
              <a:extLst>
                <a:ext uri="{FF2B5EF4-FFF2-40B4-BE49-F238E27FC236}">
                  <a16:creationId xmlns:a16="http://schemas.microsoft.com/office/drawing/2014/main" id="{8F13A465-3BC4-4154-9062-DF9AAFE28AB1}"/>
                </a:ext>
              </a:extLst>
            </p:cNvPr>
            <p:cNvSpPr/>
            <p:nvPr/>
          </p:nvSpPr>
          <p:spPr>
            <a:xfrm>
              <a:off x="3082636" y="415638"/>
              <a:ext cx="1454722" cy="1454722"/>
            </a:xfrm>
            <a:custGeom>
              <a:avLst/>
              <a:gdLst>
                <a:gd name="connsiteX0" fmla="*/ 125 w 1454727"/>
                <a:gd name="connsiteY0" fmla="*/ 125 h 1454727"/>
                <a:gd name="connsiteX1" fmla="*/ 125 w 1454727"/>
                <a:gd name="connsiteY1" fmla="*/ 1454852 h 1454727"/>
                <a:gd name="connsiteX2" fmla="*/ 1454852 w 1454727"/>
                <a:gd name="connsiteY2" fmla="*/ 1454852 h 1454727"/>
                <a:gd name="connsiteX3" fmla="*/ 1454852 w 1454727"/>
                <a:gd name="connsiteY3" fmla="*/ 125 h 1454727"/>
                <a:gd name="connsiteX4" fmla="*/ 125 w 1454727"/>
                <a:gd name="connsiteY4" fmla="*/ 125 h 1454727"/>
                <a:gd name="connsiteX5" fmla="*/ 1247034 w 1454727"/>
                <a:gd name="connsiteY5" fmla="*/ 1247034 h 1454727"/>
                <a:gd name="connsiteX6" fmla="*/ 207943 w 1454727"/>
                <a:gd name="connsiteY6" fmla="*/ 1247034 h 1454727"/>
                <a:gd name="connsiteX7" fmla="*/ 207943 w 1454727"/>
                <a:gd name="connsiteY7" fmla="*/ 207943 h 1454727"/>
                <a:gd name="connsiteX8" fmla="*/ 1247034 w 1454727"/>
                <a:gd name="connsiteY8" fmla="*/ 207943 h 1454727"/>
                <a:gd name="connsiteX9" fmla="*/ 1247034 w 1454727"/>
                <a:gd name="connsiteY9" fmla="*/ 1247034 h 145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727" h="1454727">
                  <a:moveTo>
                    <a:pt x="125" y="125"/>
                  </a:moveTo>
                  <a:lnTo>
                    <a:pt x="125" y="1454852"/>
                  </a:lnTo>
                  <a:lnTo>
                    <a:pt x="1454852" y="1454852"/>
                  </a:lnTo>
                  <a:lnTo>
                    <a:pt x="1454852" y="125"/>
                  </a:lnTo>
                  <a:lnTo>
                    <a:pt x="125" y="125"/>
                  </a:lnTo>
                  <a:close/>
                  <a:moveTo>
                    <a:pt x="1247034" y="1247034"/>
                  </a:moveTo>
                  <a:lnTo>
                    <a:pt x="207943" y="1247034"/>
                  </a:lnTo>
                  <a:lnTo>
                    <a:pt x="207943" y="207943"/>
                  </a:lnTo>
                  <a:lnTo>
                    <a:pt x="1247034" y="207943"/>
                  </a:lnTo>
                  <a:lnTo>
                    <a:pt x="1247034" y="124703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1" name="Полилиния: фигура 1030">
              <a:extLst>
                <a:ext uri="{FF2B5EF4-FFF2-40B4-BE49-F238E27FC236}">
                  <a16:creationId xmlns:a16="http://schemas.microsoft.com/office/drawing/2014/main" id="{4BF402EC-733E-400D-B066-504201AC6578}"/>
                </a:ext>
              </a:extLst>
            </p:cNvPr>
            <p:cNvSpPr/>
            <p:nvPr/>
          </p:nvSpPr>
          <p:spPr>
            <a:xfrm>
              <a:off x="7654638" y="415638"/>
              <a:ext cx="1454722" cy="1454722"/>
            </a:xfrm>
            <a:custGeom>
              <a:avLst/>
              <a:gdLst>
                <a:gd name="connsiteX0" fmla="*/ 653 w 1454727"/>
                <a:gd name="connsiteY0" fmla="*/ 125 h 1454727"/>
                <a:gd name="connsiteX1" fmla="*/ 653 w 1454727"/>
                <a:gd name="connsiteY1" fmla="*/ 1454852 h 1454727"/>
                <a:gd name="connsiteX2" fmla="*/ 1455380 w 1454727"/>
                <a:gd name="connsiteY2" fmla="*/ 1454852 h 1454727"/>
                <a:gd name="connsiteX3" fmla="*/ 1455380 w 1454727"/>
                <a:gd name="connsiteY3" fmla="*/ 125 h 1454727"/>
                <a:gd name="connsiteX4" fmla="*/ 653 w 1454727"/>
                <a:gd name="connsiteY4" fmla="*/ 125 h 1454727"/>
                <a:gd name="connsiteX5" fmla="*/ 1247562 w 1454727"/>
                <a:gd name="connsiteY5" fmla="*/ 1247034 h 1454727"/>
                <a:gd name="connsiteX6" fmla="*/ 208471 w 1454727"/>
                <a:gd name="connsiteY6" fmla="*/ 1247034 h 1454727"/>
                <a:gd name="connsiteX7" fmla="*/ 208471 w 1454727"/>
                <a:gd name="connsiteY7" fmla="*/ 207943 h 1454727"/>
                <a:gd name="connsiteX8" fmla="*/ 1247562 w 1454727"/>
                <a:gd name="connsiteY8" fmla="*/ 207943 h 1454727"/>
                <a:gd name="connsiteX9" fmla="*/ 1247562 w 1454727"/>
                <a:gd name="connsiteY9" fmla="*/ 1247034 h 145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727" h="1454727">
                  <a:moveTo>
                    <a:pt x="653" y="125"/>
                  </a:moveTo>
                  <a:lnTo>
                    <a:pt x="653" y="1454852"/>
                  </a:lnTo>
                  <a:lnTo>
                    <a:pt x="1455380" y="1454852"/>
                  </a:lnTo>
                  <a:lnTo>
                    <a:pt x="1455380" y="125"/>
                  </a:lnTo>
                  <a:lnTo>
                    <a:pt x="653" y="125"/>
                  </a:lnTo>
                  <a:close/>
                  <a:moveTo>
                    <a:pt x="1247562" y="1247034"/>
                  </a:moveTo>
                  <a:lnTo>
                    <a:pt x="208471" y="1247034"/>
                  </a:lnTo>
                  <a:lnTo>
                    <a:pt x="208471" y="207943"/>
                  </a:lnTo>
                  <a:lnTo>
                    <a:pt x="1247562" y="207943"/>
                  </a:lnTo>
                  <a:lnTo>
                    <a:pt x="1247562" y="124703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2" name="Полилиния: фигура 1031">
              <a:extLst>
                <a:ext uri="{FF2B5EF4-FFF2-40B4-BE49-F238E27FC236}">
                  <a16:creationId xmlns:a16="http://schemas.microsoft.com/office/drawing/2014/main" id="{1EF2B6A5-761D-428D-ADFE-4DD27515390C}"/>
                </a:ext>
              </a:extLst>
            </p:cNvPr>
            <p:cNvSpPr/>
            <p:nvPr/>
          </p:nvSpPr>
          <p:spPr>
            <a:xfrm>
              <a:off x="3082636" y="4987640"/>
              <a:ext cx="1454722" cy="1454722"/>
            </a:xfrm>
            <a:custGeom>
              <a:avLst/>
              <a:gdLst>
                <a:gd name="connsiteX0" fmla="*/ 125 w 1454727"/>
                <a:gd name="connsiteY0" fmla="*/ 653 h 1454727"/>
                <a:gd name="connsiteX1" fmla="*/ 125 w 1454727"/>
                <a:gd name="connsiteY1" fmla="*/ 1455380 h 1454727"/>
                <a:gd name="connsiteX2" fmla="*/ 1454852 w 1454727"/>
                <a:gd name="connsiteY2" fmla="*/ 1455380 h 1454727"/>
                <a:gd name="connsiteX3" fmla="*/ 1454852 w 1454727"/>
                <a:gd name="connsiteY3" fmla="*/ 653 h 1454727"/>
                <a:gd name="connsiteX4" fmla="*/ 125 w 1454727"/>
                <a:gd name="connsiteY4" fmla="*/ 653 h 1454727"/>
                <a:gd name="connsiteX5" fmla="*/ 1247034 w 1454727"/>
                <a:gd name="connsiteY5" fmla="*/ 1247562 h 1454727"/>
                <a:gd name="connsiteX6" fmla="*/ 207943 w 1454727"/>
                <a:gd name="connsiteY6" fmla="*/ 1247562 h 1454727"/>
                <a:gd name="connsiteX7" fmla="*/ 207943 w 1454727"/>
                <a:gd name="connsiteY7" fmla="*/ 208471 h 1454727"/>
                <a:gd name="connsiteX8" fmla="*/ 1247034 w 1454727"/>
                <a:gd name="connsiteY8" fmla="*/ 208471 h 1454727"/>
                <a:gd name="connsiteX9" fmla="*/ 1247034 w 1454727"/>
                <a:gd name="connsiteY9" fmla="*/ 1247562 h 145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727" h="1454727">
                  <a:moveTo>
                    <a:pt x="125" y="653"/>
                  </a:moveTo>
                  <a:lnTo>
                    <a:pt x="125" y="1455380"/>
                  </a:lnTo>
                  <a:lnTo>
                    <a:pt x="1454852" y="1455380"/>
                  </a:lnTo>
                  <a:lnTo>
                    <a:pt x="1454852" y="653"/>
                  </a:lnTo>
                  <a:lnTo>
                    <a:pt x="125" y="653"/>
                  </a:lnTo>
                  <a:close/>
                  <a:moveTo>
                    <a:pt x="1247034" y="1247562"/>
                  </a:moveTo>
                  <a:lnTo>
                    <a:pt x="207943" y="1247562"/>
                  </a:lnTo>
                  <a:lnTo>
                    <a:pt x="207943" y="208471"/>
                  </a:lnTo>
                  <a:lnTo>
                    <a:pt x="1247034" y="208471"/>
                  </a:lnTo>
                  <a:lnTo>
                    <a:pt x="1247034" y="1247562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3" name="Полилиния: фигура 1032">
              <a:extLst>
                <a:ext uri="{FF2B5EF4-FFF2-40B4-BE49-F238E27FC236}">
                  <a16:creationId xmlns:a16="http://schemas.microsoft.com/office/drawing/2014/main" id="{7567C558-7976-4483-8957-621C5E615CED}"/>
                </a:ext>
              </a:extLst>
            </p:cNvPr>
            <p:cNvSpPr/>
            <p:nvPr/>
          </p:nvSpPr>
          <p:spPr>
            <a:xfrm>
              <a:off x="3498273" y="831275"/>
              <a:ext cx="623456" cy="623456"/>
            </a:xfrm>
            <a:custGeom>
              <a:avLst/>
              <a:gdLst>
                <a:gd name="connsiteX0" fmla="*/ 129 w 623454"/>
                <a:gd name="connsiteY0" fmla="*/ 129 h 623454"/>
                <a:gd name="connsiteX1" fmla="*/ 623584 w 623454"/>
                <a:gd name="connsiteY1" fmla="*/ 129 h 623454"/>
                <a:gd name="connsiteX2" fmla="*/ 623584 w 623454"/>
                <a:gd name="connsiteY2" fmla="*/ 623584 h 623454"/>
                <a:gd name="connsiteX3" fmla="*/ 129 w 623454"/>
                <a:gd name="connsiteY3" fmla="*/ 623584 h 6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54" h="623454">
                  <a:moveTo>
                    <a:pt x="129" y="129"/>
                  </a:moveTo>
                  <a:lnTo>
                    <a:pt x="623584" y="129"/>
                  </a:lnTo>
                  <a:lnTo>
                    <a:pt x="623584" y="623584"/>
                  </a:lnTo>
                  <a:lnTo>
                    <a:pt x="129" y="62358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4" name="Полилиния: фигура 1033">
              <a:extLst>
                <a:ext uri="{FF2B5EF4-FFF2-40B4-BE49-F238E27FC236}">
                  <a16:creationId xmlns:a16="http://schemas.microsoft.com/office/drawing/2014/main" id="{21D25963-8397-4381-A72A-FC626FC08AF6}"/>
                </a:ext>
              </a:extLst>
            </p:cNvPr>
            <p:cNvSpPr/>
            <p:nvPr/>
          </p:nvSpPr>
          <p:spPr>
            <a:xfrm>
              <a:off x="8070267" y="831275"/>
              <a:ext cx="623456" cy="623456"/>
            </a:xfrm>
            <a:custGeom>
              <a:avLst/>
              <a:gdLst>
                <a:gd name="connsiteX0" fmla="*/ 657 w 623454"/>
                <a:gd name="connsiteY0" fmla="*/ 129 h 623454"/>
                <a:gd name="connsiteX1" fmla="*/ 624112 w 623454"/>
                <a:gd name="connsiteY1" fmla="*/ 129 h 623454"/>
                <a:gd name="connsiteX2" fmla="*/ 624112 w 623454"/>
                <a:gd name="connsiteY2" fmla="*/ 623584 h 623454"/>
                <a:gd name="connsiteX3" fmla="*/ 657 w 623454"/>
                <a:gd name="connsiteY3" fmla="*/ 623584 h 6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54" h="623454">
                  <a:moveTo>
                    <a:pt x="657" y="129"/>
                  </a:moveTo>
                  <a:lnTo>
                    <a:pt x="624112" y="129"/>
                  </a:lnTo>
                  <a:lnTo>
                    <a:pt x="624112" y="623584"/>
                  </a:lnTo>
                  <a:lnTo>
                    <a:pt x="657" y="62358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5" name="Полилиния: фигура 1034">
              <a:extLst>
                <a:ext uri="{FF2B5EF4-FFF2-40B4-BE49-F238E27FC236}">
                  <a16:creationId xmlns:a16="http://schemas.microsoft.com/office/drawing/2014/main" id="{9FF4DF0C-0DD8-42FF-AB1D-593A241822E5}"/>
                </a:ext>
              </a:extLst>
            </p:cNvPr>
            <p:cNvSpPr/>
            <p:nvPr/>
          </p:nvSpPr>
          <p:spPr>
            <a:xfrm>
              <a:off x="3498273" y="5403269"/>
              <a:ext cx="623456" cy="623456"/>
            </a:xfrm>
            <a:custGeom>
              <a:avLst/>
              <a:gdLst>
                <a:gd name="connsiteX0" fmla="*/ 129 w 623454"/>
                <a:gd name="connsiteY0" fmla="*/ 657 h 623454"/>
                <a:gd name="connsiteX1" fmla="*/ 623584 w 623454"/>
                <a:gd name="connsiteY1" fmla="*/ 657 h 623454"/>
                <a:gd name="connsiteX2" fmla="*/ 623584 w 623454"/>
                <a:gd name="connsiteY2" fmla="*/ 624112 h 623454"/>
                <a:gd name="connsiteX3" fmla="*/ 129 w 623454"/>
                <a:gd name="connsiteY3" fmla="*/ 624112 h 6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54" h="623454">
                  <a:moveTo>
                    <a:pt x="129" y="657"/>
                  </a:moveTo>
                  <a:lnTo>
                    <a:pt x="623584" y="657"/>
                  </a:lnTo>
                  <a:lnTo>
                    <a:pt x="623584" y="624112"/>
                  </a:lnTo>
                  <a:lnTo>
                    <a:pt x="129" y="624112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37" name="TextBox 1036">
            <a:extLst>
              <a:ext uri="{FF2B5EF4-FFF2-40B4-BE49-F238E27FC236}">
                <a16:creationId xmlns:a16="http://schemas.microsoft.com/office/drawing/2014/main" id="{2D91BAE8-F7B1-48E1-9C31-964F582F40C2}"/>
              </a:ext>
            </a:extLst>
          </p:cNvPr>
          <p:cNvSpPr txBox="1"/>
          <p:nvPr/>
        </p:nvSpPr>
        <p:spPr>
          <a:xfrm>
            <a:off x="8140015" y="5349861"/>
            <a:ext cx="2959785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www.shop.tn.ru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Интернет-магазин </a:t>
            </a:r>
          </a:p>
        </p:txBody>
      </p:sp>
      <p:grpSp>
        <p:nvGrpSpPr>
          <p:cNvPr id="1040" name="Рисунок 1038">
            <a:extLst>
              <a:ext uri="{FF2B5EF4-FFF2-40B4-BE49-F238E27FC236}">
                <a16:creationId xmlns:a16="http://schemas.microsoft.com/office/drawing/2014/main" id="{13F2D151-43B2-4E39-9087-5BA14540F22C}"/>
              </a:ext>
            </a:extLst>
          </p:cNvPr>
          <p:cNvGrpSpPr>
            <a:grpSpLocks noChangeAspect="1"/>
          </p:cNvGrpSpPr>
          <p:nvPr/>
        </p:nvGrpSpPr>
        <p:grpSpPr>
          <a:xfrm>
            <a:off x="7284686" y="5272141"/>
            <a:ext cx="727200" cy="727200"/>
            <a:chOff x="3082636" y="415636"/>
            <a:chExt cx="6032961" cy="6032961"/>
          </a:xfrm>
          <a:solidFill>
            <a:schemeClr val="bg1"/>
          </a:solidFill>
        </p:grpSpPr>
        <p:sp>
          <p:nvSpPr>
            <p:cNvPr id="1041" name="Полилиния: фигура 1040">
              <a:extLst>
                <a:ext uri="{FF2B5EF4-FFF2-40B4-BE49-F238E27FC236}">
                  <a16:creationId xmlns:a16="http://schemas.microsoft.com/office/drawing/2014/main" id="{717FD89B-1E31-4970-AE5E-C239E9ABD8C8}"/>
                </a:ext>
              </a:extLst>
            </p:cNvPr>
            <p:cNvSpPr/>
            <p:nvPr/>
          </p:nvSpPr>
          <p:spPr>
            <a:xfrm>
              <a:off x="4745181" y="415636"/>
              <a:ext cx="214052" cy="214052"/>
            </a:xfrm>
            <a:custGeom>
              <a:avLst/>
              <a:gdLst>
                <a:gd name="connsiteX0" fmla="*/ 249 w 214052"/>
                <a:gd name="connsiteY0" fmla="*/ 57 h 214052"/>
                <a:gd name="connsiteX1" fmla="*/ 214302 w 214052"/>
                <a:gd name="connsiteY1" fmla="*/ 57 h 214052"/>
                <a:gd name="connsiteX2" fmla="*/ 214302 w 214052"/>
                <a:gd name="connsiteY2" fmla="*/ 214110 h 214052"/>
                <a:gd name="connsiteX3" fmla="*/ 249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57"/>
                  </a:moveTo>
                  <a:lnTo>
                    <a:pt x="214302" y="57"/>
                  </a:lnTo>
                  <a:lnTo>
                    <a:pt x="214302" y="214110"/>
                  </a:lnTo>
                  <a:lnTo>
                    <a:pt x="249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2" name="Полилиния: фигура 1041">
              <a:extLst>
                <a:ext uri="{FF2B5EF4-FFF2-40B4-BE49-F238E27FC236}">
                  <a16:creationId xmlns:a16="http://schemas.microsoft.com/office/drawing/2014/main" id="{6FE60A0C-B8FB-40CE-B173-2DB16E29B562}"/>
                </a:ext>
              </a:extLst>
            </p:cNvPr>
            <p:cNvSpPr/>
            <p:nvPr/>
          </p:nvSpPr>
          <p:spPr>
            <a:xfrm>
              <a:off x="5160818" y="415636"/>
              <a:ext cx="214052" cy="214052"/>
            </a:xfrm>
            <a:custGeom>
              <a:avLst/>
              <a:gdLst>
                <a:gd name="connsiteX0" fmla="*/ 297 w 214052"/>
                <a:gd name="connsiteY0" fmla="*/ 57 h 214052"/>
                <a:gd name="connsiteX1" fmla="*/ 214350 w 214052"/>
                <a:gd name="connsiteY1" fmla="*/ 57 h 214052"/>
                <a:gd name="connsiteX2" fmla="*/ 214350 w 214052"/>
                <a:gd name="connsiteY2" fmla="*/ 214110 h 214052"/>
                <a:gd name="connsiteX3" fmla="*/ 297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57"/>
                  </a:moveTo>
                  <a:lnTo>
                    <a:pt x="214350" y="57"/>
                  </a:lnTo>
                  <a:lnTo>
                    <a:pt x="214350" y="214110"/>
                  </a:lnTo>
                  <a:lnTo>
                    <a:pt x="297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3" name="Полилиния: фигура 1042">
              <a:extLst>
                <a:ext uri="{FF2B5EF4-FFF2-40B4-BE49-F238E27FC236}">
                  <a16:creationId xmlns:a16="http://schemas.microsoft.com/office/drawing/2014/main" id="{BABF81FF-A259-4FDE-82F3-A0DA588FEEB0}"/>
                </a:ext>
              </a:extLst>
            </p:cNvPr>
            <p:cNvSpPr/>
            <p:nvPr/>
          </p:nvSpPr>
          <p:spPr>
            <a:xfrm>
              <a:off x="5576454" y="415636"/>
              <a:ext cx="214052" cy="214052"/>
            </a:xfrm>
            <a:custGeom>
              <a:avLst/>
              <a:gdLst>
                <a:gd name="connsiteX0" fmla="*/ 345 w 214052"/>
                <a:gd name="connsiteY0" fmla="*/ 57 h 214052"/>
                <a:gd name="connsiteX1" fmla="*/ 214398 w 214052"/>
                <a:gd name="connsiteY1" fmla="*/ 57 h 214052"/>
                <a:gd name="connsiteX2" fmla="*/ 214398 w 214052"/>
                <a:gd name="connsiteY2" fmla="*/ 214110 h 214052"/>
                <a:gd name="connsiteX3" fmla="*/ 345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57"/>
                  </a:moveTo>
                  <a:lnTo>
                    <a:pt x="214398" y="57"/>
                  </a:lnTo>
                  <a:lnTo>
                    <a:pt x="214398" y="214110"/>
                  </a:lnTo>
                  <a:lnTo>
                    <a:pt x="345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4" name="Полилиния: фигура 1043">
              <a:extLst>
                <a:ext uri="{FF2B5EF4-FFF2-40B4-BE49-F238E27FC236}">
                  <a16:creationId xmlns:a16="http://schemas.microsoft.com/office/drawing/2014/main" id="{13759245-D410-4BBE-A525-240763C1211D}"/>
                </a:ext>
              </a:extLst>
            </p:cNvPr>
            <p:cNvSpPr/>
            <p:nvPr/>
          </p:nvSpPr>
          <p:spPr>
            <a:xfrm>
              <a:off x="5992090" y="415636"/>
              <a:ext cx="214052" cy="214052"/>
            </a:xfrm>
            <a:custGeom>
              <a:avLst/>
              <a:gdLst>
                <a:gd name="connsiteX0" fmla="*/ 393 w 214052"/>
                <a:gd name="connsiteY0" fmla="*/ 57 h 214052"/>
                <a:gd name="connsiteX1" fmla="*/ 214446 w 214052"/>
                <a:gd name="connsiteY1" fmla="*/ 57 h 214052"/>
                <a:gd name="connsiteX2" fmla="*/ 214446 w 214052"/>
                <a:gd name="connsiteY2" fmla="*/ 214110 h 214052"/>
                <a:gd name="connsiteX3" fmla="*/ 393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57"/>
                  </a:moveTo>
                  <a:lnTo>
                    <a:pt x="214446" y="57"/>
                  </a:lnTo>
                  <a:lnTo>
                    <a:pt x="214446" y="214110"/>
                  </a:lnTo>
                  <a:lnTo>
                    <a:pt x="393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5" name="Полилиния: фигура 1044">
              <a:extLst>
                <a:ext uri="{FF2B5EF4-FFF2-40B4-BE49-F238E27FC236}">
                  <a16:creationId xmlns:a16="http://schemas.microsoft.com/office/drawing/2014/main" id="{670AC9A3-1175-49E1-A59A-5D2121201548}"/>
                </a:ext>
              </a:extLst>
            </p:cNvPr>
            <p:cNvSpPr/>
            <p:nvPr/>
          </p:nvSpPr>
          <p:spPr>
            <a:xfrm>
              <a:off x="6199909" y="415636"/>
              <a:ext cx="214052" cy="214052"/>
            </a:xfrm>
            <a:custGeom>
              <a:avLst/>
              <a:gdLst>
                <a:gd name="connsiteX0" fmla="*/ 417 w 214052"/>
                <a:gd name="connsiteY0" fmla="*/ 57 h 214052"/>
                <a:gd name="connsiteX1" fmla="*/ 214470 w 214052"/>
                <a:gd name="connsiteY1" fmla="*/ 57 h 214052"/>
                <a:gd name="connsiteX2" fmla="*/ 214470 w 214052"/>
                <a:gd name="connsiteY2" fmla="*/ 214110 h 214052"/>
                <a:gd name="connsiteX3" fmla="*/ 417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57"/>
                  </a:moveTo>
                  <a:lnTo>
                    <a:pt x="214470" y="57"/>
                  </a:lnTo>
                  <a:lnTo>
                    <a:pt x="214470" y="214110"/>
                  </a:lnTo>
                  <a:lnTo>
                    <a:pt x="417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6" name="Полилиния: фигура 1045">
              <a:extLst>
                <a:ext uri="{FF2B5EF4-FFF2-40B4-BE49-F238E27FC236}">
                  <a16:creationId xmlns:a16="http://schemas.microsoft.com/office/drawing/2014/main" id="{E79F9D62-1FDD-4DB9-8062-6A2B531C7AB9}"/>
                </a:ext>
              </a:extLst>
            </p:cNvPr>
            <p:cNvSpPr/>
            <p:nvPr/>
          </p:nvSpPr>
          <p:spPr>
            <a:xfrm>
              <a:off x="6615545" y="415636"/>
              <a:ext cx="214052" cy="214052"/>
            </a:xfrm>
            <a:custGeom>
              <a:avLst/>
              <a:gdLst>
                <a:gd name="connsiteX0" fmla="*/ 465 w 214052"/>
                <a:gd name="connsiteY0" fmla="*/ 57 h 214052"/>
                <a:gd name="connsiteX1" fmla="*/ 214518 w 214052"/>
                <a:gd name="connsiteY1" fmla="*/ 57 h 214052"/>
                <a:gd name="connsiteX2" fmla="*/ 214518 w 214052"/>
                <a:gd name="connsiteY2" fmla="*/ 214110 h 214052"/>
                <a:gd name="connsiteX3" fmla="*/ 465 w 214052"/>
                <a:gd name="connsiteY3" fmla="*/ 2141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57"/>
                  </a:moveTo>
                  <a:lnTo>
                    <a:pt x="214518" y="57"/>
                  </a:lnTo>
                  <a:lnTo>
                    <a:pt x="214518" y="214110"/>
                  </a:lnTo>
                  <a:lnTo>
                    <a:pt x="465" y="2141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7" name="Полилиния: фигура 1046">
              <a:extLst>
                <a:ext uri="{FF2B5EF4-FFF2-40B4-BE49-F238E27FC236}">
                  <a16:creationId xmlns:a16="http://schemas.microsoft.com/office/drawing/2014/main" id="{28DD4ECC-5930-4CB7-9167-4833141EDD14}"/>
                </a:ext>
              </a:extLst>
            </p:cNvPr>
            <p:cNvSpPr/>
            <p:nvPr/>
          </p:nvSpPr>
          <p:spPr>
            <a:xfrm>
              <a:off x="4745181" y="623454"/>
              <a:ext cx="214052" cy="214052"/>
            </a:xfrm>
            <a:custGeom>
              <a:avLst/>
              <a:gdLst>
                <a:gd name="connsiteX0" fmla="*/ 249 w 214052"/>
                <a:gd name="connsiteY0" fmla="*/ 81 h 214052"/>
                <a:gd name="connsiteX1" fmla="*/ 214302 w 214052"/>
                <a:gd name="connsiteY1" fmla="*/ 81 h 214052"/>
                <a:gd name="connsiteX2" fmla="*/ 214302 w 214052"/>
                <a:gd name="connsiteY2" fmla="*/ 214134 h 214052"/>
                <a:gd name="connsiteX3" fmla="*/ 249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81"/>
                  </a:moveTo>
                  <a:lnTo>
                    <a:pt x="214302" y="81"/>
                  </a:lnTo>
                  <a:lnTo>
                    <a:pt x="214302" y="214134"/>
                  </a:lnTo>
                  <a:lnTo>
                    <a:pt x="249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8" name="Полилиния: фигура 1047">
              <a:extLst>
                <a:ext uri="{FF2B5EF4-FFF2-40B4-BE49-F238E27FC236}">
                  <a16:creationId xmlns:a16="http://schemas.microsoft.com/office/drawing/2014/main" id="{CE8FC28F-C62B-4320-9BE5-0EC968CD38F3}"/>
                </a:ext>
              </a:extLst>
            </p:cNvPr>
            <p:cNvSpPr/>
            <p:nvPr/>
          </p:nvSpPr>
          <p:spPr>
            <a:xfrm>
              <a:off x="5160818" y="623454"/>
              <a:ext cx="214052" cy="214052"/>
            </a:xfrm>
            <a:custGeom>
              <a:avLst/>
              <a:gdLst>
                <a:gd name="connsiteX0" fmla="*/ 297 w 214052"/>
                <a:gd name="connsiteY0" fmla="*/ 81 h 214052"/>
                <a:gd name="connsiteX1" fmla="*/ 214350 w 214052"/>
                <a:gd name="connsiteY1" fmla="*/ 81 h 214052"/>
                <a:gd name="connsiteX2" fmla="*/ 214350 w 214052"/>
                <a:gd name="connsiteY2" fmla="*/ 214134 h 214052"/>
                <a:gd name="connsiteX3" fmla="*/ 297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81"/>
                  </a:moveTo>
                  <a:lnTo>
                    <a:pt x="214350" y="81"/>
                  </a:lnTo>
                  <a:lnTo>
                    <a:pt x="214350" y="214134"/>
                  </a:lnTo>
                  <a:lnTo>
                    <a:pt x="297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9" name="Полилиния: фигура 1048">
              <a:extLst>
                <a:ext uri="{FF2B5EF4-FFF2-40B4-BE49-F238E27FC236}">
                  <a16:creationId xmlns:a16="http://schemas.microsoft.com/office/drawing/2014/main" id="{AA91A642-6F34-4079-9F5F-282FF541BE55}"/>
                </a:ext>
              </a:extLst>
            </p:cNvPr>
            <p:cNvSpPr/>
            <p:nvPr/>
          </p:nvSpPr>
          <p:spPr>
            <a:xfrm>
              <a:off x="5368636" y="623454"/>
              <a:ext cx="214052" cy="214052"/>
            </a:xfrm>
            <a:custGeom>
              <a:avLst/>
              <a:gdLst>
                <a:gd name="connsiteX0" fmla="*/ 321 w 214052"/>
                <a:gd name="connsiteY0" fmla="*/ 81 h 214052"/>
                <a:gd name="connsiteX1" fmla="*/ 214374 w 214052"/>
                <a:gd name="connsiteY1" fmla="*/ 81 h 214052"/>
                <a:gd name="connsiteX2" fmla="*/ 214374 w 214052"/>
                <a:gd name="connsiteY2" fmla="*/ 214134 h 214052"/>
                <a:gd name="connsiteX3" fmla="*/ 321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81"/>
                  </a:moveTo>
                  <a:lnTo>
                    <a:pt x="214374" y="81"/>
                  </a:lnTo>
                  <a:lnTo>
                    <a:pt x="214374" y="214134"/>
                  </a:lnTo>
                  <a:lnTo>
                    <a:pt x="321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0" name="Полилиния: фигура 1049">
              <a:extLst>
                <a:ext uri="{FF2B5EF4-FFF2-40B4-BE49-F238E27FC236}">
                  <a16:creationId xmlns:a16="http://schemas.microsoft.com/office/drawing/2014/main" id="{1C413616-AE71-44F5-825F-9E7B4FA9507A}"/>
                </a:ext>
              </a:extLst>
            </p:cNvPr>
            <p:cNvSpPr/>
            <p:nvPr/>
          </p:nvSpPr>
          <p:spPr>
            <a:xfrm>
              <a:off x="5784272" y="623454"/>
              <a:ext cx="214052" cy="214052"/>
            </a:xfrm>
            <a:custGeom>
              <a:avLst/>
              <a:gdLst>
                <a:gd name="connsiteX0" fmla="*/ 369 w 214052"/>
                <a:gd name="connsiteY0" fmla="*/ 81 h 214052"/>
                <a:gd name="connsiteX1" fmla="*/ 214422 w 214052"/>
                <a:gd name="connsiteY1" fmla="*/ 81 h 214052"/>
                <a:gd name="connsiteX2" fmla="*/ 214422 w 214052"/>
                <a:gd name="connsiteY2" fmla="*/ 214134 h 214052"/>
                <a:gd name="connsiteX3" fmla="*/ 369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81"/>
                  </a:moveTo>
                  <a:lnTo>
                    <a:pt x="214422" y="81"/>
                  </a:lnTo>
                  <a:lnTo>
                    <a:pt x="214422" y="214134"/>
                  </a:lnTo>
                  <a:lnTo>
                    <a:pt x="369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1" name="Полилиния: фигура 1050">
              <a:extLst>
                <a:ext uri="{FF2B5EF4-FFF2-40B4-BE49-F238E27FC236}">
                  <a16:creationId xmlns:a16="http://schemas.microsoft.com/office/drawing/2014/main" id="{845FE9D9-4EFF-4213-8409-1810F6536083}"/>
                </a:ext>
              </a:extLst>
            </p:cNvPr>
            <p:cNvSpPr/>
            <p:nvPr/>
          </p:nvSpPr>
          <p:spPr>
            <a:xfrm>
              <a:off x="5992090" y="623454"/>
              <a:ext cx="214052" cy="214052"/>
            </a:xfrm>
            <a:custGeom>
              <a:avLst/>
              <a:gdLst>
                <a:gd name="connsiteX0" fmla="*/ 393 w 214052"/>
                <a:gd name="connsiteY0" fmla="*/ 81 h 214052"/>
                <a:gd name="connsiteX1" fmla="*/ 214446 w 214052"/>
                <a:gd name="connsiteY1" fmla="*/ 81 h 214052"/>
                <a:gd name="connsiteX2" fmla="*/ 214446 w 214052"/>
                <a:gd name="connsiteY2" fmla="*/ 214134 h 214052"/>
                <a:gd name="connsiteX3" fmla="*/ 393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81"/>
                  </a:moveTo>
                  <a:lnTo>
                    <a:pt x="214446" y="81"/>
                  </a:lnTo>
                  <a:lnTo>
                    <a:pt x="214446" y="214134"/>
                  </a:lnTo>
                  <a:lnTo>
                    <a:pt x="393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2" name="Полилиния: фигура 1051">
              <a:extLst>
                <a:ext uri="{FF2B5EF4-FFF2-40B4-BE49-F238E27FC236}">
                  <a16:creationId xmlns:a16="http://schemas.microsoft.com/office/drawing/2014/main" id="{0F712BB1-777A-4584-8F5D-29D9F97008F0}"/>
                </a:ext>
              </a:extLst>
            </p:cNvPr>
            <p:cNvSpPr/>
            <p:nvPr/>
          </p:nvSpPr>
          <p:spPr>
            <a:xfrm>
              <a:off x="6199909" y="623454"/>
              <a:ext cx="214052" cy="214052"/>
            </a:xfrm>
            <a:custGeom>
              <a:avLst/>
              <a:gdLst>
                <a:gd name="connsiteX0" fmla="*/ 417 w 214052"/>
                <a:gd name="connsiteY0" fmla="*/ 81 h 214052"/>
                <a:gd name="connsiteX1" fmla="*/ 214470 w 214052"/>
                <a:gd name="connsiteY1" fmla="*/ 81 h 214052"/>
                <a:gd name="connsiteX2" fmla="*/ 214470 w 214052"/>
                <a:gd name="connsiteY2" fmla="*/ 214134 h 214052"/>
                <a:gd name="connsiteX3" fmla="*/ 417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81"/>
                  </a:moveTo>
                  <a:lnTo>
                    <a:pt x="214470" y="81"/>
                  </a:lnTo>
                  <a:lnTo>
                    <a:pt x="214470" y="214134"/>
                  </a:lnTo>
                  <a:lnTo>
                    <a:pt x="417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3" name="Полилиния: фигура 1052">
              <a:extLst>
                <a:ext uri="{FF2B5EF4-FFF2-40B4-BE49-F238E27FC236}">
                  <a16:creationId xmlns:a16="http://schemas.microsoft.com/office/drawing/2014/main" id="{F1F5AA8B-8665-415B-A986-44E04936DDBD}"/>
                </a:ext>
              </a:extLst>
            </p:cNvPr>
            <p:cNvSpPr/>
            <p:nvPr/>
          </p:nvSpPr>
          <p:spPr>
            <a:xfrm>
              <a:off x="6615545" y="623454"/>
              <a:ext cx="214052" cy="214052"/>
            </a:xfrm>
            <a:custGeom>
              <a:avLst/>
              <a:gdLst>
                <a:gd name="connsiteX0" fmla="*/ 465 w 214052"/>
                <a:gd name="connsiteY0" fmla="*/ 81 h 214052"/>
                <a:gd name="connsiteX1" fmla="*/ 214518 w 214052"/>
                <a:gd name="connsiteY1" fmla="*/ 81 h 214052"/>
                <a:gd name="connsiteX2" fmla="*/ 214518 w 214052"/>
                <a:gd name="connsiteY2" fmla="*/ 214134 h 214052"/>
                <a:gd name="connsiteX3" fmla="*/ 465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81"/>
                  </a:moveTo>
                  <a:lnTo>
                    <a:pt x="214518" y="81"/>
                  </a:lnTo>
                  <a:lnTo>
                    <a:pt x="214518" y="214134"/>
                  </a:lnTo>
                  <a:lnTo>
                    <a:pt x="465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4" name="Полилиния: фигура 1053">
              <a:extLst>
                <a:ext uri="{FF2B5EF4-FFF2-40B4-BE49-F238E27FC236}">
                  <a16:creationId xmlns:a16="http://schemas.microsoft.com/office/drawing/2014/main" id="{4689606C-9EE1-4CB9-A454-E11C192B78EF}"/>
                </a:ext>
              </a:extLst>
            </p:cNvPr>
            <p:cNvSpPr/>
            <p:nvPr/>
          </p:nvSpPr>
          <p:spPr>
            <a:xfrm>
              <a:off x="7239000" y="623454"/>
              <a:ext cx="214052" cy="214052"/>
            </a:xfrm>
            <a:custGeom>
              <a:avLst/>
              <a:gdLst>
                <a:gd name="connsiteX0" fmla="*/ 537 w 214052"/>
                <a:gd name="connsiteY0" fmla="*/ 81 h 214052"/>
                <a:gd name="connsiteX1" fmla="*/ 214590 w 214052"/>
                <a:gd name="connsiteY1" fmla="*/ 81 h 214052"/>
                <a:gd name="connsiteX2" fmla="*/ 214590 w 214052"/>
                <a:gd name="connsiteY2" fmla="*/ 214134 h 214052"/>
                <a:gd name="connsiteX3" fmla="*/ 537 w 214052"/>
                <a:gd name="connsiteY3" fmla="*/ 2141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81"/>
                  </a:moveTo>
                  <a:lnTo>
                    <a:pt x="214590" y="81"/>
                  </a:lnTo>
                  <a:lnTo>
                    <a:pt x="214590" y="214134"/>
                  </a:lnTo>
                  <a:lnTo>
                    <a:pt x="537" y="2141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5" name="Полилиния: фигура 1054">
              <a:extLst>
                <a:ext uri="{FF2B5EF4-FFF2-40B4-BE49-F238E27FC236}">
                  <a16:creationId xmlns:a16="http://schemas.microsoft.com/office/drawing/2014/main" id="{9E91C250-F483-45C5-9E70-230E5B763923}"/>
                </a:ext>
              </a:extLst>
            </p:cNvPr>
            <p:cNvSpPr/>
            <p:nvPr/>
          </p:nvSpPr>
          <p:spPr>
            <a:xfrm>
              <a:off x="4745181" y="831272"/>
              <a:ext cx="214052" cy="214052"/>
            </a:xfrm>
            <a:custGeom>
              <a:avLst/>
              <a:gdLst>
                <a:gd name="connsiteX0" fmla="*/ 249 w 214052"/>
                <a:gd name="connsiteY0" fmla="*/ 105 h 214052"/>
                <a:gd name="connsiteX1" fmla="*/ 214302 w 214052"/>
                <a:gd name="connsiteY1" fmla="*/ 105 h 214052"/>
                <a:gd name="connsiteX2" fmla="*/ 214302 w 214052"/>
                <a:gd name="connsiteY2" fmla="*/ 214158 h 214052"/>
                <a:gd name="connsiteX3" fmla="*/ 249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105"/>
                  </a:moveTo>
                  <a:lnTo>
                    <a:pt x="214302" y="105"/>
                  </a:lnTo>
                  <a:lnTo>
                    <a:pt x="214302" y="214158"/>
                  </a:lnTo>
                  <a:lnTo>
                    <a:pt x="249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6" name="Полилиния: фигура 1055">
              <a:extLst>
                <a:ext uri="{FF2B5EF4-FFF2-40B4-BE49-F238E27FC236}">
                  <a16:creationId xmlns:a16="http://schemas.microsoft.com/office/drawing/2014/main" id="{A12D42F9-7681-4366-B835-B11D7BF72D82}"/>
                </a:ext>
              </a:extLst>
            </p:cNvPr>
            <p:cNvSpPr/>
            <p:nvPr/>
          </p:nvSpPr>
          <p:spPr>
            <a:xfrm>
              <a:off x="4953000" y="831272"/>
              <a:ext cx="214052" cy="214052"/>
            </a:xfrm>
            <a:custGeom>
              <a:avLst/>
              <a:gdLst>
                <a:gd name="connsiteX0" fmla="*/ 273 w 214052"/>
                <a:gd name="connsiteY0" fmla="*/ 105 h 214052"/>
                <a:gd name="connsiteX1" fmla="*/ 214326 w 214052"/>
                <a:gd name="connsiteY1" fmla="*/ 105 h 214052"/>
                <a:gd name="connsiteX2" fmla="*/ 214326 w 214052"/>
                <a:gd name="connsiteY2" fmla="*/ 214158 h 214052"/>
                <a:gd name="connsiteX3" fmla="*/ 273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105"/>
                  </a:moveTo>
                  <a:lnTo>
                    <a:pt x="214326" y="105"/>
                  </a:lnTo>
                  <a:lnTo>
                    <a:pt x="214326" y="214158"/>
                  </a:lnTo>
                  <a:lnTo>
                    <a:pt x="273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7" name="Полилиния: фигура 1056">
              <a:extLst>
                <a:ext uri="{FF2B5EF4-FFF2-40B4-BE49-F238E27FC236}">
                  <a16:creationId xmlns:a16="http://schemas.microsoft.com/office/drawing/2014/main" id="{AFCC78CC-67F0-4811-A021-7FA73D65D928}"/>
                </a:ext>
              </a:extLst>
            </p:cNvPr>
            <p:cNvSpPr/>
            <p:nvPr/>
          </p:nvSpPr>
          <p:spPr>
            <a:xfrm>
              <a:off x="5160818" y="831272"/>
              <a:ext cx="214052" cy="214052"/>
            </a:xfrm>
            <a:custGeom>
              <a:avLst/>
              <a:gdLst>
                <a:gd name="connsiteX0" fmla="*/ 297 w 214052"/>
                <a:gd name="connsiteY0" fmla="*/ 105 h 214052"/>
                <a:gd name="connsiteX1" fmla="*/ 214350 w 214052"/>
                <a:gd name="connsiteY1" fmla="*/ 105 h 214052"/>
                <a:gd name="connsiteX2" fmla="*/ 214350 w 214052"/>
                <a:gd name="connsiteY2" fmla="*/ 214158 h 214052"/>
                <a:gd name="connsiteX3" fmla="*/ 297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105"/>
                  </a:moveTo>
                  <a:lnTo>
                    <a:pt x="214350" y="105"/>
                  </a:lnTo>
                  <a:lnTo>
                    <a:pt x="214350" y="214158"/>
                  </a:lnTo>
                  <a:lnTo>
                    <a:pt x="297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8" name="Полилиния: фигура 1057">
              <a:extLst>
                <a:ext uri="{FF2B5EF4-FFF2-40B4-BE49-F238E27FC236}">
                  <a16:creationId xmlns:a16="http://schemas.microsoft.com/office/drawing/2014/main" id="{32A49AE3-46F6-4336-9F95-0E204FA3748B}"/>
                </a:ext>
              </a:extLst>
            </p:cNvPr>
            <p:cNvSpPr/>
            <p:nvPr/>
          </p:nvSpPr>
          <p:spPr>
            <a:xfrm>
              <a:off x="5576454" y="831272"/>
              <a:ext cx="214052" cy="214052"/>
            </a:xfrm>
            <a:custGeom>
              <a:avLst/>
              <a:gdLst>
                <a:gd name="connsiteX0" fmla="*/ 345 w 214052"/>
                <a:gd name="connsiteY0" fmla="*/ 105 h 214052"/>
                <a:gd name="connsiteX1" fmla="*/ 214398 w 214052"/>
                <a:gd name="connsiteY1" fmla="*/ 105 h 214052"/>
                <a:gd name="connsiteX2" fmla="*/ 214398 w 214052"/>
                <a:gd name="connsiteY2" fmla="*/ 214158 h 214052"/>
                <a:gd name="connsiteX3" fmla="*/ 345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105"/>
                  </a:moveTo>
                  <a:lnTo>
                    <a:pt x="214398" y="105"/>
                  </a:lnTo>
                  <a:lnTo>
                    <a:pt x="214398" y="214158"/>
                  </a:lnTo>
                  <a:lnTo>
                    <a:pt x="345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9" name="Полилиния: фигура 1058">
              <a:extLst>
                <a:ext uri="{FF2B5EF4-FFF2-40B4-BE49-F238E27FC236}">
                  <a16:creationId xmlns:a16="http://schemas.microsoft.com/office/drawing/2014/main" id="{BF3042E1-4C46-4E31-9A9C-DB8AA114DF5C}"/>
                </a:ext>
              </a:extLst>
            </p:cNvPr>
            <p:cNvSpPr/>
            <p:nvPr/>
          </p:nvSpPr>
          <p:spPr>
            <a:xfrm>
              <a:off x="5784272" y="831272"/>
              <a:ext cx="214052" cy="214052"/>
            </a:xfrm>
            <a:custGeom>
              <a:avLst/>
              <a:gdLst>
                <a:gd name="connsiteX0" fmla="*/ 369 w 214052"/>
                <a:gd name="connsiteY0" fmla="*/ 105 h 214052"/>
                <a:gd name="connsiteX1" fmla="*/ 214422 w 214052"/>
                <a:gd name="connsiteY1" fmla="*/ 105 h 214052"/>
                <a:gd name="connsiteX2" fmla="*/ 214422 w 214052"/>
                <a:gd name="connsiteY2" fmla="*/ 214158 h 214052"/>
                <a:gd name="connsiteX3" fmla="*/ 369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105"/>
                  </a:moveTo>
                  <a:lnTo>
                    <a:pt x="214422" y="105"/>
                  </a:lnTo>
                  <a:lnTo>
                    <a:pt x="214422" y="214158"/>
                  </a:lnTo>
                  <a:lnTo>
                    <a:pt x="369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0" name="Полилиния: фигура 1059">
              <a:extLst>
                <a:ext uri="{FF2B5EF4-FFF2-40B4-BE49-F238E27FC236}">
                  <a16:creationId xmlns:a16="http://schemas.microsoft.com/office/drawing/2014/main" id="{91BB3AAB-3B3D-4AB4-82BE-29975E24A94F}"/>
                </a:ext>
              </a:extLst>
            </p:cNvPr>
            <p:cNvSpPr/>
            <p:nvPr/>
          </p:nvSpPr>
          <p:spPr>
            <a:xfrm>
              <a:off x="6199909" y="831272"/>
              <a:ext cx="214052" cy="214052"/>
            </a:xfrm>
            <a:custGeom>
              <a:avLst/>
              <a:gdLst>
                <a:gd name="connsiteX0" fmla="*/ 417 w 214052"/>
                <a:gd name="connsiteY0" fmla="*/ 105 h 214052"/>
                <a:gd name="connsiteX1" fmla="*/ 214470 w 214052"/>
                <a:gd name="connsiteY1" fmla="*/ 105 h 214052"/>
                <a:gd name="connsiteX2" fmla="*/ 214470 w 214052"/>
                <a:gd name="connsiteY2" fmla="*/ 214158 h 214052"/>
                <a:gd name="connsiteX3" fmla="*/ 417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105"/>
                  </a:moveTo>
                  <a:lnTo>
                    <a:pt x="214470" y="105"/>
                  </a:lnTo>
                  <a:lnTo>
                    <a:pt x="214470" y="214158"/>
                  </a:lnTo>
                  <a:lnTo>
                    <a:pt x="417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1" name="Полилиния: фигура 1060">
              <a:extLst>
                <a:ext uri="{FF2B5EF4-FFF2-40B4-BE49-F238E27FC236}">
                  <a16:creationId xmlns:a16="http://schemas.microsoft.com/office/drawing/2014/main" id="{AA913B10-444E-4A18-9C57-3E274F518C88}"/>
                </a:ext>
              </a:extLst>
            </p:cNvPr>
            <p:cNvSpPr/>
            <p:nvPr/>
          </p:nvSpPr>
          <p:spPr>
            <a:xfrm>
              <a:off x="6407727" y="831272"/>
              <a:ext cx="214052" cy="214052"/>
            </a:xfrm>
            <a:custGeom>
              <a:avLst/>
              <a:gdLst>
                <a:gd name="connsiteX0" fmla="*/ 441 w 214052"/>
                <a:gd name="connsiteY0" fmla="*/ 105 h 214052"/>
                <a:gd name="connsiteX1" fmla="*/ 214494 w 214052"/>
                <a:gd name="connsiteY1" fmla="*/ 105 h 214052"/>
                <a:gd name="connsiteX2" fmla="*/ 214494 w 214052"/>
                <a:gd name="connsiteY2" fmla="*/ 214158 h 214052"/>
                <a:gd name="connsiteX3" fmla="*/ 441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105"/>
                  </a:moveTo>
                  <a:lnTo>
                    <a:pt x="214494" y="105"/>
                  </a:lnTo>
                  <a:lnTo>
                    <a:pt x="214494" y="214158"/>
                  </a:lnTo>
                  <a:lnTo>
                    <a:pt x="441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2" name="Полилиния: фигура 1061">
              <a:extLst>
                <a:ext uri="{FF2B5EF4-FFF2-40B4-BE49-F238E27FC236}">
                  <a16:creationId xmlns:a16="http://schemas.microsoft.com/office/drawing/2014/main" id="{BD0BEF6B-4687-4D70-82DC-5C966DF7E600}"/>
                </a:ext>
              </a:extLst>
            </p:cNvPr>
            <p:cNvSpPr/>
            <p:nvPr/>
          </p:nvSpPr>
          <p:spPr>
            <a:xfrm>
              <a:off x="6823363" y="831272"/>
              <a:ext cx="214052" cy="214052"/>
            </a:xfrm>
            <a:custGeom>
              <a:avLst/>
              <a:gdLst>
                <a:gd name="connsiteX0" fmla="*/ 489 w 214052"/>
                <a:gd name="connsiteY0" fmla="*/ 105 h 214052"/>
                <a:gd name="connsiteX1" fmla="*/ 214542 w 214052"/>
                <a:gd name="connsiteY1" fmla="*/ 105 h 214052"/>
                <a:gd name="connsiteX2" fmla="*/ 214542 w 214052"/>
                <a:gd name="connsiteY2" fmla="*/ 214158 h 214052"/>
                <a:gd name="connsiteX3" fmla="*/ 489 w 214052"/>
                <a:gd name="connsiteY3" fmla="*/ 2141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105"/>
                  </a:moveTo>
                  <a:lnTo>
                    <a:pt x="214542" y="105"/>
                  </a:lnTo>
                  <a:lnTo>
                    <a:pt x="214542" y="214158"/>
                  </a:lnTo>
                  <a:lnTo>
                    <a:pt x="489" y="2141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3" name="Полилиния: фигура 1062">
              <a:extLst>
                <a:ext uri="{FF2B5EF4-FFF2-40B4-BE49-F238E27FC236}">
                  <a16:creationId xmlns:a16="http://schemas.microsoft.com/office/drawing/2014/main" id="{EAFF78E8-9B96-41AC-BE46-9F8E279A07DB}"/>
                </a:ext>
              </a:extLst>
            </p:cNvPr>
            <p:cNvSpPr/>
            <p:nvPr/>
          </p:nvSpPr>
          <p:spPr>
            <a:xfrm>
              <a:off x="4953000" y="1039090"/>
              <a:ext cx="214052" cy="214052"/>
            </a:xfrm>
            <a:custGeom>
              <a:avLst/>
              <a:gdLst>
                <a:gd name="connsiteX0" fmla="*/ 273 w 214052"/>
                <a:gd name="connsiteY0" fmla="*/ 129 h 214052"/>
                <a:gd name="connsiteX1" fmla="*/ 214326 w 214052"/>
                <a:gd name="connsiteY1" fmla="*/ 129 h 214052"/>
                <a:gd name="connsiteX2" fmla="*/ 214326 w 214052"/>
                <a:gd name="connsiteY2" fmla="*/ 214182 h 214052"/>
                <a:gd name="connsiteX3" fmla="*/ 273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129"/>
                  </a:moveTo>
                  <a:lnTo>
                    <a:pt x="214326" y="129"/>
                  </a:lnTo>
                  <a:lnTo>
                    <a:pt x="214326" y="214182"/>
                  </a:lnTo>
                  <a:lnTo>
                    <a:pt x="273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4" name="Полилиния: фигура 1063">
              <a:extLst>
                <a:ext uri="{FF2B5EF4-FFF2-40B4-BE49-F238E27FC236}">
                  <a16:creationId xmlns:a16="http://schemas.microsoft.com/office/drawing/2014/main" id="{FD6EBB49-78F9-45DA-9652-69DB6670D079}"/>
                </a:ext>
              </a:extLst>
            </p:cNvPr>
            <p:cNvSpPr/>
            <p:nvPr/>
          </p:nvSpPr>
          <p:spPr>
            <a:xfrm>
              <a:off x="5160818" y="1039090"/>
              <a:ext cx="214052" cy="214052"/>
            </a:xfrm>
            <a:custGeom>
              <a:avLst/>
              <a:gdLst>
                <a:gd name="connsiteX0" fmla="*/ 297 w 214052"/>
                <a:gd name="connsiteY0" fmla="*/ 129 h 214052"/>
                <a:gd name="connsiteX1" fmla="*/ 214350 w 214052"/>
                <a:gd name="connsiteY1" fmla="*/ 129 h 214052"/>
                <a:gd name="connsiteX2" fmla="*/ 214350 w 214052"/>
                <a:gd name="connsiteY2" fmla="*/ 214182 h 214052"/>
                <a:gd name="connsiteX3" fmla="*/ 297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129"/>
                  </a:moveTo>
                  <a:lnTo>
                    <a:pt x="214350" y="129"/>
                  </a:lnTo>
                  <a:lnTo>
                    <a:pt x="214350" y="214182"/>
                  </a:lnTo>
                  <a:lnTo>
                    <a:pt x="297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5" name="Полилиния: фигура 1064">
              <a:extLst>
                <a:ext uri="{FF2B5EF4-FFF2-40B4-BE49-F238E27FC236}">
                  <a16:creationId xmlns:a16="http://schemas.microsoft.com/office/drawing/2014/main" id="{82D6EB7C-F7B3-4963-B632-103A0C373699}"/>
                </a:ext>
              </a:extLst>
            </p:cNvPr>
            <p:cNvSpPr/>
            <p:nvPr/>
          </p:nvSpPr>
          <p:spPr>
            <a:xfrm>
              <a:off x="5784272" y="1039090"/>
              <a:ext cx="214052" cy="214052"/>
            </a:xfrm>
            <a:custGeom>
              <a:avLst/>
              <a:gdLst>
                <a:gd name="connsiteX0" fmla="*/ 369 w 214052"/>
                <a:gd name="connsiteY0" fmla="*/ 129 h 214052"/>
                <a:gd name="connsiteX1" fmla="*/ 214422 w 214052"/>
                <a:gd name="connsiteY1" fmla="*/ 129 h 214052"/>
                <a:gd name="connsiteX2" fmla="*/ 214422 w 214052"/>
                <a:gd name="connsiteY2" fmla="*/ 214182 h 214052"/>
                <a:gd name="connsiteX3" fmla="*/ 369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129"/>
                  </a:moveTo>
                  <a:lnTo>
                    <a:pt x="214422" y="129"/>
                  </a:lnTo>
                  <a:lnTo>
                    <a:pt x="214422" y="214182"/>
                  </a:lnTo>
                  <a:lnTo>
                    <a:pt x="369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6" name="Полилиния: фигура 1065">
              <a:extLst>
                <a:ext uri="{FF2B5EF4-FFF2-40B4-BE49-F238E27FC236}">
                  <a16:creationId xmlns:a16="http://schemas.microsoft.com/office/drawing/2014/main" id="{2B154F7B-C015-4859-A484-0A62A4C92DE9}"/>
                </a:ext>
              </a:extLst>
            </p:cNvPr>
            <p:cNvSpPr/>
            <p:nvPr/>
          </p:nvSpPr>
          <p:spPr>
            <a:xfrm>
              <a:off x="6199909" y="1039090"/>
              <a:ext cx="214052" cy="214052"/>
            </a:xfrm>
            <a:custGeom>
              <a:avLst/>
              <a:gdLst>
                <a:gd name="connsiteX0" fmla="*/ 417 w 214052"/>
                <a:gd name="connsiteY0" fmla="*/ 129 h 214052"/>
                <a:gd name="connsiteX1" fmla="*/ 214470 w 214052"/>
                <a:gd name="connsiteY1" fmla="*/ 129 h 214052"/>
                <a:gd name="connsiteX2" fmla="*/ 214470 w 214052"/>
                <a:gd name="connsiteY2" fmla="*/ 214182 h 214052"/>
                <a:gd name="connsiteX3" fmla="*/ 417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129"/>
                  </a:moveTo>
                  <a:lnTo>
                    <a:pt x="214470" y="129"/>
                  </a:lnTo>
                  <a:lnTo>
                    <a:pt x="214470" y="214182"/>
                  </a:lnTo>
                  <a:lnTo>
                    <a:pt x="417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7" name="Полилиния: фигура 1066">
              <a:extLst>
                <a:ext uri="{FF2B5EF4-FFF2-40B4-BE49-F238E27FC236}">
                  <a16:creationId xmlns:a16="http://schemas.microsoft.com/office/drawing/2014/main" id="{D7ACA86C-41D8-4A6F-A721-D93DED93A1BA}"/>
                </a:ext>
              </a:extLst>
            </p:cNvPr>
            <p:cNvSpPr/>
            <p:nvPr/>
          </p:nvSpPr>
          <p:spPr>
            <a:xfrm>
              <a:off x="6407727" y="1039090"/>
              <a:ext cx="214052" cy="214052"/>
            </a:xfrm>
            <a:custGeom>
              <a:avLst/>
              <a:gdLst>
                <a:gd name="connsiteX0" fmla="*/ 441 w 214052"/>
                <a:gd name="connsiteY0" fmla="*/ 129 h 214052"/>
                <a:gd name="connsiteX1" fmla="*/ 214494 w 214052"/>
                <a:gd name="connsiteY1" fmla="*/ 129 h 214052"/>
                <a:gd name="connsiteX2" fmla="*/ 214494 w 214052"/>
                <a:gd name="connsiteY2" fmla="*/ 214182 h 214052"/>
                <a:gd name="connsiteX3" fmla="*/ 441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129"/>
                  </a:moveTo>
                  <a:lnTo>
                    <a:pt x="214494" y="129"/>
                  </a:lnTo>
                  <a:lnTo>
                    <a:pt x="214494" y="214182"/>
                  </a:lnTo>
                  <a:lnTo>
                    <a:pt x="441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8" name="Полилиния: фигура 1067">
              <a:extLst>
                <a:ext uri="{FF2B5EF4-FFF2-40B4-BE49-F238E27FC236}">
                  <a16:creationId xmlns:a16="http://schemas.microsoft.com/office/drawing/2014/main" id="{376BF26C-A030-49C7-A955-D726D0694CA6}"/>
                </a:ext>
              </a:extLst>
            </p:cNvPr>
            <p:cNvSpPr/>
            <p:nvPr/>
          </p:nvSpPr>
          <p:spPr>
            <a:xfrm>
              <a:off x="6615545" y="1039090"/>
              <a:ext cx="214052" cy="214052"/>
            </a:xfrm>
            <a:custGeom>
              <a:avLst/>
              <a:gdLst>
                <a:gd name="connsiteX0" fmla="*/ 465 w 214052"/>
                <a:gd name="connsiteY0" fmla="*/ 129 h 214052"/>
                <a:gd name="connsiteX1" fmla="*/ 214518 w 214052"/>
                <a:gd name="connsiteY1" fmla="*/ 129 h 214052"/>
                <a:gd name="connsiteX2" fmla="*/ 214518 w 214052"/>
                <a:gd name="connsiteY2" fmla="*/ 214182 h 214052"/>
                <a:gd name="connsiteX3" fmla="*/ 465 w 214052"/>
                <a:gd name="connsiteY3" fmla="*/ 2141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129"/>
                  </a:moveTo>
                  <a:lnTo>
                    <a:pt x="214518" y="129"/>
                  </a:lnTo>
                  <a:lnTo>
                    <a:pt x="214518" y="214182"/>
                  </a:lnTo>
                  <a:lnTo>
                    <a:pt x="465" y="2141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9" name="Полилиния: фигура 1068">
              <a:extLst>
                <a:ext uri="{FF2B5EF4-FFF2-40B4-BE49-F238E27FC236}">
                  <a16:creationId xmlns:a16="http://schemas.microsoft.com/office/drawing/2014/main" id="{82211350-874C-47A2-B3AD-E4238A3C0003}"/>
                </a:ext>
              </a:extLst>
            </p:cNvPr>
            <p:cNvSpPr/>
            <p:nvPr/>
          </p:nvSpPr>
          <p:spPr>
            <a:xfrm>
              <a:off x="4953000" y="1246909"/>
              <a:ext cx="214052" cy="214052"/>
            </a:xfrm>
            <a:custGeom>
              <a:avLst/>
              <a:gdLst>
                <a:gd name="connsiteX0" fmla="*/ 273 w 214052"/>
                <a:gd name="connsiteY0" fmla="*/ 153 h 214052"/>
                <a:gd name="connsiteX1" fmla="*/ 214326 w 214052"/>
                <a:gd name="connsiteY1" fmla="*/ 153 h 214052"/>
                <a:gd name="connsiteX2" fmla="*/ 214326 w 214052"/>
                <a:gd name="connsiteY2" fmla="*/ 214206 h 214052"/>
                <a:gd name="connsiteX3" fmla="*/ 273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153"/>
                  </a:moveTo>
                  <a:lnTo>
                    <a:pt x="214326" y="153"/>
                  </a:lnTo>
                  <a:lnTo>
                    <a:pt x="214326" y="214206"/>
                  </a:lnTo>
                  <a:lnTo>
                    <a:pt x="273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0" name="Полилиния: фигура 1069">
              <a:extLst>
                <a:ext uri="{FF2B5EF4-FFF2-40B4-BE49-F238E27FC236}">
                  <a16:creationId xmlns:a16="http://schemas.microsoft.com/office/drawing/2014/main" id="{26193025-0C2B-4EA3-A4A7-744341ED8C64}"/>
                </a:ext>
              </a:extLst>
            </p:cNvPr>
            <p:cNvSpPr/>
            <p:nvPr/>
          </p:nvSpPr>
          <p:spPr>
            <a:xfrm>
              <a:off x="5368636" y="1246909"/>
              <a:ext cx="214052" cy="214052"/>
            </a:xfrm>
            <a:custGeom>
              <a:avLst/>
              <a:gdLst>
                <a:gd name="connsiteX0" fmla="*/ 321 w 214052"/>
                <a:gd name="connsiteY0" fmla="*/ 153 h 214052"/>
                <a:gd name="connsiteX1" fmla="*/ 214374 w 214052"/>
                <a:gd name="connsiteY1" fmla="*/ 153 h 214052"/>
                <a:gd name="connsiteX2" fmla="*/ 214374 w 214052"/>
                <a:gd name="connsiteY2" fmla="*/ 214206 h 214052"/>
                <a:gd name="connsiteX3" fmla="*/ 321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153"/>
                  </a:moveTo>
                  <a:lnTo>
                    <a:pt x="214374" y="153"/>
                  </a:lnTo>
                  <a:lnTo>
                    <a:pt x="214374" y="214206"/>
                  </a:lnTo>
                  <a:lnTo>
                    <a:pt x="321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1" name="Полилиния: фигура 1070">
              <a:extLst>
                <a:ext uri="{FF2B5EF4-FFF2-40B4-BE49-F238E27FC236}">
                  <a16:creationId xmlns:a16="http://schemas.microsoft.com/office/drawing/2014/main" id="{E6DD2AB8-FE6C-447E-9203-1BF7B3DACCC7}"/>
                </a:ext>
              </a:extLst>
            </p:cNvPr>
            <p:cNvSpPr/>
            <p:nvPr/>
          </p:nvSpPr>
          <p:spPr>
            <a:xfrm>
              <a:off x="6199909" y="1246909"/>
              <a:ext cx="214052" cy="214052"/>
            </a:xfrm>
            <a:custGeom>
              <a:avLst/>
              <a:gdLst>
                <a:gd name="connsiteX0" fmla="*/ 417 w 214052"/>
                <a:gd name="connsiteY0" fmla="*/ 153 h 214052"/>
                <a:gd name="connsiteX1" fmla="*/ 214470 w 214052"/>
                <a:gd name="connsiteY1" fmla="*/ 153 h 214052"/>
                <a:gd name="connsiteX2" fmla="*/ 214470 w 214052"/>
                <a:gd name="connsiteY2" fmla="*/ 214206 h 214052"/>
                <a:gd name="connsiteX3" fmla="*/ 417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153"/>
                  </a:moveTo>
                  <a:lnTo>
                    <a:pt x="214470" y="153"/>
                  </a:lnTo>
                  <a:lnTo>
                    <a:pt x="214470" y="214206"/>
                  </a:lnTo>
                  <a:lnTo>
                    <a:pt x="417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2" name="Полилиния: фигура 1071">
              <a:extLst>
                <a:ext uri="{FF2B5EF4-FFF2-40B4-BE49-F238E27FC236}">
                  <a16:creationId xmlns:a16="http://schemas.microsoft.com/office/drawing/2014/main" id="{7B096B0A-D130-4CDC-9966-AA719341B02B}"/>
                </a:ext>
              </a:extLst>
            </p:cNvPr>
            <p:cNvSpPr/>
            <p:nvPr/>
          </p:nvSpPr>
          <p:spPr>
            <a:xfrm>
              <a:off x="6407727" y="1246909"/>
              <a:ext cx="214052" cy="214052"/>
            </a:xfrm>
            <a:custGeom>
              <a:avLst/>
              <a:gdLst>
                <a:gd name="connsiteX0" fmla="*/ 441 w 214052"/>
                <a:gd name="connsiteY0" fmla="*/ 153 h 214052"/>
                <a:gd name="connsiteX1" fmla="*/ 214494 w 214052"/>
                <a:gd name="connsiteY1" fmla="*/ 153 h 214052"/>
                <a:gd name="connsiteX2" fmla="*/ 214494 w 214052"/>
                <a:gd name="connsiteY2" fmla="*/ 214206 h 214052"/>
                <a:gd name="connsiteX3" fmla="*/ 441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153"/>
                  </a:moveTo>
                  <a:lnTo>
                    <a:pt x="214494" y="153"/>
                  </a:lnTo>
                  <a:lnTo>
                    <a:pt x="214494" y="214206"/>
                  </a:lnTo>
                  <a:lnTo>
                    <a:pt x="441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3" name="Полилиния: фигура 1072">
              <a:extLst>
                <a:ext uri="{FF2B5EF4-FFF2-40B4-BE49-F238E27FC236}">
                  <a16:creationId xmlns:a16="http://schemas.microsoft.com/office/drawing/2014/main" id="{058A6750-D04D-4BC4-9F55-A16298510F4F}"/>
                </a:ext>
              </a:extLst>
            </p:cNvPr>
            <p:cNvSpPr/>
            <p:nvPr/>
          </p:nvSpPr>
          <p:spPr>
            <a:xfrm>
              <a:off x="6615545" y="1246909"/>
              <a:ext cx="214052" cy="214052"/>
            </a:xfrm>
            <a:custGeom>
              <a:avLst/>
              <a:gdLst>
                <a:gd name="connsiteX0" fmla="*/ 465 w 214052"/>
                <a:gd name="connsiteY0" fmla="*/ 153 h 214052"/>
                <a:gd name="connsiteX1" fmla="*/ 214518 w 214052"/>
                <a:gd name="connsiteY1" fmla="*/ 153 h 214052"/>
                <a:gd name="connsiteX2" fmla="*/ 214518 w 214052"/>
                <a:gd name="connsiteY2" fmla="*/ 214206 h 214052"/>
                <a:gd name="connsiteX3" fmla="*/ 465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153"/>
                  </a:moveTo>
                  <a:lnTo>
                    <a:pt x="214518" y="153"/>
                  </a:lnTo>
                  <a:lnTo>
                    <a:pt x="214518" y="214206"/>
                  </a:lnTo>
                  <a:lnTo>
                    <a:pt x="465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4" name="Полилиния: фигура 1073">
              <a:extLst>
                <a:ext uri="{FF2B5EF4-FFF2-40B4-BE49-F238E27FC236}">
                  <a16:creationId xmlns:a16="http://schemas.microsoft.com/office/drawing/2014/main" id="{E25A22AE-CEB2-4720-AB5B-820BA052FA9F}"/>
                </a:ext>
              </a:extLst>
            </p:cNvPr>
            <p:cNvSpPr/>
            <p:nvPr/>
          </p:nvSpPr>
          <p:spPr>
            <a:xfrm>
              <a:off x="7031181" y="1246909"/>
              <a:ext cx="214052" cy="214052"/>
            </a:xfrm>
            <a:custGeom>
              <a:avLst/>
              <a:gdLst>
                <a:gd name="connsiteX0" fmla="*/ 513 w 214052"/>
                <a:gd name="connsiteY0" fmla="*/ 153 h 214052"/>
                <a:gd name="connsiteX1" fmla="*/ 214566 w 214052"/>
                <a:gd name="connsiteY1" fmla="*/ 153 h 214052"/>
                <a:gd name="connsiteX2" fmla="*/ 214566 w 214052"/>
                <a:gd name="connsiteY2" fmla="*/ 214206 h 214052"/>
                <a:gd name="connsiteX3" fmla="*/ 513 w 214052"/>
                <a:gd name="connsiteY3" fmla="*/ 21420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153"/>
                  </a:moveTo>
                  <a:lnTo>
                    <a:pt x="214566" y="153"/>
                  </a:lnTo>
                  <a:lnTo>
                    <a:pt x="214566" y="214206"/>
                  </a:lnTo>
                  <a:lnTo>
                    <a:pt x="513" y="21420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5" name="Полилиния: фигура 1074">
              <a:extLst>
                <a:ext uri="{FF2B5EF4-FFF2-40B4-BE49-F238E27FC236}">
                  <a16:creationId xmlns:a16="http://schemas.microsoft.com/office/drawing/2014/main" id="{40798A27-9482-41C3-8494-259E63DD84E6}"/>
                </a:ext>
              </a:extLst>
            </p:cNvPr>
            <p:cNvSpPr/>
            <p:nvPr/>
          </p:nvSpPr>
          <p:spPr>
            <a:xfrm>
              <a:off x="4745181" y="1454727"/>
              <a:ext cx="214052" cy="214052"/>
            </a:xfrm>
            <a:custGeom>
              <a:avLst/>
              <a:gdLst>
                <a:gd name="connsiteX0" fmla="*/ 249 w 214052"/>
                <a:gd name="connsiteY0" fmla="*/ 177 h 214052"/>
                <a:gd name="connsiteX1" fmla="*/ 214302 w 214052"/>
                <a:gd name="connsiteY1" fmla="*/ 177 h 214052"/>
                <a:gd name="connsiteX2" fmla="*/ 214302 w 214052"/>
                <a:gd name="connsiteY2" fmla="*/ 214230 h 214052"/>
                <a:gd name="connsiteX3" fmla="*/ 249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177"/>
                  </a:moveTo>
                  <a:lnTo>
                    <a:pt x="214302" y="177"/>
                  </a:lnTo>
                  <a:lnTo>
                    <a:pt x="214302" y="214230"/>
                  </a:lnTo>
                  <a:lnTo>
                    <a:pt x="249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6" name="Полилиния: фигура 1075">
              <a:extLst>
                <a:ext uri="{FF2B5EF4-FFF2-40B4-BE49-F238E27FC236}">
                  <a16:creationId xmlns:a16="http://schemas.microsoft.com/office/drawing/2014/main" id="{AEE3C661-9A63-431C-87EF-DDD2EEAA3EF8}"/>
                </a:ext>
              </a:extLst>
            </p:cNvPr>
            <p:cNvSpPr/>
            <p:nvPr/>
          </p:nvSpPr>
          <p:spPr>
            <a:xfrm>
              <a:off x="5160818" y="1454727"/>
              <a:ext cx="214052" cy="214052"/>
            </a:xfrm>
            <a:custGeom>
              <a:avLst/>
              <a:gdLst>
                <a:gd name="connsiteX0" fmla="*/ 297 w 214052"/>
                <a:gd name="connsiteY0" fmla="*/ 177 h 214052"/>
                <a:gd name="connsiteX1" fmla="*/ 214350 w 214052"/>
                <a:gd name="connsiteY1" fmla="*/ 177 h 214052"/>
                <a:gd name="connsiteX2" fmla="*/ 214350 w 214052"/>
                <a:gd name="connsiteY2" fmla="*/ 214230 h 214052"/>
                <a:gd name="connsiteX3" fmla="*/ 297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177"/>
                  </a:moveTo>
                  <a:lnTo>
                    <a:pt x="214350" y="177"/>
                  </a:lnTo>
                  <a:lnTo>
                    <a:pt x="214350" y="214230"/>
                  </a:lnTo>
                  <a:lnTo>
                    <a:pt x="297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7" name="Полилиния: фигура 1076">
              <a:extLst>
                <a:ext uri="{FF2B5EF4-FFF2-40B4-BE49-F238E27FC236}">
                  <a16:creationId xmlns:a16="http://schemas.microsoft.com/office/drawing/2014/main" id="{F85E2F10-802C-4436-B13D-A53B32FCDE39}"/>
                </a:ext>
              </a:extLst>
            </p:cNvPr>
            <p:cNvSpPr/>
            <p:nvPr/>
          </p:nvSpPr>
          <p:spPr>
            <a:xfrm>
              <a:off x="5368636" y="1454727"/>
              <a:ext cx="214052" cy="214052"/>
            </a:xfrm>
            <a:custGeom>
              <a:avLst/>
              <a:gdLst>
                <a:gd name="connsiteX0" fmla="*/ 321 w 214052"/>
                <a:gd name="connsiteY0" fmla="*/ 177 h 214052"/>
                <a:gd name="connsiteX1" fmla="*/ 214374 w 214052"/>
                <a:gd name="connsiteY1" fmla="*/ 177 h 214052"/>
                <a:gd name="connsiteX2" fmla="*/ 214374 w 214052"/>
                <a:gd name="connsiteY2" fmla="*/ 214230 h 214052"/>
                <a:gd name="connsiteX3" fmla="*/ 321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177"/>
                  </a:moveTo>
                  <a:lnTo>
                    <a:pt x="214374" y="177"/>
                  </a:lnTo>
                  <a:lnTo>
                    <a:pt x="214374" y="214230"/>
                  </a:lnTo>
                  <a:lnTo>
                    <a:pt x="321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8" name="Полилиния: фигура 1077">
              <a:extLst>
                <a:ext uri="{FF2B5EF4-FFF2-40B4-BE49-F238E27FC236}">
                  <a16:creationId xmlns:a16="http://schemas.microsoft.com/office/drawing/2014/main" id="{449C6430-3549-4711-928A-01852650F15A}"/>
                </a:ext>
              </a:extLst>
            </p:cNvPr>
            <p:cNvSpPr/>
            <p:nvPr/>
          </p:nvSpPr>
          <p:spPr>
            <a:xfrm>
              <a:off x="5784272" y="1454727"/>
              <a:ext cx="214052" cy="214052"/>
            </a:xfrm>
            <a:custGeom>
              <a:avLst/>
              <a:gdLst>
                <a:gd name="connsiteX0" fmla="*/ 369 w 214052"/>
                <a:gd name="connsiteY0" fmla="*/ 177 h 214052"/>
                <a:gd name="connsiteX1" fmla="*/ 214422 w 214052"/>
                <a:gd name="connsiteY1" fmla="*/ 177 h 214052"/>
                <a:gd name="connsiteX2" fmla="*/ 214422 w 214052"/>
                <a:gd name="connsiteY2" fmla="*/ 214230 h 214052"/>
                <a:gd name="connsiteX3" fmla="*/ 369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177"/>
                  </a:moveTo>
                  <a:lnTo>
                    <a:pt x="214422" y="177"/>
                  </a:lnTo>
                  <a:lnTo>
                    <a:pt x="214422" y="214230"/>
                  </a:lnTo>
                  <a:lnTo>
                    <a:pt x="369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9" name="Полилиния: фигура 1078">
              <a:extLst>
                <a:ext uri="{FF2B5EF4-FFF2-40B4-BE49-F238E27FC236}">
                  <a16:creationId xmlns:a16="http://schemas.microsoft.com/office/drawing/2014/main" id="{6F93956E-8E06-4E47-88BE-382B77915999}"/>
                </a:ext>
              </a:extLst>
            </p:cNvPr>
            <p:cNvSpPr/>
            <p:nvPr/>
          </p:nvSpPr>
          <p:spPr>
            <a:xfrm>
              <a:off x="6199909" y="1454727"/>
              <a:ext cx="214052" cy="214052"/>
            </a:xfrm>
            <a:custGeom>
              <a:avLst/>
              <a:gdLst>
                <a:gd name="connsiteX0" fmla="*/ 417 w 214052"/>
                <a:gd name="connsiteY0" fmla="*/ 177 h 214052"/>
                <a:gd name="connsiteX1" fmla="*/ 214470 w 214052"/>
                <a:gd name="connsiteY1" fmla="*/ 177 h 214052"/>
                <a:gd name="connsiteX2" fmla="*/ 214470 w 214052"/>
                <a:gd name="connsiteY2" fmla="*/ 214230 h 214052"/>
                <a:gd name="connsiteX3" fmla="*/ 417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177"/>
                  </a:moveTo>
                  <a:lnTo>
                    <a:pt x="214470" y="177"/>
                  </a:lnTo>
                  <a:lnTo>
                    <a:pt x="214470" y="214230"/>
                  </a:lnTo>
                  <a:lnTo>
                    <a:pt x="417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0" name="Полилиния: фигура 1079">
              <a:extLst>
                <a:ext uri="{FF2B5EF4-FFF2-40B4-BE49-F238E27FC236}">
                  <a16:creationId xmlns:a16="http://schemas.microsoft.com/office/drawing/2014/main" id="{297D5AC1-136F-4E08-939F-8B328B42424C}"/>
                </a:ext>
              </a:extLst>
            </p:cNvPr>
            <p:cNvSpPr/>
            <p:nvPr/>
          </p:nvSpPr>
          <p:spPr>
            <a:xfrm>
              <a:off x="6407727" y="1454727"/>
              <a:ext cx="214052" cy="214052"/>
            </a:xfrm>
            <a:custGeom>
              <a:avLst/>
              <a:gdLst>
                <a:gd name="connsiteX0" fmla="*/ 441 w 214052"/>
                <a:gd name="connsiteY0" fmla="*/ 177 h 214052"/>
                <a:gd name="connsiteX1" fmla="*/ 214494 w 214052"/>
                <a:gd name="connsiteY1" fmla="*/ 177 h 214052"/>
                <a:gd name="connsiteX2" fmla="*/ 214494 w 214052"/>
                <a:gd name="connsiteY2" fmla="*/ 214230 h 214052"/>
                <a:gd name="connsiteX3" fmla="*/ 441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177"/>
                  </a:moveTo>
                  <a:lnTo>
                    <a:pt x="214494" y="177"/>
                  </a:lnTo>
                  <a:lnTo>
                    <a:pt x="214494" y="214230"/>
                  </a:lnTo>
                  <a:lnTo>
                    <a:pt x="441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1" name="Полилиния: фигура 1080">
              <a:extLst>
                <a:ext uri="{FF2B5EF4-FFF2-40B4-BE49-F238E27FC236}">
                  <a16:creationId xmlns:a16="http://schemas.microsoft.com/office/drawing/2014/main" id="{C58462CE-B7C7-4CC8-9CE8-CC3D3AB26936}"/>
                </a:ext>
              </a:extLst>
            </p:cNvPr>
            <p:cNvSpPr/>
            <p:nvPr/>
          </p:nvSpPr>
          <p:spPr>
            <a:xfrm>
              <a:off x="6615545" y="1454727"/>
              <a:ext cx="214052" cy="214052"/>
            </a:xfrm>
            <a:custGeom>
              <a:avLst/>
              <a:gdLst>
                <a:gd name="connsiteX0" fmla="*/ 465 w 214052"/>
                <a:gd name="connsiteY0" fmla="*/ 177 h 214052"/>
                <a:gd name="connsiteX1" fmla="*/ 214518 w 214052"/>
                <a:gd name="connsiteY1" fmla="*/ 177 h 214052"/>
                <a:gd name="connsiteX2" fmla="*/ 214518 w 214052"/>
                <a:gd name="connsiteY2" fmla="*/ 214230 h 214052"/>
                <a:gd name="connsiteX3" fmla="*/ 465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177"/>
                  </a:moveTo>
                  <a:lnTo>
                    <a:pt x="214518" y="177"/>
                  </a:lnTo>
                  <a:lnTo>
                    <a:pt x="214518" y="214230"/>
                  </a:lnTo>
                  <a:lnTo>
                    <a:pt x="465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2" name="Полилиния: фигура 1081">
              <a:extLst>
                <a:ext uri="{FF2B5EF4-FFF2-40B4-BE49-F238E27FC236}">
                  <a16:creationId xmlns:a16="http://schemas.microsoft.com/office/drawing/2014/main" id="{19C56F00-9936-4369-B15E-017C22B2A6EC}"/>
                </a:ext>
              </a:extLst>
            </p:cNvPr>
            <p:cNvSpPr/>
            <p:nvPr/>
          </p:nvSpPr>
          <p:spPr>
            <a:xfrm>
              <a:off x="7239000" y="1454727"/>
              <a:ext cx="214052" cy="214052"/>
            </a:xfrm>
            <a:custGeom>
              <a:avLst/>
              <a:gdLst>
                <a:gd name="connsiteX0" fmla="*/ 537 w 214052"/>
                <a:gd name="connsiteY0" fmla="*/ 177 h 214052"/>
                <a:gd name="connsiteX1" fmla="*/ 214590 w 214052"/>
                <a:gd name="connsiteY1" fmla="*/ 177 h 214052"/>
                <a:gd name="connsiteX2" fmla="*/ 214590 w 214052"/>
                <a:gd name="connsiteY2" fmla="*/ 214230 h 214052"/>
                <a:gd name="connsiteX3" fmla="*/ 537 w 214052"/>
                <a:gd name="connsiteY3" fmla="*/ 21423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177"/>
                  </a:moveTo>
                  <a:lnTo>
                    <a:pt x="214590" y="177"/>
                  </a:lnTo>
                  <a:lnTo>
                    <a:pt x="214590" y="214230"/>
                  </a:lnTo>
                  <a:lnTo>
                    <a:pt x="537" y="21423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3" name="Полилиния: фигура 1082">
              <a:extLst>
                <a:ext uri="{FF2B5EF4-FFF2-40B4-BE49-F238E27FC236}">
                  <a16:creationId xmlns:a16="http://schemas.microsoft.com/office/drawing/2014/main" id="{48140DF4-80B9-4DA1-A5CA-63A0F4899531}"/>
                </a:ext>
              </a:extLst>
            </p:cNvPr>
            <p:cNvSpPr/>
            <p:nvPr/>
          </p:nvSpPr>
          <p:spPr>
            <a:xfrm>
              <a:off x="4745181" y="1662545"/>
              <a:ext cx="214052" cy="214052"/>
            </a:xfrm>
            <a:custGeom>
              <a:avLst/>
              <a:gdLst>
                <a:gd name="connsiteX0" fmla="*/ 249 w 214052"/>
                <a:gd name="connsiteY0" fmla="*/ 201 h 214052"/>
                <a:gd name="connsiteX1" fmla="*/ 214302 w 214052"/>
                <a:gd name="connsiteY1" fmla="*/ 201 h 214052"/>
                <a:gd name="connsiteX2" fmla="*/ 214302 w 214052"/>
                <a:gd name="connsiteY2" fmla="*/ 214254 h 214052"/>
                <a:gd name="connsiteX3" fmla="*/ 249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201"/>
                  </a:moveTo>
                  <a:lnTo>
                    <a:pt x="214302" y="201"/>
                  </a:lnTo>
                  <a:lnTo>
                    <a:pt x="214302" y="214254"/>
                  </a:lnTo>
                  <a:lnTo>
                    <a:pt x="249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4" name="Полилиния: фигура 1083">
              <a:extLst>
                <a:ext uri="{FF2B5EF4-FFF2-40B4-BE49-F238E27FC236}">
                  <a16:creationId xmlns:a16="http://schemas.microsoft.com/office/drawing/2014/main" id="{0B4BFDE5-25A5-4454-9AB1-FC06405A2EF3}"/>
                </a:ext>
              </a:extLst>
            </p:cNvPr>
            <p:cNvSpPr/>
            <p:nvPr/>
          </p:nvSpPr>
          <p:spPr>
            <a:xfrm>
              <a:off x="5160818" y="1662545"/>
              <a:ext cx="214052" cy="214052"/>
            </a:xfrm>
            <a:custGeom>
              <a:avLst/>
              <a:gdLst>
                <a:gd name="connsiteX0" fmla="*/ 297 w 214052"/>
                <a:gd name="connsiteY0" fmla="*/ 201 h 214052"/>
                <a:gd name="connsiteX1" fmla="*/ 214350 w 214052"/>
                <a:gd name="connsiteY1" fmla="*/ 201 h 214052"/>
                <a:gd name="connsiteX2" fmla="*/ 214350 w 214052"/>
                <a:gd name="connsiteY2" fmla="*/ 214254 h 214052"/>
                <a:gd name="connsiteX3" fmla="*/ 297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201"/>
                  </a:moveTo>
                  <a:lnTo>
                    <a:pt x="214350" y="201"/>
                  </a:lnTo>
                  <a:lnTo>
                    <a:pt x="214350" y="214254"/>
                  </a:lnTo>
                  <a:lnTo>
                    <a:pt x="297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5" name="Полилиния: фигура 1084">
              <a:extLst>
                <a:ext uri="{FF2B5EF4-FFF2-40B4-BE49-F238E27FC236}">
                  <a16:creationId xmlns:a16="http://schemas.microsoft.com/office/drawing/2014/main" id="{B6443E76-45FD-4C27-A822-7A6A55A1C260}"/>
                </a:ext>
              </a:extLst>
            </p:cNvPr>
            <p:cNvSpPr/>
            <p:nvPr/>
          </p:nvSpPr>
          <p:spPr>
            <a:xfrm>
              <a:off x="5576454" y="1662545"/>
              <a:ext cx="214052" cy="214052"/>
            </a:xfrm>
            <a:custGeom>
              <a:avLst/>
              <a:gdLst>
                <a:gd name="connsiteX0" fmla="*/ 345 w 214052"/>
                <a:gd name="connsiteY0" fmla="*/ 201 h 214052"/>
                <a:gd name="connsiteX1" fmla="*/ 214398 w 214052"/>
                <a:gd name="connsiteY1" fmla="*/ 201 h 214052"/>
                <a:gd name="connsiteX2" fmla="*/ 214398 w 214052"/>
                <a:gd name="connsiteY2" fmla="*/ 214254 h 214052"/>
                <a:gd name="connsiteX3" fmla="*/ 345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201"/>
                  </a:moveTo>
                  <a:lnTo>
                    <a:pt x="214398" y="201"/>
                  </a:lnTo>
                  <a:lnTo>
                    <a:pt x="214398" y="214254"/>
                  </a:lnTo>
                  <a:lnTo>
                    <a:pt x="345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6" name="Полилиния: фигура 1085">
              <a:extLst>
                <a:ext uri="{FF2B5EF4-FFF2-40B4-BE49-F238E27FC236}">
                  <a16:creationId xmlns:a16="http://schemas.microsoft.com/office/drawing/2014/main" id="{21BE6B7C-8761-4EEE-92CD-F96CA6184809}"/>
                </a:ext>
              </a:extLst>
            </p:cNvPr>
            <p:cNvSpPr/>
            <p:nvPr/>
          </p:nvSpPr>
          <p:spPr>
            <a:xfrm>
              <a:off x="5992090" y="1662545"/>
              <a:ext cx="214052" cy="214052"/>
            </a:xfrm>
            <a:custGeom>
              <a:avLst/>
              <a:gdLst>
                <a:gd name="connsiteX0" fmla="*/ 393 w 214052"/>
                <a:gd name="connsiteY0" fmla="*/ 201 h 214052"/>
                <a:gd name="connsiteX1" fmla="*/ 214446 w 214052"/>
                <a:gd name="connsiteY1" fmla="*/ 201 h 214052"/>
                <a:gd name="connsiteX2" fmla="*/ 214446 w 214052"/>
                <a:gd name="connsiteY2" fmla="*/ 214254 h 214052"/>
                <a:gd name="connsiteX3" fmla="*/ 393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201"/>
                  </a:moveTo>
                  <a:lnTo>
                    <a:pt x="214446" y="201"/>
                  </a:lnTo>
                  <a:lnTo>
                    <a:pt x="214446" y="214254"/>
                  </a:lnTo>
                  <a:lnTo>
                    <a:pt x="393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7" name="Полилиния: фигура 1086">
              <a:extLst>
                <a:ext uri="{FF2B5EF4-FFF2-40B4-BE49-F238E27FC236}">
                  <a16:creationId xmlns:a16="http://schemas.microsoft.com/office/drawing/2014/main" id="{F2ECFE75-7E1A-499E-936C-3B4EF4A3BF4D}"/>
                </a:ext>
              </a:extLst>
            </p:cNvPr>
            <p:cNvSpPr/>
            <p:nvPr/>
          </p:nvSpPr>
          <p:spPr>
            <a:xfrm>
              <a:off x="6407727" y="1662545"/>
              <a:ext cx="214052" cy="214052"/>
            </a:xfrm>
            <a:custGeom>
              <a:avLst/>
              <a:gdLst>
                <a:gd name="connsiteX0" fmla="*/ 441 w 214052"/>
                <a:gd name="connsiteY0" fmla="*/ 201 h 214052"/>
                <a:gd name="connsiteX1" fmla="*/ 214494 w 214052"/>
                <a:gd name="connsiteY1" fmla="*/ 201 h 214052"/>
                <a:gd name="connsiteX2" fmla="*/ 214494 w 214052"/>
                <a:gd name="connsiteY2" fmla="*/ 214254 h 214052"/>
                <a:gd name="connsiteX3" fmla="*/ 441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01"/>
                  </a:moveTo>
                  <a:lnTo>
                    <a:pt x="214494" y="201"/>
                  </a:lnTo>
                  <a:lnTo>
                    <a:pt x="214494" y="214254"/>
                  </a:lnTo>
                  <a:lnTo>
                    <a:pt x="441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8" name="Полилиния: фигура 1087">
              <a:extLst>
                <a:ext uri="{FF2B5EF4-FFF2-40B4-BE49-F238E27FC236}">
                  <a16:creationId xmlns:a16="http://schemas.microsoft.com/office/drawing/2014/main" id="{2D4573FA-F03C-4254-8E7D-C3C27339DB6A}"/>
                </a:ext>
              </a:extLst>
            </p:cNvPr>
            <p:cNvSpPr/>
            <p:nvPr/>
          </p:nvSpPr>
          <p:spPr>
            <a:xfrm>
              <a:off x="6823363" y="1662545"/>
              <a:ext cx="214052" cy="214052"/>
            </a:xfrm>
            <a:custGeom>
              <a:avLst/>
              <a:gdLst>
                <a:gd name="connsiteX0" fmla="*/ 489 w 214052"/>
                <a:gd name="connsiteY0" fmla="*/ 201 h 214052"/>
                <a:gd name="connsiteX1" fmla="*/ 214542 w 214052"/>
                <a:gd name="connsiteY1" fmla="*/ 201 h 214052"/>
                <a:gd name="connsiteX2" fmla="*/ 214542 w 214052"/>
                <a:gd name="connsiteY2" fmla="*/ 214254 h 214052"/>
                <a:gd name="connsiteX3" fmla="*/ 489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01"/>
                  </a:moveTo>
                  <a:lnTo>
                    <a:pt x="214542" y="201"/>
                  </a:lnTo>
                  <a:lnTo>
                    <a:pt x="214542" y="214254"/>
                  </a:lnTo>
                  <a:lnTo>
                    <a:pt x="489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9" name="Полилиния: фигура 1088">
              <a:extLst>
                <a:ext uri="{FF2B5EF4-FFF2-40B4-BE49-F238E27FC236}">
                  <a16:creationId xmlns:a16="http://schemas.microsoft.com/office/drawing/2014/main" id="{E8532E43-0880-4A58-8C7F-CB6B2CB43E4A}"/>
                </a:ext>
              </a:extLst>
            </p:cNvPr>
            <p:cNvSpPr/>
            <p:nvPr/>
          </p:nvSpPr>
          <p:spPr>
            <a:xfrm>
              <a:off x="7239000" y="1662545"/>
              <a:ext cx="214052" cy="214052"/>
            </a:xfrm>
            <a:custGeom>
              <a:avLst/>
              <a:gdLst>
                <a:gd name="connsiteX0" fmla="*/ 537 w 214052"/>
                <a:gd name="connsiteY0" fmla="*/ 201 h 214052"/>
                <a:gd name="connsiteX1" fmla="*/ 214590 w 214052"/>
                <a:gd name="connsiteY1" fmla="*/ 201 h 214052"/>
                <a:gd name="connsiteX2" fmla="*/ 214590 w 214052"/>
                <a:gd name="connsiteY2" fmla="*/ 214254 h 214052"/>
                <a:gd name="connsiteX3" fmla="*/ 537 w 214052"/>
                <a:gd name="connsiteY3" fmla="*/ 21425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201"/>
                  </a:moveTo>
                  <a:lnTo>
                    <a:pt x="214590" y="201"/>
                  </a:lnTo>
                  <a:lnTo>
                    <a:pt x="214590" y="214254"/>
                  </a:lnTo>
                  <a:lnTo>
                    <a:pt x="537" y="21425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0" name="Полилиния: фигура 1089">
              <a:extLst>
                <a:ext uri="{FF2B5EF4-FFF2-40B4-BE49-F238E27FC236}">
                  <a16:creationId xmlns:a16="http://schemas.microsoft.com/office/drawing/2014/main" id="{6A0FA3F2-96FA-4643-8227-91FAB478B6F0}"/>
                </a:ext>
              </a:extLst>
            </p:cNvPr>
            <p:cNvSpPr/>
            <p:nvPr/>
          </p:nvSpPr>
          <p:spPr>
            <a:xfrm>
              <a:off x="4745181" y="1870363"/>
              <a:ext cx="214052" cy="214052"/>
            </a:xfrm>
            <a:custGeom>
              <a:avLst/>
              <a:gdLst>
                <a:gd name="connsiteX0" fmla="*/ 249 w 214052"/>
                <a:gd name="connsiteY0" fmla="*/ 225 h 214052"/>
                <a:gd name="connsiteX1" fmla="*/ 214302 w 214052"/>
                <a:gd name="connsiteY1" fmla="*/ 225 h 214052"/>
                <a:gd name="connsiteX2" fmla="*/ 214302 w 214052"/>
                <a:gd name="connsiteY2" fmla="*/ 214278 h 214052"/>
                <a:gd name="connsiteX3" fmla="*/ 249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225"/>
                  </a:moveTo>
                  <a:lnTo>
                    <a:pt x="214302" y="225"/>
                  </a:lnTo>
                  <a:lnTo>
                    <a:pt x="214302" y="214278"/>
                  </a:lnTo>
                  <a:lnTo>
                    <a:pt x="249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1" name="Полилиния: фигура 1090">
              <a:extLst>
                <a:ext uri="{FF2B5EF4-FFF2-40B4-BE49-F238E27FC236}">
                  <a16:creationId xmlns:a16="http://schemas.microsoft.com/office/drawing/2014/main" id="{80504B4B-00CE-4F2C-B52B-760C0F22BA97}"/>
                </a:ext>
              </a:extLst>
            </p:cNvPr>
            <p:cNvSpPr/>
            <p:nvPr/>
          </p:nvSpPr>
          <p:spPr>
            <a:xfrm>
              <a:off x="5160818" y="1870363"/>
              <a:ext cx="214052" cy="214052"/>
            </a:xfrm>
            <a:custGeom>
              <a:avLst/>
              <a:gdLst>
                <a:gd name="connsiteX0" fmla="*/ 297 w 214052"/>
                <a:gd name="connsiteY0" fmla="*/ 225 h 214052"/>
                <a:gd name="connsiteX1" fmla="*/ 214350 w 214052"/>
                <a:gd name="connsiteY1" fmla="*/ 225 h 214052"/>
                <a:gd name="connsiteX2" fmla="*/ 214350 w 214052"/>
                <a:gd name="connsiteY2" fmla="*/ 214278 h 214052"/>
                <a:gd name="connsiteX3" fmla="*/ 297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225"/>
                  </a:moveTo>
                  <a:lnTo>
                    <a:pt x="214350" y="225"/>
                  </a:lnTo>
                  <a:lnTo>
                    <a:pt x="214350" y="214278"/>
                  </a:lnTo>
                  <a:lnTo>
                    <a:pt x="297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2" name="Полилиния: фигура 1091">
              <a:extLst>
                <a:ext uri="{FF2B5EF4-FFF2-40B4-BE49-F238E27FC236}">
                  <a16:creationId xmlns:a16="http://schemas.microsoft.com/office/drawing/2014/main" id="{423B8F07-2C25-4520-8AB9-B3C1647D211D}"/>
                </a:ext>
              </a:extLst>
            </p:cNvPr>
            <p:cNvSpPr/>
            <p:nvPr/>
          </p:nvSpPr>
          <p:spPr>
            <a:xfrm>
              <a:off x="6199909" y="1870363"/>
              <a:ext cx="214052" cy="214052"/>
            </a:xfrm>
            <a:custGeom>
              <a:avLst/>
              <a:gdLst>
                <a:gd name="connsiteX0" fmla="*/ 417 w 214052"/>
                <a:gd name="connsiteY0" fmla="*/ 225 h 214052"/>
                <a:gd name="connsiteX1" fmla="*/ 214470 w 214052"/>
                <a:gd name="connsiteY1" fmla="*/ 225 h 214052"/>
                <a:gd name="connsiteX2" fmla="*/ 214470 w 214052"/>
                <a:gd name="connsiteY2" fmla="*/ 214278 h 214052"/>
                <a:gd name="connsiteX3" fmla="*/ 417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225"/>
                  </a:moveTo>
                  <a:lnTo>
                    <a:pt x="214470" y="225"/>
                  </a:lnTo>
                  <a:lnTo>
                    <a:pt x="214470" y="214278"/>
                  </a:lnTo>
                  <a:lnTo>
                    <a:pt x="417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3" name="Полилиния: фигура 1092">
              <a:extLst>
                <a:ext uri="{FF2B5EF4-FFF2-40B4-BE49-F238E27FC236}">
                  <a16:creationId xmlns:a16="http://schemas.microsoft.com/office/drawing/2014/main" id="{4964EF41-8F8C-4EA9-BECB-BD690E6FDBD9}"/>
                </a:ext>
              </a:extLst>
            </p:cNvPr>
            <p:cNvSpPr/>
            <p:nvPr/>
          </p:nvSpPr>
          <p:spPr>
            <a:xfrm>
              <a:off x="6615545" y="1870363"/>
              <a:ext cx="214052" cy="214052"/>
            </a:xfrm>
            <a:custGeom>
              <a:avLst/>
              <a:gdLst>
                <a:gd name="connsiteX0" fmla="*/ 465 w 214052"/>
                <a:gd name="connsiteY0" fmla="*/ 225 h 214052"/>
                <a:gd name="connsiteX1" fmla="*/ 214518 w 214052"/>
                <a:gd name="connsiteY1" fmla="*/ 225 h 214052"/>
                <a:gd name="connsiteX2" fmla="*/ 214518 w 214052"/>
                <a:gd name="connsiteY2" fmla="*/ 214278 h 214052"/>
                <a:gd name="connsiteX3" fmla="*/ 465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225"/>
                  </a:moveTo>
                  <a:lnTo>
                    <a:pt x="214518" y="225"/>
                  </a:lnTo>
                  <a:lnTo>
                    <a:pt x="214518" y="214278"/>
                  </a:lnTo>
                  <a:lnTo>
                    <a:pt x="465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4" name="Полилиния: фигура 1093">
              <a:extLst>
                <a:ext uri="{FF2B5EF4-FFF2-40B4-BE49-F238E27FC236}">
                  <a16:creationId xmlns:a16="http://schemas.microsoft.com/office/drawing/2014/main" id="{2D5D6EC6-34FB-40F9-BE40-58F50CD9C049}"/>
                </a:ext>
              </a:extLst>
            </p:cNvPr>
            <p:cNvSpPr/>
            <p:nvPr/>
          </p:nvSpPr>
          <p:spPr>
            <a:xfrm>
              <a:off x="6823363" y="1870363"/>
              <a:ext cx="214052" cy="214052"/>
            </a:xfrm>
            <a:custGeom>
              <a:avLst/>
              <a:gdLst>
                <a:gd name="connsiteX0" fmla="*/ 489 w 214052"/>
                <a:gd name="connsiteY0" fmla="*/ 225 h 214052"/>
                <a:gd name="connsiteX1" fmla="*/ 214542 w 214052"/>
                <a:gd name="connsiteY1" fmla="*/ 225 h 214052"/>
                <a:gd name="connsiteX2" fmla="*/ 214542 w 214052"/>
                <a:gd name="connsiteY2" fmla="*/ 214278 h 214052"/>
                <a:gd name="connsiteX3" fmla="*/ 489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25"/>
                  </a:moveTo>
                  <a:lnTo>
                    <a:pt x="214542" y="225"/>
                  </a:lnTo>
                  <a:lnTo>
                    <a:pt x="214542" y="214278"/>
                  </a:lnTo>
                  <a:lnTo>
                    <a:pt x="489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5" name="Полилиния: фигура 1094">
              <a:extLst>
                <a:ext uri="{FF2B5EF4-FFF2-40B4-BE49-F238E27FC236}">
                  <a16:creationId xmlns:a16="http://schemas.microsoft.com/office/drawing/2014/main" id="{E253CBF5-744D-471B-9D1E-DE394815186C}"/>
                </a:ext>
              </a:extLst>
            </p:cNvPr>
            <p:cNvSpPr/>
            <p:nvPr/>
          </p:nvSpPr>
          <p:spPr>
            <a:xfrm>
              <a:off x="7031181" y="1870363"/>
              <a:ext cx="214052" cy="214052"/>
            </a:xfrm>
            <a:custGeom>
              <a:avLst/>
              <a:gdLst>
                <a:gd name="connsiteX0" fmla="*/ 513 w 214052"/>
                <a:gd name="connsiteY0" fmla="*/ 225 h 214052"/>
                <a:gd name="connsiteX1" fmla="*/ 214566 w 214052"/>
                <a:gd name="connsiteY1" fmla="*/ 225 h 214052"/>
                <a:gd name="connsiteX2" fmla="*/ 214566 w 214052"/>
                <a:gd name="connsiteY2" fmla="*/ 214278 h 214052"/>
                <a:gd name="connsiteX3" fmla="*/ 513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225"/>
                  </a:moveTo>
                  <a:lnTo>
                    <a:pt x="214566" y="225"/>
                  </a:lnTo>
                  <a:lnTo>
                    <a:pt x="214566" y="214278"/>
                  </a:lnTo>
                  <a:lnTo>
                    <a:pt x="513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6" name="Полилиния: фигура 1095">
              <a:extLst>
                <a:ext uri="{FF2B5EF4-FFF2-40B4-BE49-F238E27FC236}">
                  <a16:creationId xmlns:a16="http://schemas.microsoft.com/office/drawing/2014/main" id="{FE125646-D4F6-4623-BCF0-E872D2D166B6}"/>
                </a:ext>
              </a:extLst>
            </p:cNvPr>
            <p:cNvSpPr/>
            <p:nvPr/>
          </p:nvSpPr>
          <p:spPr>
            <a:xfrm>
              <a:off x="7239000" y="1870363"/>
              <a:ext cx="214052" cy="214052"/>
            </a:xfrm>
            <a:custGeom>
              <a:avLst/>
              <a:gdLst>
                <a:gd name="connsiteX0" fmla="*/ 537 w 214052"/>
                <a:gd name="connsiteY0" fmla="*/ 225 h 214052"/>
                <a:gd name="connsiteX1" fmla="*/ 214590 w 214052"/>
                <a:gd name="connsiteY1" fmla="*/ 225 h 214052"/>
                <a:gd name="connsiteX2" fmla="*/ 214590 w 214052"/>
                <a:gd name="connsiteY2" fmla="*/ 214278 h 214052"/>
                <a:gd name="connsiteX3" fmla="*/ 537 w 214052"/>
                <a:gd name="connsiteY3" fmla="*/ 21427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225"/>
                  </a:moveTo>
                  <a:lnTo>
                    <a:pt x="214590" y="225"/>
                  </a:lnTo>
                  <a:lnTo>
                    <a:pt x="214590" y="214278"/>
                  </a:lnTo>
                  <a:lnTo>
                    <a:pt x="537" y="21427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7" name="Полилиния: фигура 1096">
              <a:extLst>
                <a:ext uri="{FF2B5EF4-FFF2-40B4-BE49-F238E27FC236}">
                  <a16:creationId xmlns:a16="http://schemas.microsoft.com/office/drawing/2014/main" id="{7A2ECC48-52DA-4B16-91A4-85248A062A2E}"/>
                </a:ext>
              </a:extLst>
            </p:cNvPr>
            <p:cNvSpPr/>
            <p:nvPr/>
          </p:nvSpPr>
          <p:spPr>
            <a:xfrm>
              <a:off x="3498272" y="2078181"/>
              <a:ext cx="214052" cy="214052"/>
            </a:xfrm>
            <a:custGeom>
              <a:avLst/>
              <a:gdLst>
                <a:gd name="connsiteX0" fmla="*/ 105 w 214052"/>
                <a:gd name="connsiteY0" fmla="*/ 249 h 214052"/>
                <a:gd name="connsiteX1" fmla="*/ 214158 w 214052"/>
                <a:gd name="connsiteY1" fmla="*/ 249 h 214052"/>
                <a:gd name="connsiteX2" fmla="*/ 214158 w 214052"/>
                <a:gd name="connsiteY2" fmla="*/ 214302 h 214052"/>
                <a:gd name="connsiteX3" fmla="*/ 105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249"/>
                  </a:moveTo>
                  <a:lnTo>
                    <a:pt x="214158" y="249"/>
                  </a:lnTo>
                  <a:lnTo>
                    <a:pt x="214158" y="214302"/>
                  </a:lnTo>
                  <a:lnTo>
                    <a:pt x="105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8" name="Полилиния: фигура 1097">
              <a:extLst>
                <a:ext uri="{FF2B5EF4-FFF2-40B4-BE49-F238E27FC236}">
                  <a16:creationId xmlns:a16="http://schemas.microsoft.com/office/drawing/2014/main" id="{4984F530-4913-47F8-AA0D-7252B3E897EF}"/>
                </a:ext>
              </a:extLst>
            </p:cNvPr>
            <p:cNvSpPr/>
            <p:nvPr/>
          </p:nvSpPr>
          <p:spPr>
            <a:xfrm>
              <a:off x="3706090" y="2078181"/>
              <a:ext cx="214052" cy="214052"/>
            </a:xfrm>
            <a:custGeom>
              <a:avLst/>
              <a:gdLst>
                <a:gd name="connsiteX0" fmla="*/ 129 w 214052"/>
                <a:gd name="connsiteY0" fmla="*/ 249 h 214052"/>
                <a:gd name="connsiteX1" fmla="*/ 214182 w 214052"/>
                <a:gd name="connsiteY1" fmla="*/ 249 h 214052"/>
                <a:gd name="connsiteX2" fmla="*/ 214182 w 214052"/>
                <a:gd name="connsiteY2" fmla="*/ 214302 h 214052"/>
                <a:gd name="connsiteX3" fmla="*/ 12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249"/>
                  </a:moveTo>
                  <a:lnTo>
                    <a:pt x="214182" y="249"/>
                  </a:lnTo>
                  <a:lnTo>
                    <a:pt x="214182" y="214302"/>
                  </a:lnTo>
                  <a:lnTo>
                    <a:pt x="12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9" name="Полилиния: фигура 1098">
              <a:extLst>
                <a:ext uri="{FF2B5EF4-FFF2-40B4-BE49-F238E27FC236}">
                  <a16:creationId xmlns:a16="http://schemas.microsoft.com/office/drawing/2014/main" id="{8762B844-D117-43BC-AC36-26EED22B1109}"/>
                </a:ext>
              </a:extLst>
            </p:cNvPr>
            <p:cNvSpPr/>
            <p:nvPr/>
          </p:nvSpPr>
          <p:spPr>
            <a:xfrm>
              <a:off x="3913909" y="2078181"/>
              <a:ext cx="214052" cy="214052"/>
            </a:xfrm>
            <a:custGeom>
              <a:avLst/>
              <a:gdLst>
                <a:gd name="connsiteX0" fmla="*/ 153 w 214052"/>
                <a:gd name="connsiteY0" fmla="*/ 249 h 214052"/>
                <a:gd name="connsiteX1" fmla="*/ 214206 w 214052"/>
                <a:gd name="connsiteY1" fmla="*/ 249 h 214052"/>
                <a:gd name="connsiteX2" fmla="*/ 214206 w 214052"/>
                <a:gd name="connsiteY2" fmla="*/ 214302 h 214052"/>
                <a:gd name="connsiteX3" fmla="*/ 153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249"/>
                  </a:moveTo>
                  <a:lnTo>
                    <a:pt x="214206" y="249"/>
                  </a:lnTo>
                  <a:lnTo>
                    <a:pt x="214206" y="214302"/>
                  </a:lnTo>
                  <a:lnTo>
                    <a:pt x="153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0" name="Полилиния: фигура 1099">
              <a:extLst>
                <a:ext uri="{FF2B5EF4-FFF2-40B4-BE49-F238E27FC236}">
                  <a16:creationId xmlns:a16="http://schemas.microsoft.com/office/drawing/2014/main" id="{13002A19-36BA-4C91-A6C3-E92B3314FF9B}"/>
                </a:ext>
              </a:extLst>
            </p:cNvPr>
            <p:cNvSpPr/>
            <p:nvPr/>
          </p:nvSpPr>
          <p:spPr>
            <a:xfrm>
              <a:off x="4329545" y="2078181"/>
              <a:ext cx="214052" cy="214052"/>
            </a:xfrm>
            <a:custGeom>
              <a:avLst/>
              <a:gdLst>
                <a:gd name="connsiteX0" fmla="*/ 201 w 214052"/>
                <a:gd name="connsiteY0" fmla="*/ 249 h 214052"/>
                <a:gd name="connsiteX1" fmla="*/ 214254 w 214052"/>
                <a:gd name="connsiteY1" fmla="*/ 249 h 214052"/>
                <a:gd name="connsiteX2" fmla="*/ 214254 w 214052"/>
                <a:gd name="connsiteY2" fmla="*/ 214302 h 214052"/>
                <a:gd name="connsiteX3" fmla="*/ 20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249"/>
                  </a:moveTo>
                  <a:lnTo>
                    <a:pt x="214254" y="249"/>
                  </a:lnTo>
                  <a:lnTo>
                    <a:pt x="214254" y="214302"/>
                  </a:lnTo>
                  <a:lnTo>
                    <a:pt x="20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1" name="Полилиния: фигура 1100">
              <a:extLst>
                <a:ext uri="{FF2B5EF4-FFF2-40B4-BE49-F238E27FC236}">
                  <a16:creationId xmlns:a16="http://schemas.microsoft.com/office/drawing/2014/main" id="{A6DBE0D7-AE02-4724-8DC8-19A049C98A02}"/>
                </a:ext>
              </a:extLst>
            </p:cNvPr>
            <p:cNvSpPr/>
            <p:nvPr/>
          </p:nvSpPr>
          <p:spPr>
            <a:xfrm>
              <a:off x="4745181" y="2078181"/>
              <a:ext cx="214052" cy="214052"/>
            </a:xfrm>
            <a:custGeom>
              <a:avLst/>
              <a:gdLst>
                <a:gd name="connsiteX0" fmla="*/ 249 w 214052"/>
                <a:gd name="connsiteY0" fmla="*/ 249 h 214052"/>
                <a:gd name="connsiteX1" fmla="*/ 214302 w 214052"/>
                <a:gd name="connsiteY1" fmla="*/ 249 h 214052"/>
                <a:gd name="connsiteX2" fmla="*/ 214302 w 214052"/>
                <a:gd name="connsiteY2" fmla="*/ 214302 h 214052"/>
                <a:gd name="connsiteX3" fmla="*/ 24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249"/>
                  </a:moveTo>
                  <a:lnTo>
                    <a:pt x="214302" y="249"/>
                  </a:lnTo>
                  <a:lnTo>
                    <a:pt x="214302" y="214302"/>
                  </a:lnTo>
                  <a:lnTo>
                    <a:pt x="24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2" name="Полилиния: фигура 1101">
              <a:extLst>
                <a:ext uri="{FF2B5EF4-FFF2-40B4-BE49-F238E27FC236}">
                  <a16:creationId xmlns:a16="http://schemas.microsoft.com/office/drawing/2014/main" id="{F347A586-1725-463A-B0A7-8ACD5E144B87}"/>
                </a:ext>
              </a:extLst>
            </p:cNvPr>
            <p:cNvSpPr/>
            <p:nvPr/>
          </p:nvSpPr>
          <p:spPr>
            <a:xfrm>
              <a:off x="4953000" y="2078181"/>
              <a:ext cx="214052" cy="214052"/>
            </a:xfrm>
            <a:custGeom>
              <a:avLst/>
              <a:gdLst>
                <a:gd name="connsiteX0" fmla="*/ 273 w 214052"/>
                <a:gd name="connsiteY0" fmla="*/ 249 h 214052"/>
                <a:gd name="connsiteX1" fmla="*/ 214326 w 214052"/>
                <a:gd name="connsiteY1" fmla="*/ 249 h 214052"/>
                <a:gd name="connsiteX2" fmla="*/ 214326 w 214052"/>
                <a:gd name="connsiteY2" fmla="*/ 214302 h 214052"/>
                <a:gd name="connsiteX3" fmla="*/ 273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249"/>
                  </a:moveTo>
                  <a:lnTo>
                    <a:pt x="214326" y="249"/>
                  </a:lnTo>
                  <a:lnTo>
                    <a:pt x="214326" y="214302"/>
                  </a:lnTo>
                  <a:lnTo>
                    <a:pt x="273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3" name="Полилиния: фигура 1102">
              <a:extLst>
                <a:ext uri="{FF2B5EF4-FFF2-40B4-BE49-F238E27FC236}">
                  <a16:creationId xmlns:a16="http://schemas.microsoft.com/office/drawing/2014/main" id="{941AA3E9-454F-4D1B-AECA-CEF3D8375A62}"/>
                </a:ext>
              </a:extLst>
            </p:cNvPr>
            <p:cNvSpPr/>
            <p:nvPr/>
          </p:nvSpPr>
          <p:spPr>
            <a:xfrm>
              <a:off x="5160818" y="2078181"/>
              <a:ext cx="214052" cy="214052"/>
            </a:xfrm>
            <a:custGeom>
              <a:avLst/>
              <a:gdLst>
                <a:gd name="connsiteX0" fmla="*/ 297 w 214052"/>
                <a:gd name="connsiteY0" fmla="*/ 249 h 214052"/>
                <a:gd name="connsiteX1" fmla="*/ 214350 w 214052"/>
                <a:gd name="connsiteY1" fmla="*/ 249 h 214052"/>
                <a:gd name="connsiteX2" fmla="*/ 214350 w 214052"/>
                <a:gd name="connsiteY2" fmla="*/ 214302 h 214052"/>
                <a:gd name="connsiteX3" fmla="*/ 297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249"/>
                  </a:moveTo>
                  <a:lnTo>
                    <a:pt x="214350" y="249"/>
                  </a:lnTo>
                  <a:lnTo>
                    <a:pt x="214350" y="214302"/>
                  </a:lnTo>
                  <a:lnTo>
                    <a:pt x="297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4" name="Полилиния: фигура 1103">
              <a:extLst>
                <a:ext uri="{FF2B5EF4-FFF2-40B4-BE49-F238E27FC236}">
                  <a16:creationId xmlns:a16="http://schemas.microsoft.com/office/drawing/2014/main" id="{2C2DA14F-8647-40EA-ABE6-C6174E68E026}"/>
                </a:ext>
              </a:extLst>
            </p:cNvPr>
            <p:cNvSpPr/>
            <p:nvPr/>
          </p:nvSpPr>
          <p:spPr>
            <a:xfrm>
              <a:off x="5784272" y="2078181"/>
              <a:ext cx="214052" cy="214052"/>
            </a:xfrm>
            <a:custGeom>
              <a:avLst/>
              <a:gdLst>
                <a:gd name="connsiteX0" fmla="*/ 369 w 214052"/>
                <a:gd name="connsiteY0" fmla="*/ 249 h 214052"/>
                <a:gd name="connsiteX1" fmla="*/ 214422 w 214052"/>
                <a:gd name="connsiteY1" fmla="*/ 249 h 214052"/>
                <a:gd name="connsiteX2" fmla="*/ 214422 w 214052"/>
                <a:gd name="connsiteY2" fmla="*/ 214302 h 214052"/>
                <a:gd name="connsiteX3" fmla="*/ 36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249"/>
                  </a:moveTo>
                  <a:lnTo>
                    <a:pt x="214422" y="249"/>
                  </a:lnTo>
                  <a:lnTo>
                    <a:pt x="214422" y="214302"/>
                  </a:lnTo>
                  <a:lnTo>
                    <a:pt x="36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5" name="Полилиния: фигура 1104">
              <a:extLst>
                <a:ext uri="{FF2B5EF4-FFF2-40B4-BE49-F238E27FC236}">
                  <a16:creationId xmlns:a16="http://schemas.microsoft.com/office/drawing/2014/main" id="{7ADDFCCE-5BA9-47FC-AA0F-5D1017039077}"/>
                </a:ext>
              </a:extLst>
            </p:cNvPr>
            <p:cNvSpPr/>
            <p:nvPr/>
          </p:nvSpPr>
          <p:spPr>
            <a:xfrm>
              <a:off x="5992090" y="2078181"/>
              <a:ext cx="214052" cy="214052"/>
            </a:xfrm>
            <a:custGeom>
              <a:avLst/>
              <a:gdLst>
                <a:gd name="connsiteX0" fmla="*/ 393 w 214052"/>
                <a:gd name="connsiteY0" fmla="*/ 249 h 214052"/>
                <a:gd name="connsiteX1" fmla="*/ 214446 w 214052"/>
                <a:gd name="connsiteY1" fmla="*/ 249 h 214052"/>
                <a:gd name="connsiteX2" fmla="*/ 214446 w 214052"/>
                <a:gd name="connsiteY2" fmla="*/ 214302 h 214052"/>
                <a:gd name="connsiteX3" fmla="*/ 393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249"/>
                  </a:moveTo>
                  <a:lnTo>
                    <a:pt x="214446" y="249"/>
                  </a:lnTo>
                  <a:lnTo>
                    <a:pt x="214446" y="214302"/>
                  </a:lnTo>
                  <a:lnTo>
                    <a:pt x="393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6" name="Полилиния: фигура 1105">
              <a:extLst>
                <a:ext uri="{FF2B5EF4-FFF2-40B4-BE49-F238E27FC236}">
                  <a16:creationId xmlns:a16="http://schemas.microsoft.com/office/drawing/2014/main" id="{A7628933-E226-4E28-B886-372341FB6DDE}"/>
                </a:ext>
              </a:extLst>
            </p:cNvPr>
            <p:cNvSpPr/>
            <p:nvPr/>
          </p:nvSpPr>
          <p:spPr>
            <a:xfrm>
              <a:off x="6199909" y="2078181"/>
              <a:ext cx="214052" cy="214052"/>
            </a:xfrm>
            <a:custGeom>
              <a:avLst/>
              <a:gdLst>
                <a:gd name="connsiteX0" fmla="*/ 417 w 214052"/>
                <a:gd name="connsiteY0" fmla="*/ 249 h 214052"/>
                <a:gd name="connsiteX1" fmla="*/ 214470 w 214052"/>
                <a:gd name="connsiteY1" fmla="*/ 249 h 214052"/>
                <a:gd name="connsiteX2" fmla="*/ 214470 w 214052"/>
                <a:gd name="connsiteY2" fmla="*/ 214302 h 214052"/>
                <a:gd name="connsiteX3" fmla="*/ 417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249"/>
                  </a:moveTo>
                  <a:lnTo>
                    <a:pt x="214470" y="249"/>
                  </a:lnTo>
                  <a:lnTo>
                    <a:pt x="214470" y="214302"/>
                  </a:lnTo>
                  <a:lnTo>
                    <a:pt x="417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7" name="Полилиния: фигура 1106">
              <a:extLst>
                <a:ext uri="{FF2B5EF4-FFF2-40B4-BE49-F238E27FC236}">
                  <a16:creationId xmlns:a16="http://schemas.microsoft.com/office/drawing/2014/main" id="{7FA724C2-8012-4622-B201-F8354BB1289D}"/>
                </a:ext>
              </a:extLst>
            </p:cNvPr>
            <p:cNvSpPr/>
            <p:nvPr/>
          </p:nvSpPr>
          <p:spPr>
            <a:xfrm>
              <a:off x="6407727" y="2078181"/>
              <a:ext cx="214052" cy="214052"/>
            </a:xfrm>
            <a:custGeom>
              <a:avLst/>
              <a:gdLst>
                <a:gd name="connsiteX0" fmla="*/ 441 w 214052"/>
                <a:gd name="connsiteY0" fmla="*/ 249 h 214052"/>
                <a:gd name="connsiteX1" fmla="*/ 214494 w 214052"/>
                <a:gd name="connsiteY1" fmla="*/ 249 h 214052"/>
                <a:gd name="connsiteX2" fmla="*/ 214494 w 214052"/>
                <a:gd name="connsiteY2" fmla="*/ 214302 h 214052"/>
                <a:gd name="connsiteX3" fmla="*/ 44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49"/>
                  </a:moveTo>
                  <a:lnTo>
                    <a:pt x="214494" y="249"/>
                  </a:lnTo>
                  <a:lnTo>
                    <a:pt x="214494" y="214302"/>
                  </a:lnTo>
                  <a:lnTo>
                    <a:pt x="44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8" name="Полилиния: фигура 1107">
              <a:extLst>
                <a:ext uri="{FF2B5EF4-FFF2-40B4-BE49-F238E27FC236}">
                  <a16:creationId xmlns:a16="http://schemas.microsoft.com/office/drawing/2014/main" id="{614837F7-97FC-4DF7-B4FE-6EA04B09B32C}"/>
                </a:ext>
              </a:extLst>
            </p:cNvPr>
            <p:cNvSpPr/>
            <p:nvPr/>
          </p:nvSpPr>
          <p:spPr>
            <a:xfrm>
              <a:off x="7446818" y="2078181"/>
              <a:ext cx="214052" cy="214052"/>
            </a:xfrm>
            <a:custGeom>
              <a:avLst/>
              <a:gdLst>
                <a:gd name="connsiteX0" fmla="*/ 561 w 214052"/>
                <a:gd name="connsiteY0" fmla="*/ 249 h 214052"/>
                <a:gd name="connsiteX1" fmla="*/ 214614 w 214052"/>
                <a:gd name="connsiteY1" fmla="*/ 249 h 214052"/>
                <a:gd name="connsiteX2" fmla="*/ 214614 w 214052"/>
                <a:gd name="connsiteY2" fmla="*/ 214302 h 214052"/>
                <a:gd name="connsiteX3" fmla="*/ 56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249"/>
                  </a:moveTo>
                  <a:lnTo>
                    <a:pt x="214614" y="249"/>
                  </a:lnTo>
                  <a:lnTo>
                    <a:pt x="214614" y="214302"/>
                  </a:lnTo>
                  <a:lnTo>
                    <a:pt x="56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9" name="Полилиния: фигура 1108">
              <a:extLst>
                <a:ext uri="{FF2B5EF4-FFF2-40B4-BE49-F238E27FC236}">
                  <a16:creationId xmlns:a16="http://schemas.microsoft.com/office/drawing/2014/main" id="{4638BE33-1BCA-4C15-8764-CAE2A7B65CBC}"/>
                </a:ext>
              </a:extLst>
            </p:cNvPr>
            <p:cNvSpPr/>
            <p:nvPr/>
          </p:nvSpPr>
          <p:spPr>
            <a:xfrm>
              <a:off x="7654636" y="2078181"/>
              <a:ext cx="214052" cy="214052"/>
            </a:xfrm>
            <a:custGeom>
              <a:avLst/>
              <a:gdLst>
                <a:gd name="connsiteX0" fmla="*/ 585 w 214052"/>
                <a:gd name="connsiteY0" fmla="*/ 249 h 214052"/>
                <a:gd name="connsiteX1" fmla="*/ 214638 w 214052"/>
                <a:gd name="connsiteY1" fmla="*/ 249 h 214052"/>
                <a:gd name="connsiteX2" fmla="*/ 214638 w 214052"/>
                <a:gd name="connsiteY2" fmla="*/ 214302 h 214052"/>
                <a:gd name="connsiteX3" fmla="*/ 585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249"/>
                  </a:moveTo>
                  <a:lnTo>
                    <a:pt x="214638" y="249"/>
                  </a:lnTo>
                  <a:lnTo>
                    <a:pt x="214638" y="214302"/>
                  </a:lnTo>
                  <a:lnTo>
                    <a:pt x="585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0" name="Полилиния: фигура 1109">
              <a:extLst>
                <a:ext uri="{FF2B5EF4-FFF2-40B4-BE49-F238E27FC236}">
                  <a16:creationId xmlns:a16="http://schemas.microsoft.com/office/drawing/2014/main" id="{1503E016-5582-4A15-B874-EBCB83E8A545}"/>
                </a:ext>
              </a:extLst>
            </p:cNvPr>
            <p:cNvSpPr/>
            <p:nvPr/>
          </p:nvSpPr>
          <p:spPr>
            <a:xfrm>
              <a:off x="7862454" y="2078181"/>
              <a:ext cx="214052" cy="214052"/>
            </a:xfrm>
            <a:custGeom>
              <a:avLst/>
              <a:gdLst>
                <a:gd name="connsiteX0" fmla="*/ 609 w 214052"/>
                <a:gd name="connsiteY0" fmla="*/ 249 h 214052"/>
                <a:gd name="connsiteX1" fmla="*/ 214662 w 214052"/>
                <a:gd name="connsiteY1" fmla="*/ 249 h 214052"/>
                <a:gd name="connsiteX2" fmla="*/ 214662 w 214052"/>
                <a:gd name="connsiteY2" fmla="*/ 214302 h 214052"/>
                <a:gd name="connsiteX3" fmla="*/ 60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249"/>
                  </a:moveTo>
                  <a:lnTo>
                    <a:pt x="214662" y="249"/>
                  </a:lnTo>
                  <a:lnTo>
                    <a:pt x="214662" y="214302"/>
                  </a:lnTo>
                  <a:lnTo>
                    <a:pt x="60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1" name="Полилиния: фигура 1110">
              <a:extLst>
                <a:ext uri="{FF2B5EF4-FFF2-40B4-BE49-F238E27FC236}">
                  <a16:creationId xmlns:a16="http://schemas.microsoft.com/office/drawing/2014/main" id="{01E3A185-B4F3-40AE-BBE3-B618CCE2C74F}"/>
                </a:ext>
              </a:extLst>
            </p:cNvPr>
            <p:cNvSpPr/>
            <p:nvPr/>
          </p:nvSpPr>
          <p:spPr>
            <a:xfrm>
              <a:off x="8485909" y="2078181"/>
              <a:ext cx="214052" cy="214052"/>
            </a:xfrm>
            <a:custGeom>
              <a:avLst/>
              <a:gdLst>
                <a:gd name="connsiteX0" fmla="*/ 681 w 214052"/>
                <a:gd name="connsiteY0" fmla="*/ 249 h 214052"/>
                <a:gd name="connsiteX1" fmla="*/ 214734 w 214052"/>
                <a:gd name="connsiteY1" fmla="*/ 249 h 214052"/>
                <a:gd name="connsiteX2" fmla="*/ 214734 w 214052"/>
                <a:gd name="connsiteY2" fmla="*/ 214302 h 214052"/>
                <a:gd name="connsiteX3" fmla="*/ 681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249"/>
                  </a:moveTo>
                  <a:lnTo>
                    <a:pt x="214734" y="249"/>
                  </a:lnTo>
                  <a:lnTo>
                    <a:pt x="214734" y="214302"/>
                  </a:lnTo>
                  <a:lnTo>
                    <a:pt x="681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2" name="Полилиния: фигура 1111">
              <a:extLst>
                <a:ext uri="{FF2B5EF4-FFF2-40B4-BE49-F238E27FC236}">
                  <a16:creationId xmlns:a16="http://schemas.microsoft.com/office/drawing/2014/main" id="{A2CD5842-C6EF-4F7B-B92D-1A4C9B2BAFA4}"/>
                </a:ext>
              </a:extLst>
            </p:cNvPr>
            <p:cNvSpPr/>
            <p:nvPr/>
          </p:nvSpPr>
          <p:spPr>
            <a:xfrm>
              <a:off x="8693727" y="2078181"/>
              <a:ext cx="214052" cy="214052"/>
            </a:xfrm>
            <a:custGeom>
              <a:avLst/>
              <a:gdLst>
                <a:gd name="connsiteX0" fmla="*/ 705 w 214052"/>
                <a:gd name="connsiteY0" fmla="*/ 249 h 214052"/>
                <a:gd name="connsiteX1" fmla="*/ 214758 w 214052"/>
                <a:gd name="connsiteY1" fmla="*/ 249 h 214052"/>
                <a:gd name="connsiteX2" fmla="*/ 214758 w 214052"/>
                <a:gd name="connsiteY2" fmla="*/ 214302 h 214052"/>
                <a:gd name="connsiteX3" fmla="*/ 705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249"/>
                  </a:moveTo>
                  <a:lnTo>
                    <a:pt x="214758" y="249"/>
                  </a:lnTo>
                  <a:lnTo>
                    <a:pt x="214758" y="214302"/>
                  </a:lnTo>
                  <a:lnTo>
                    <a:pt x="705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3" name="Полилиния: фигура 1112">
              <a:extLst>
                <a:ext uri="{FF2B5EF4-FFF2-40B4-BE49-F238E27FC236}">
                  <a16:creationId xmlns:a16="http://schemas.microsoft.com/office/drawing/2014/main" id="{9C2870C4-DF9B-4789-A4EF-A291ECAE2A54}"/>
                </a:ext>
              </a:extLst>
            </p:cNvPr>
            <p:cNvSpPr/>
            <p:nvPr/>
          </p:nvSpPr>
          <p:spPr>
            <a:xfrm>
              <a:off x="8901545" y="2078181"/>
              <a:ext cx="214052" cy="214052"/>
            </a:xfrm>
            <a:custGeom>
              <a:avLst/>
              <a:gdLst>
                <a:gd name="connsiteX0" fmla="*/ 729 w 214052"/>
                <a:gd name="connsiteY0" fmla="*/ 249 h 214052"/>
                <a:gd name="connsiteX1" fmla="*/ 214782 w 214052"/>
                <a:gd name="connsiteY1" fmla="*/ 249 h 214052"/>
                <a:gd name="connsiteX2" fmla="*/ 214782 w 214052"/>
                <a:gd name="connsiteY2" fmla="*/ 214302 h 214052"/>
                <a:gd name="connsiteX3" fmla="*/ 729 w 214052"/>
                <a:gd name="connsiteY3" fmla="*/ 21430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249"/>
                  </a:moveTo>
                  <a:lnTo>
                    <a:pt x="214782" y="249"/>
                  </a:lnTo>
                  <a:lnTo>
                    <a:pt x="214782" y="214302"/>
                  </a:lnTo>
                  <a:lnTo>
                    <a:pt x="729" y="21430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4" name="Полилиния: фигура 1113">
              <a:extLst>
                <a:ext uri="{FF2B5EF4-FFF2-40B4-BE49-F238E27FC236}">
                  <a16:creationId xmlns:a16="http://schemas.microsoft.com/office/drawing/2014/main" id="{A075B59D-C640-4940-9406-5C2E15CB14BA}"/>
                </a:ext>
              </a:extLst>
            </p:cNvPr>
            <p:cNvSpPr/>
            <p:nvPr/>
          </p:nvSpPr>
          <p:spPr>
            <a:xfrm>
              <a:off x="3082636" y="2286000"/>
              <a:ext cx="214052" cy="214052"/>
            </a:xfrm>
            <a:custGeom>
              <a:avLst/>
              <a:gdLst>
                <a:gd name="connsiteX0" fmla="*/ 57 w 214052"/>
                <a:gd name="connsiteY0" fmla="*/ 273 h 214052"/>
                <a:gd name="connsiteX1" fmla="*/ 214110 w 214052"/>
                <a:gd name="connsiteY1" fmla="*/ 273 h 214052"/>
                <a:gd name="connsiteX2" fmla="*/ 214110 w 214052"/>
                <a:gd name="connsiteY2" fmla="*/ 214326 h 214052"/>
                <a:gd name="connsiteX3" fmla="*/ 57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273"/>
                  </a:moveTo>
                  <a:lnTo>
                    <a:pt x="214110" y="273"/>
                  </a:lnTo>
                  <a:lnTo>
                    <a:pt x="214110" y="214326"/>
                  </a:lnTo>
                  <a:lnTo>
                    <a:pt x="57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5" name="Полилиния: фигура 1114">
              <a:extLst>
                <a:ext uri="{FF2B5EF4-FFF2-40B4-BE49-F238E27FC236}">
                  <a16:creationId xmlns:a16="http://schemas.microsoft.com/office/drawing/2014/main" id="{AF65EE82-ACC3-4409-AABD-4E6662A3FFAF}"/>
                </a:ext>
              </a:extLst>
            </p:cNvPr>
            <p:cNvSpPr/>
            <p:nvPr/>
          </p:nvSpPr>
          <p:spPr>
            <a:xfrm>
              <a:off x="3290454" y="2286000"/>
              <a:ext cx="214052" cy="214052"/>
            </a:xfrm>
            <a:custGeom>
              <a:avLst/>
              <a:gdLst>
                <a:gd name="connsiteX0" fmla="*/ 81 w 214052"/>
                <a:gd name="connsiteY0" fmla="*/ 273 h 214052"/>
                <a:gd name="connsiteX1" fmla="*/ 214134 w 214052"/>
                <a:gd name="connsiteY1" fmla="*/ 273 h 214052"/>
                <a:gd name="connsiteX2" fmla="*/ 214134 w 214052"/>
                <a:gd name="connsiteY2" fmla="*/ 214326 h 214052"/>
                <a:gd name="connsiteX3" fmla="*/ 81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273"/>
                  </a:moveTo>
                  <a:lnTo>
                    <a:pt x="214134" y="273"/>
                  </a:lnTo>
                  <a:lnTo>
                    <a:pt x="214134" y="214326"/>
                  </a:lnTo>
                  <a:lnTo>
                    <a:pt x="81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6" name="Полилиния: фигура 1115">
              <a:extLst>
                <a:ext uri="{FF2B5EF4-FFF2-40B4-BE49-F238E27FC236}">
                  <a16:creationId xmlns:a16="http://schemas.microsoft.com/office/drawing/2014/main" id="{6ECA5824-2549-4EE9-ABE2-DF5710D152D2}"/>
                </a:ext>
              </a:extLst>
            </p:cNvPr>
            <p:cNvSpPr/>
            <p:nvPr/>
          </p:nvSpPr>
          <p:spPr>
            <a:xfrm>
              <a:off x="3498272" y="2286000"/>
              <a:ext cx="214052" cy="214052"/>
            </a:xfrm>
            <a:custGeom>
              <a:avLst/>
              <a:gdLst>
                <a:gd name="connsiteX0" fmla="*/ 105 w 214052"/>
                <a:gd name="connsiteY0" fmla="*/ 273 h 214052"/>
                <a:gd name="connsiteX1" fmla="*/ 214158 w 214052"/>
                <a:gd name="connsiteY1" fmla="*/ 273 h 214052"/>
                <a:gd name="connsiteX2" fmla="*/ 214158 w 214052"/>
                <a:gd name="connsiteY2" fmla="*/ 214326 h 214052"/>
                <a:gd name="connsiteX3" fmla="*/ 105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273"/>
                  </a:moveTo>
                  <a:lnTo>
                    <a:pt x="214158" y="273"/>
                  </a:lnTo>
                  <a:lnTo>
                    <a:pt x="214158" y="214326"/>
                  </a:lnTo>
                  <a:lnTo>
                    <a:pt x="105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7" name="Полилиния: фигура 1116">
              <a:extLst>
                <a:ext uri="{FF2B5EF4-FFF2-40B4-BE49-F238E27FC236}">
                  <a16:creationId xmlns:a16="http://schemas.microsoft.com/office/drawing/2014/main" id="{5F38D4CA-DCA2-4CC3-A24A-0D25EDFF9E73}"/>
                </a:ext>
              </a:extLst>
            </p:cNvPr>
            <p:cNvSpPr/>
            <p:nvPr/>
          </p:nvSpPr>
          <p:spPr>
            <a:xfrm>
              <a:off x="3913909" y="2286000"/>
              <a:ext cx="214052" cy="214052"/>
            </a:xfrm>
            <a:custGeom>
              <a:avLst/>
              <a:gdLst>
                <a:gd name="connsiteX0" fmla="*/ 153 w 214052"/>
                <a:gd name="connsiteY0" fmla="*/ 273 h 214052"/>
                <a:gd name="connsiteX1" fmla="*/ 214206 w 214052"/>
                <a:gd name="connsiteY1" fmla="*/ 273 h 214052"/>
                <a:gd name="connsiteX2" fmla="*/ 214206 w 214052"/>
                <a:gd name="connsiteY2" fmla="*/ 214326 h 214052"/>
                <a:gd name="connsiteX3" fmla="*/ 15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273"/>
                  </a:moveTo>
                  <a:lnTo>
                    <a:pt x="214206" y="273"/>
                  </a:lnTo>
                  <a:lnTo>
                    <a:pt x="214206" y="214326"/>
                  </a:lnTo>
                  <a:lnTo>
                    <a:pt x="15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8" name="Полилиния: фигура 1117">
              <a:extLst>
                <a:ext uri="{FF2B5EF4-FFF2-40B4-BE49-F238E27FC236}">
                  <a16:creationId xmlns:a16="http://schemas.microsoft.com/office/drawing/2014/main" id="{75446097-4F2B-4B30-8123-0E6238CBACD2}"/>
                </a:ext>
              </a:extLst>
            </p:cNvPr>
            <p:cNvSpPr/>
            <p:nvPr/>
          </p:nvSpPr>
          <p:spPr>
            <a:xfrm>
              <a:off x="4745181" y="2286000"/>
              <a:ext cx="214052" cy="214052"/>
            </a:xfrm>
            <a:custGeom>
              <a:avLst/>
              <a:gdLst>
                <a:gd name="connsiteX0" fmla="*/ 249 w 214052"/>
                <a:gd name="connsiteY0" fmla="*/ 273 h 214052"/>
                <a:gd name="connsiteX1" fmla="*/ 214302 w 214052"/>
                <a:gd name="connsiteY1" fmla="*/ 273 h 214052"/>
                <a:gd name="connsiteX2" fmla="*/ 214302 w 214052"/>
                <a:gd name="connsiteY2" fmla="*/ 214326 h 214052"/>
                <a:gd name="connsiteX3" fmla="*/ 249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273"/>
                  </a:moveTo>
                  <a:lnTo>
                    <a:pt x="214302" y="273"/>
                  </a:lnTo>
                  <a:lnTo>
                    <a:pt x="214302" y="214326"/>
                  </a:lnTo>
                  <a:lnTo>
                    <a:pt x="249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9" name="Полилиния: фигура 1118">
              <a:extLst>
                <a:ext uri="{FF2B5EF4-FFF2-40B4-BE49-F238E27FC236}">
                  <a16:creationId xmlns:a16="http://schemas.microsoft.com/office/drawing/2014/main" id="{FDEF9FB6-4283-45F8-9DC3-05E7010D1935}"/>
                </a:ext>
              </a:extLst>
            </p:cNvPr>
            <p:cNvSpPr/>
            <p:nvPr/>
          </p:nvSpPr>
          <p:spPr>
            <a:xfrm>
              <a:off x="4953000" y="2286000"/>
              <a:ext cx="214052" cy="214052"/>
            </a:xfrm>
            <a:custGeom>
              <a:avLst/>
              <a:gdLst>
                <a:gd name="connsiteX0" fmla="*/ 273 w 214052"/>
                <a:gd name="connsiteY0" fmla="*/ 273 h 214052"/>
                <a:gd name="connsiteX1" fmla="*/ 214326 w 214052"/>
                <a:gd name="connsiteY1" fmla="*/ 273 h 214052"/>
                <a:gd name="connsiteX2" fmla="*/ 214326 w 214052"/>
                <a:gd name="connsiteY2" fmla="*/ 214326 h 214052"/>
                <a:gd name="connsiteX3" fmla="*/ 27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273"/>
                  </a:moveTo>
                  <a:lnTo>
                    <a:pt x="214326" y="273"/>
                  </a:lnTo>
                  <a:lnTo>
                    <a:pt x="214326" y="214326"/>
                  </a:lnTo>
                  <a:lnTo>
                    <a:pt x="27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0" name="Полилиния: фигура 1119">
              <a:extLst>
                <a:ext uri="{FF2B5EF4-FFF2-40B4-BE49-F238E27FC236}">
                  <a16:creationId xmlns:a16="http://schemas.microsoft.com/office/drawing/2014/main" id="{EFA58624-41C2-4609-8B3E-F6910961EFB9}"/>
                </a:ext>
              </a:extLst>
            </p:cNvPr>
            <p:cNvSpPr/>
            <p:nvPr/>
          </p:nvSpPr>
          <p:spPr>
            <a:xfrm>
              <a:off x="5992090" y="2286000"/>
              <a:ext cx="214052" cy="214052"/>
            </a:xfrm>
            <a:custGeom>
              <a:avLst/>
              <a:gdLst>
                <a:gd name="connsiteX0" fmla="*/ 393 w 214052"/>
                <a:gd name="connsiteY0" fmla="*/ 273 h 214052"/>
                <a:gd name="connsiteX1" fmla="*/ 214446 w 214052"/>
                <a:gd name="connsiteY1" fmla="*/ 273 h 214052"/>
                <a:gd name="connsiteX2" fmla="*/ 214446 w 214052"/>
                <a:gd name="connsiteY2" fmla="*/ 214326 h 214052"/>
                <a:gd name="connsiteX3" fmla="*/ 39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273"/>
                  </a:moveTo>
                  <a:lnTo>
                    <a:pt x="214446" y="273"/>
                  </a:lnTo>
                  <a:lnTo>
                    <a:pt x="214446" y="214326"/>
                  </a:lnTo>
                  <a:lnTo>
                    <a:pt x="39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1" name="Полилиния: фигура 1120">
              <a:extLst>
                <a:ext uri="{FF2B5EF4-FFF2-40B4-BE49-F238E27FC236}">
                  <a16:creationId xmlns:a16="http://schemas.microsoft.com/office/drawing/2014/main" id="{20F52AFE-4944-407C-9B85-9CA608D15F77}"/>
                </a:ext>
              </a:extLst>
            </p:cNvPr>
            <p:cNvSpPr/>
            <p:nvPr/>
          </p:nvSpPr>
          <p:spPr>
            <a:xfrm>
              <a:off x="6407727" y="2286000"/>
              <a:ext cx="214052" cy="214052"/>
            </a:xfrm>
            <a:custGeom>
              <a:avLst/>
              <a:gdLst>
                <a:gd name="connsiteX0" fmla="*/ 441 w 214052"/>
                <a:gd name="connsiteY0" fmla="*/ 273 h 214052"/>
                <a:gd name="connsiteX1" fmla="*/ 214494 w 214052"/>
                <a:gd name="connsiteY1" fmla="*/ 273 h 214052"/>
                <a:gd name="connsiteX2" fmla="*/ 214494 w 214052"/>
                <a:gd name="connsiteY2" fmla="*/ 214326 h 214052"/>
                <a:gd name="connsiteX3" fmla="*/ 441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73"/>
                  </a:moveTo>
                  <a:lnTo>
                    <a:pt x="214494" y="273"/>
                  </a:lnTo>
                  <a:lnTo>
                    <a:pt x="214494" y="214326"/>
                  </a:lnTo>
                  <a:lnTo>
                    <a:pt x="441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2" name="Полилиния: фигура 1121">
              <a:extLst>
                <a:ext uri="{FF2B5EF4-FFF2-40B4-BE49-F238E27FC236}">
                  <a16:creationId xmlns:a16="http://schemas.microsoft.com/office/drawing/2014/main" id="{E6926654-A80B-4CB5-A151-9F50B2007941}"/>
                </a:ext>
              </a:extLst>
            </p:cNvPr>
            <p:cNvSpPr/>
            <p:nvPr/>
          </p:nvSpPr>
          <p:spPr>
            <a:xfrm>
              <a:off x="6823363" y="2286000"/>
              <a:ext cx="214052" cy="214052"/>
            </a:xfrm>
            <a:custGeom>
              <a:avLst/>
              <a:gdLst>
                <a:gd name="connsiteX0" fmla="*/ 489 w 214052"/>
                <a:gd name="connsiteY0" fmla="*/ 273 h 214052"/>
                <a:gd name="connsiteX1" fmla="*/ 214542 w 214052"/>
                <a:gd name="connsiteY1" fmla="*/ 273 h 214052"/>
                <a:gd name="connsiteX2" fmla="*/ 214542 w 214052"/>
                <a:gd name="connsiteY2" fmla="*/ 214326 h 214052"/>
                <a:gd name="connsiteX3" fmla="*/ 489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73"/>
                  </a:moveTo>
                  <a:lnTo>
                    <a:pt x="214542" y="273"/>
                  </a:lnTo>
                  <a:lnTo>
                    <a:pt x="214542" y="214326"/>
                  </a:lnTo>
                  <a:lnTo>
                    <a:pt x="489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3" name="Полилиния: фигура 1122">
              <a:extLst>
                <a:ext uri="{FF2B5EF4-FFF2-40B4-BE49-F238E27FC236}">
                  <a16:creationId xmlns:a16="http://schemas.microsoft.com/office/drawing/2014/main" id="{B031D19A-E3E9-43EB-9D4D-DE6BFA3B2140}"/>
                </a:ext>
              </a:extLst>
            </p:cNvPr>
            <p:cNvSpPr/>
            <p:nvPr/>
          </p:nvSpPr>
          <p:spPr>
            <a:xfrm>
              <a:off x="7239000" y="2286000"/>
              <a:ext cx="214052" cy="214052"/>
            </a:xfrm>
            <a:custGeom>
              <a:avLst/>
              <a:gdLst>
                <a:gd name="connsiteX0" fmla="*/ 537 w 214052"/>
                <a:gd name="connsiteY0" fmla="*/ 273 h 214052"/>
                <a:gd name="connsiteX1" fmla="*/ 214590 w 214052"/>
                <a:gd name="connsiteY1" fmla="*/ 273 h 214052"/>
                <a:gd name="connsiteX2" fmla="*/ 214590 w 214052"/>
                <a:gd name="connsiteY2" fmla="*/ 214326 h 214052"/>
                <a:gd name="connsiteX3" fmla="*/ 537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273"/>
                  </a:moveTo>
                  <a:lnTo>
                    <a:pt x="214590" y="273"/>
                  </a:lnTo>
                  <a:lnTo>
                    <a:pt x="214590" y="214326"/>
                  </a:lnTo>
                  <a:lnTo>
                    <a:pt x="537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4" name="Полилиния: фигура 1123">
              <a:extLst>
                <a:ext uri="{FF2B5EF4-FFF2-40B4-BE49-F238E27FC236}">
                  <a16:creationId xmlns:a16="http://schemas.microsoft.com/office/drawing/2014/main" id="{72796E1B-1658-4AB0-BED8-BDDF13E919D9}"/>
                </a:ext>
              </a:extLst>
            </p:cNvPr>
            <p:cNvSpPr/>
            <p:nvPr/>
          </p:nvSpPr>
          <p:spPr>
            <a:xfrm>
              <a:off x="7446818" y="2286000"/>
              <a:ext cx="214052" cy="214052"/>
            </a:xfrm>
            <a:custGeom>
              <a:avLst/>
              <a:gdLst>
                <a:gd name="connsiteX0" fmla="*/ 561 w 214052"/>
                <a:gd name="connsiteY0" fmla="*/ 273 h 214052"/>
                <a:gd name="connsiteX1" fmla="*/ 214614 w 214052"/>
                <a:gd name="connsiteY1" fmla="*/ 273 h 214052"/>
                <a:gd name="connsiteX2" fmla="*/ 214614 w 214052"/>
                <a:gd name="connsiteY2" fmla="*/ 214326 h 214052"/>
                <a:gd name="connsiteX3" fmla="*/ 561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273"/>
                  </a:moveTo>
                  <a:lnTo>
                    <a:pt x="214614" y="273"/>
                  </a:lnTo>
                  <a:lnTo>
                    <a:pt x="214614" y="214326"/>
                  </a:lnTo>
                  <a:lnTo>
                    <a:pt x="561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5" name="Полилиния: фигура 1124">
              <a:extLst>
                <a:ext uri="{FF2B5EF4-FFF2-40B4-BE49-F238E27FC236}">
                  <a16:creationId xmlns:a16="http://schemas.microsoft.com/office/drawing/2014/main" id="{0D72BADF-308A-4746-97CB-382A9A467CB1}"/>
                </a:ext>
              </a:extLst>
            </p:cNvPr>
            <p:cNvSpPr/>
            <p:nvPr/>
          </p:nvSpPr>
          <p:spPr>
            <a:xfrm>
              <a:off x="7654636" y="2286000"/>
              <a:ext cx="214052" cy="214052"/>
            </a:xfrm>
            <a:custGeom>
              <a:avLst/>
              <a:gdLst>
                <a:gd name="connsiteX0" fmla="*/ 585 w 214052"/>
                <a:gd name="connsiteY0" fmla="*/ 273 h 214052"/>
                <a:gd name="connsiteX1" fmla="*/ 214638 w 214052"/>
                <a:gd name="connsiteY1" fmla="*/ 273 h 214052"/>
                <a:gd name="connsiteX2" fmla="*/ 214638 w 214052"/>
                <a:gd name="connsiteY2" fmla="*/ 214326 h 214052"/>
                <a:gd name="connsiteX3" fmla="*/ 585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273"/>
                  </a:moveTo>
                  <a:lnTo>
                    <a:pt x="214638" y="273"/>
                  </a:lnTo>
                  <a:lnTo>
                    <a:pt x="214638" y="214326"/>
                  </a:lnTo>
                  <a:lnTo>
                    <a:pt x="585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6" name="Полилиния: фигура 1125">
              <a:extLst>
                <a:ext uri="{FF2B5EF4-FFF2-40B4-BE49-F238E27FC236}">
                  <a16:creationId xmlns:a16="http://schemas.microsoft.com/office/drawing/2014/main" id="{772E5D76-BE45-4E19-8394-5A38B498B15E}"/>
                </a:ext>
              </a:extLst>
            </p:cNvPr>
            <p:cNvSpPr/>
            <p:nvPr/>
          </p:nvSpPr>
          <p:spPr>
            <a:xfrm>
              <a:off x="8070272" y="2286000"/>
              <a:ext cx="214052" cy="214052"/>
            </a:xfrm>
            <a:custGeom>
              <a:avLst/>
              <a:gdLst>
                <a:gd name="connsiteX0" fmla="*/ 633 w 214052"/>
                <a:gd name="connsiteY0" fmla="*/ 273 h 214052"/>
                <a:gd name="connsiteX1" fmla="*/ 214686 w 214052"/>
                <a:gd name="connsiteY1" fmla="*/ 273 h 214052"/>
                <a:gd name="connsiteX2" fmla="*/ 214686 w 214052"/>
                <a:gd name="connsiteY2" fmla="*/ 214326 h 214052"/>
                <a:gd name="connsiteX3" fmla="*/ 633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273"/>
                  </a:moveTo>
                  <a:lnTo>
                    <a:pt x="214686" y="273"/>
                  </a:lnTo>
                  <a:lnTo>
                    <a:pt x="214686" y="214326"/>
                  </a:lnTo>
                  <a:lnTo>
                    <a:pt x="633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7" name="Полилиния: фигура 1126">
              <a:extLst>
                <a:ext uri="{FF2B5EF4-FFF2-40B4-BE49-F238E27FC236}">
                  <a16:creationId xmlns:a16="http://schemas.microsoft.com/office/drawing/2014/main" id="{A044AA5C-2226-42E2-8B70-BE8C3F6975EA}"/>
                </a:ext>
              </a:extLst>
            </p:cNvPr>
            <p:cNvSpPr/>
            <p:nvPr/>
          </p:nvSpPr>
          <p:spPr>
            <a:xfrm>
              <a:off x="8278090" y="2286000"/>
              <a:ext cx="214052" cy="214052"/>
            </a:xfrm>
            <a:custGeom>
              <a:avLst/>
              <a:gdLst>
                <a:gd name="connsiteX0" fmla="*/ 657 w 214052"/>
                <a:gd name="connsiteY0" fmla="*/ 273 h 214052"/>
                <a:gd name="connsiteX1" fmla="*/ 214710 w 214052"/>
                <a:gd name="connsiteY1" fmla="*/ 273 h 214052"/>
                <a:gd name="connsiteX2" fmla="*/ 214710 w 214052"/>
                <a:gd name="connsiteY2" fmla="*/ 214326 h 214052"/>
                <a:gd name="connsiteX3" fmla="*/ 657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273"/>
                  </a:moveTo>
                  <a:lnTo>
                    <a:pt x="214710" y="273"/>
                  </a:lnTo>
                  <a:lnTo>
                    <a:pt x="214710" y="214326"/>
                  </a:lnTo>
                  <a:lnTo>
                    <a:pt x="657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8" name="Полилиния: фигура 1127">
              <a:extLst>
                <a:ext uri="{FF2B5EF4-FFF2-40B4-BE49-F238E27FC236}">
                  <a16:creationId xmlns:a16="http://schemas.microsoft.com/office/drawing/2014/main" id="{BE175FCC-E7FD-4BAD-A7F8-AF72ED462554}"/>
                </a:ext>
              </a:extLst>
            </p:cNvPr>
            <p:cNvSpPr/>
            <p:nvPr/>
          </p:nvSpPr>
          <p:spPr>
            <a:xfrm>
              <a:off x="8485909" y="2286000"/>
              <a:ext cx="214052" cy="214052"/>
            </a:xfrm>
            <a:custGeom>
              <a:avLst/>
              <a:gdLst>
                <a:gd name="connsiteX0" fmla="*/ 681 w 214052"/>
                <a:gd name="connsiteY0" fmla="*/ 273 h 214052"/>
                <a:gd name="connsiteX1" fmla="*/ 214734 w 214052"/>
                <a:gd name="connsiteY1" fmla="*/ 273 h 214052"/>
                <a:gd name="connsiteX2" fmla="*/ 214734 w 214052"/>
                <a:gd name="connsiteY2" fmla="*/ 214326 h 214052"/>
                <a:gd name="connsiteX3" fmla="*/ 681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273"/>
                  </a:moveTo>
                  <a:lnTo>
                    <a:pt x="214734" y="273"/>
                  </a:lnTo>
                  <a:lnTo>
                    <a:pt x="214734" y="214326"/>
                  </a:lnTo>
                  <a:lnTo>
                    <a:pt x="681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9" name="Полилиния: фигура 1128">
              <a:extLst>
                <a:ext uri="{FF2B5EF4-FFF2-40B4-BE49-F238E27FC236}">
                  <a16:creationId xmlns:a16="http://schemas.microsoft.com/office/drawing/2014/main" id="{8D187606-CD9C-469A-9A28-000753CCD67C}"/>
                </a:ext>
              </a:extLst>
            </p:cNvPr>
            <p:cNvSpPr/>
            <p:nvPr/>
          </p:nvSpPr>
          <p:spPr>
            <a:xfrm>
              <a:off x="8901545" y="2286000"/>
              <a:ext cx="214052" cy="214052"/>
            </a:xfrm>
            <a:custGeom>
              <a:avLst/>
              <a:gdLst>
                <a:gd name="connsiteX0" fmla="*/ 729 w 214052"/>
                <a:gd name="connsiteY0" fmla="*/ 273 h 214052"/>
                <a:gd name="connsiteX1" fmla="*/ 214782 w 214052"/>
                <a:gd name="connsiteY1" fmla="*/ 273 h 214052"/>
                <a:gd name="connsiteX2" fmla="*/ 214782 w 214052"/>
                <a:gd name="connsiteY2" fmla="*/ 214326 h 214052"/>
                <a:gd name="connsiteX3" fmla="*/ 729 w 214052"/>
                <a:gd name="connsiteY3" fmla="*/ 21432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273"/>
                  </a:moveTo>
                  <a:lnTo>
                    <a:pt x="214782" y="273"/>
                  </a:lnTo>
                  <a:lnTo>
                    <a:pt x="214782" y="214326"/>
                  </a:lnTo>
                  <a:lnTo>
                    <a:pt x="729" y="21432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0" name="Полилиния: фигура 1129">
              <a:extLst>
                <a:ext uri="{FF2B5EF4-FFF2-40B4-BE49-F238E27FC236}">
                  <a16:creationId xmlns:a16="http://schemas.microsoft.com/office/drawing/2014/main" id="{3AA076D2-A48C-4D7A-B8AF-D9B1E8BD7A0B}"/>
                </a:ext>
              </a:extLst>
            </p:cNvPr>
            <p:cNvSpPr/>
            <p:nvPr/>
          </p:nvSpPr>
          <p:spPr>
            <a:xfrm>
              <a:off x="3082636" y="2493818"/>
              <a:ext cx="214052" cy="214052"/>
            </a:xfrm>
            <a:custGeom>
              <a:avLst/>
              <a:gdLst>
                <a:gd name="connsiteX0" fmla="*/ 57 w 214052"/>
                <a:gd name="connsiteY0" fmla="*/ 297 h 214052"/>
                <a:gd name="connsiteX1" fmla="*/ 214110 w 214052"/>
                <a:gd name="connsiteY1" fmla="*/ 297 h 214052"/>
                <a:gd name="connsiteX2" fmla="*/ 214110 w 214052"/>
                <a:gd name="connsiteY2" fmla="*/ 214350 h 214052"/>
                <a:gd name="connsiteX3" fmla="*/ 5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297"/>
                  </a:moveTo>
                  <a:lnTo>
                    <a:pt x="214110" y="297"/>
                  </a:lnTo>
                  <a:lnTo>
                    <a:pt x="214110" y="214350"/>
                  </a:lnTo>
                  <a:lnTo>
                    <a:pt x="5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1" name="Полилиния: фигура 1130">
              <a:extLst>
                <a:ext uri="{FF2B5EF4-FFF2-40B4-BE49-F238E27FC236}">
                  <a16:creationId xmlns:a16="http://schemas.microsoft.com/office/drawing/2014/main" id="{9C560649-6A6E-4D07-AED5-FB76FA8516AE}"/>
                </a:ext>
              </a:extLst>
            </p:cNvPr>
            <p:cNvSpPr/>
            <p:nvPr/>
          </p:nvSpPr>
          <p:spPr>
            <a:xfrm>
              <a:off x="3290454" y="2493818"/>
              <a:ext cx="214052" cy="214052"/>
            </a:xfrm>
            <a:custGeom>
              <a:avLst/>
              <a:gdLst>
                <a:gd name="connsiteX0" fmla="*/ 81 w 214052"/>
                <a:gd name="connsiteY0" fmla="*/ 297 h 214052"/>
                <a:gd name="connsiteX1" fmla="*/ 214134 w 214052"/>
                <a:gd name="connsiteY1" fmla="*/ 297 h 214052"/>
                <a:gd name="connsiteX2" fmla="*/ 214134 w 214052"/>
                <a:gd name="connsiteY2" fmla="*/ 214350 h 214052"/>
                <a:gd name="connsiteX3" fmla="*/ 8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297"/>
                  </a:moveTo>
                  <a:lnTo>
                    <a:pt x="214134" y="297"/>
                  </a:lnTo>
                  <a:lnTo>
                    <a:pt x="214134" y="214350"/>
                  </a:lnTo>
                  <a:lnTo>
                    <a:pt x="8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2" name="Полилиния: фигура 1131">
              <a:extLst>
                <a:ext uri="{FF2B5EF4-FFF2-40B4-BE49-F238E27FC236}">
                  <a16:creationId xmlns:a16="http://schemas.microsoft.com/office/drawing/2014/main" id="{114CAFD2-74B9-4C49-9292-32B33AD4F834}"/>
                </a:ext>
              </a:extLst>
            </p:cNvPr>
            <p:cNvSpPr/>
            <p:nvPr/>
          </p:nvSpPr>
          <p:spPr>
            <a:xfrm>
              <a:off x="3706090" y="2493818"/>
              <a:ext cx="214052" cy="214052"/>
            </a:xfrm>
            <a:custGeom>
              <a:avLst/>
              <a:gdLst>
                <a:gd name="connsiteX0" fmla="*/ 129 w 214052"/>
                <a:gd name="connsiteY0" fmla="*/ 297 h 214052"/>
                <a:gd name="connsiteX1" fmla="*/ 214182 w 214052"/>
                <a:gd name="connsiteY1" fmla="*/ 297 h 214052"/>
                <a:gd name="connsiteX2" fmla="*/ 214182 w 214052"/>
                <a:gd name="connsiteY2" fmla="*/ 214350 h 214052"/>
                <a:gd name="connsiteX3" fmla="*/ 129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297"/>
                  </a:moveTo>
                  <a:lnTo>
                    <a:pt x="214182" y="297"/>
                  </a:lnTo>
                  <a:lnTo>
                    <a:pt x="214182" y="214350"/>
                  </a:lnTo>
                  <a:lnTo>
                    <a:pt x="129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3" name="Полилиния: фигура 1132">
              <a:extLst>
                <a:ext uri="{FF2B5EF4-FFF2-40B4-BE49-F238E27FC236}">
                  <a16:creationId xmlns:a16="http://schemas.microsoft.com/office/drawing/2014/main" id="{F9F0818F-3D3A-4461-8771-6B2DEBD198B6}"/>
                </a:ext>
              </a:extLst>
            </p:cNvPr>
            <p:cNvSpPr/>
            <p:nvPr/>
          </p:nvSpPr>
          <p:spPr>
            <a:xfrm>
              <a:off x="3913909" y="2493818"/>
              <a:ext cx="214052" cy="214052"/>
            </a:xfrm>
            <a:custGeom>
              <a:avLst/>
              <a:gdLst>
                <a:gd name="connsiteX0" fmla="*/ 153 w 214052"/>
                <a:gd name="connsiteY0" fmla="*/ 297 h 214052"/>
                <a:gd name="connsiteX1" fmla="*/ 214206 w 214052"/>
                <a:gd name="connsiteY1" fmla="*/ 297 h 214052"/>
                <a:gd name="connsiteX2" fmla="*/ 214206 w 214052"/>
                <a:gd name="connsiteY2" fmla="*/ 214350 h 214052"/>
                <a:gd name="connsiteX3" fmla="*/ 153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297"/>
                  </a:moveTo>
                  <a:lnTo>
                    <a:pt x="214206" y="297"/>
                  </a:lnTo>
                  <a:lnTo>
                    <a:pt x="214206" y="214350"/>
                  </a:lnTo>
                  <a:lnTo>
                    <a:pt x="153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4" name="Полилиния: фигура 1133">
              <a:extLst>
                <a:ext uri="{FF2B5EF4-FFF2-40B4-BE49-F238E27FC236}">
                  <a16:creationId xmlns:a16="http://schemas.microsoft.com/office/drawing/2014/main" id="{F0DCEF39-8F0D-4EDF-962F-E501565E54A0}"/>
                </a:ext>
              </a:extLst>
            </p:cNvPr>
            <p:cNvSpPr/>
            <p:nvPr/>
          </p:nvSpPr>
          <p:spPr>
            <a:xfrm>
              <a:off x="4329545" y="2493818"/>
              <a:ext cx="214052" cy="214052"/>
            </a:xfrm>
            <a:custGeom>
              <a:avLst/>
              <a:gdLst>
                <a:gd name="connsiteX0" fmla="*/ 201 w 214052"/>
                <a:gd name="connsiteY0" fmla="*/ 297 h 214052"/>
                <a:gd name="connsiteX1" fmla="*/ 214254 w 214052"/>
                <a:gd name="connsiteY1" fmla="*/ 297 h 214052"/>
                <a:gd name="connsiteX2" fmla="*/ 214254 w 214052"/>
                <a:gd name="connsiteY2" fmla="*/ 214350 h 214052"/>
                <a:gd name="connsiteX3" fmla="*/ 20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297"/>
                  </a:moveTo>
                  <a:lnTo>
                    <a:pt x="214254" y="297"/>
                  </a:lnTo>
                  <a:lnTo>
                    <a:pt x="214254" y="214350"/>
                  </a:lnTo>
                  <a:lnTo>
                    <a:pt x="20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5" name="Полилиния: фигура 1134">
              <a:extLst>
                <a:ext uri="{FF2B5EF4-FFF2-40B4-BE49-F238E27FC236}">
                  <a16:creationId xmlns:a16="http://schemas.microsoft.com/office/drawing/2014/main" id="{355E057A-CAA6-469E-91FA-FA59B45C82B7}"/>
                </a:ext>
              </a:extLst>
            </p:cNvPr>
            <p:cNvSpPr/>
            <p:nvPr/>
          </p:nvSpPr>
          <p:spPr>
            <a:xfrm>
              <a:off x="4953000" y="2493818"/>
              <a:ext cx="214052" cy="214052"/>
            </a:xfrm>
            <a:custGeom>
              <a:avLst/>
              <a:gdLst>
                <a:gd name="connsiteX0" fmla="*/ 273 w 214052"/>
                <a:gd name="connsiteY0" fmla="*/ 297 h 214052"/>
                <a:gd name="connsiteX1" fmla="*/ 214326 w 214052"/>
                <a:gd name="connsiteY1" fmla="*/ 297 h 214052"/>
                <a:gd name="connsiteX2" fmla="*/ 214326 w 214052"/>
                <a:gd name="connsiteY2" fmla="*/ 214350 h 214052"/>
                <a:gd name="connsiteX3" fmla="*/ 273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297"/>
                  </a:moveTo>
                  <a:lnTo>
                    <a:pt x="214326" y="297"/>
                  </a:lnTo>
                  <a:lnTo>
                    <a:pt x="214326" y="214350"/>
                  </a:lnTo>
                  <a:lnTo>
                    <a:pt x="273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6" name="Полилиния: фигура 1135">
              <a:extLst>
                <a:ext uri="{FF2B5EF4-FFF2-40B4-BE49-F238E27FC236}">
                  <a16:creationId xmlns:a16="http://schemas.microsoft.com/office/drawing/2014/main" id="{4810A4B7-ED84-4055-98A7-CE780EC8755B}"/>
                </a:ext>
              </a:extLst>
            </p:cNvPr>
            <p:cNvSpPr/>
            <p:nvPr/>
          </p:nvSpPr>
          <p:spPr>
            <a:xfrm>
              <a:off x="5160818" y="2493818"/>
              <a:ext cx="214052" cy="214052"/>
            </a:xfrm>
            <a:custGeom>
              <a:avLst/>
              <a:gdLst>
                <a:gd name="connsiteX0" fmla="*/ 297 w 214052"/>
                <a:gd name="connsiteY0" fmla="*/ 297 h 214052"/>
                <a:gd name="connsiteX1" fmla="*/ 214350 w 214052"/>
                <a:gd name="connsiteY1" fmla="*/ 297 h 214052"/>
                <a:gd name="connsiteX2" fmla="*/ 214350 w 214052"/>
                <a:gd name="connsiteY2" fmla="*/ 214350 h 214052"/>
                <a:gd name="connsiteX3" fmla="*/ 29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297"/>
                  </a:moveTo>
                  <a:lnTo>
                    <a:pt x="214350" y="297"/>
                  </a:lnTo>
                  <a:lnTo>
                    <a:pt x="214350" y="214350"/>
                  </a:lnTo>
                  <a:lnTo>
                    <a:pt x="29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7" name="Полилиния: фигура 1136">
              <a:extLst>
                <a:ext uri="{FF2B5EF4-FFF2-40B4-BE49-F238E27FC236}">
                  <a16:creationId xmlns:a16="http://schemas.microsoft.com/office/drawing/2014/main" id="{A97008BF-9919-4C3D-A6E8-E8D7ACF3C66B}"/>
                </a:ext>
              </a:extLst>
            </p:cNvPr>
            <p:cNvSpPr/>
            <p:nvPr/>
          </p:nvSpPr>
          <p:spPr>
            <a:xfrm>
              <a:off x="6199909" y="2493818"/>
              <a:ext cx="214052" cy="214052"/>
            </a:xfrm>
            <a:custGeom>
              <a:avLst/>
              <a:gdLst>
                <a:gd name="connsiteX0" fmla="*/ 417 w 214052"/>
                <a:gd name="connsiteY0" fmla="*/ 297 h 214052"/>
                <a:gd name="connsiteX1" fmla="*/ 214470 w 214052"/>
                <a:gd name="connsiteY1" fmla="*/ 297 h 214052"/>
                <a:gd name="connsiteX2" fmla="*/ 214470 w 214052"/>
                <a:gd name="connsiteY2" fmla="*/ 214350 h 214052"/>
                <a:gd name="connsiteX3" fmla="*/ 41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297"/>
                  </a:moveTo>
                  <a:lnTo>
                    <a:pt x="214470" y="297"/>
                  </a:lnTo>
                  <a:lnTo>
                    <a:pt x="214470" y="214350"/>
                  </a:lnTo>
                  <a:lnTo>
                    <a:pt x="41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8" name="Полилиния: фигура 1137">
              <a:extLst>
                <a:ext uri="{FF2B5EF4-FFF2-40B4-BE49-F238E27FC236}">
                  <a16:creationId xmlns:a16="http://schemas.microsoft.com/office/drawing/2014/main" id="{91CC7A6B-3354-4157-AD54-72964574A732}"/>
                </a:ext>
              </a:extLst>
            </p:cNvPr>
            <p:cNvSpPr/>
            <p:nvPr/>
          </p:nvSpPr>
          <p:spPr>
            <a:xfrm>
              <a:off x="6407727" y="2493818"/>
              <a:ext cx="214052" cy="214052"/>
            </a:xfrm>
            <a:custGeom>
              <a:avLst/>
              <a:gdLst>
                <a:gd name="connsiteX0" fmla="*/ 441 w 214052"/>
                <a:gd name="connsiteY0" fmla="*/ 297 h 214052"/>
                <a:gd name="connsiteX1" fmla="*/ 214494 w 214052"/>
                <a:gd name="connsiteY1" fmla="*/ 297 h 214052"/>
                <a:gd name="connsiteX2" fmla="*/ 214494 w 214052"/>
                <a:gd name="connsiteY2" fmla="*/ 214350 h 214052"/>
                <a:gd name="connsiteX3" fmla="*/ 44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297"/>
                  </a:moveTo>
                  <a:lnTo>
                    <a:pt x="214494" y="297"/>
                  </a:lnTo>
                  <a:lnTo>
                    <a:pt x="214494" y="214350"/>
                  </a:lnTo>
                  <a:lnTo>
                    <a:pt x="44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9" name="Полилиния: фигура 1138">
              <a:extLst>
                <a:ext uri="{FF2B5EF4-FFF2-40B4-BE49-F238E27FC236}">
                  <a16:creationId xmlns:a16="http://schemas.microsoft.com/office/drawing/2014/main" id="{52A64ED9-2469-4BC6-AABF-5B9250BEF112}"/>
                </a:ext>
              </a:extLst>
            </p:cNvPr>
            <p:cNvSpPr/>
            <p:nvPr/>
          </p:nvSpPr>
          <p:spPr>
            <a:xfrm>
              <a:off x="6615545" y="2493818"/>
              <a:ext cx="214052" cy="214052"/>
            </a:xfrm>
            <a:custGeom>
              <a:avLst/>
              <a:gdLst>
                <a:gd name="connsiteX0" fmla="*/ 465 w 214052"/>
                <a:gd name="connsiteY0" fmla="*/ 297 h 214052"/>
                <a:gd name="connsiteX1" fmla="*/ 214518 w 214052"/>
                <a:gd name="connsiteY1" fmla="*/ 297 h 214052"/>
                <a:gd name="connsiteX2" fmla="*/ 214518 w 214052"/>
                <a:gd name="connsiteY2" fmla="*/ 214350 h 214052"/>
                <a:gd name="connsiteX3" fmla="*/ 465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297"/>
                  </a:moveTo>
                  <a:lnTo>
                    <a:pt x="214518" y="297"/>
                  </a:lnTo>
                  <a:lnTo>
                    <a:pt x="214518" y="214350"/>
                  </a:lnTo>
                  <a:lnTo>
                    <a:pt x="465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0" name="Полилиния: фигура 1139">
              <a:extLst>
                <a:ext uri="{FF2B5EF4-FFF2-40B4-BE49-F238E27FC236}">
                  <a16:creationId xmlns:a16="http://schemas.microsoft.com/office/drawing/2014/main" id="{94AC0D21-D1A3-467B-B786-918971472C69}"/>
                </a:ext>
              </a:extLst>
            </p:cNvPr>
            <p:cNvSpPr/>
            <p:nvPr/>
          </p:nvSpPr>
          <p:spPr>
            <a:xfrm>
              <a:off x="6823363" y="2493818"/>
              <a:ext cx="214052" cy="214052"/>
            </a:xfrm>
            <a:custGeom>
              <a:avLst/>
              <a:gdLst>
                <a:gd name="connsiteX0" fmla="*/ 489 w 214052"/>
                <a:gd name="connsiteY0" fmla="*/ 297 h 214052"/>
                <a:gd name="connsiteX1" fmla="*/ 214542 w 214052"/>
                <a:gd name="connsiteY1" fmla="*/ 297 h 214052"/>
                <a:gd name="connsiteX2" fmla="*/ 214542 w 214052"/>
                <a:gd name="connsiteY2" fmla="*/ 214350 h 214052"/>
                <a:gd name="connsiteX3" fmla="*/ 489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297"/>
                  </a:moveTo>
                  <a:lnTo>
                    <a:pt x="214542" y="297"/>
                  </a:lnTo>
                  <a:lnTo>
                    <a:pt x="214542" y="214350"/>
                  </a:lnTo>
                  <a:lnTo>
                    <a:pt x="489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1" name="Полилиния: фигура 1140">
              <a:extLst>
                <a:ext uri="{FF2B5EF4-FFF2-40B4-BE49-F238E27FC236}">
                  <a16:creationId xmlns:a16="http://schemas.microsoft.com/office/drawing/2014/main" id="{4129F16E-B10F-4183-9EBC-B3D8CB8D9D1E}"/>
                </a:ext>
              </a:extLst>
            </p:cNvPr>
            <p:cNvSpPr/>
            <p:nvPr/>
          </p:nvSpPr>
          <p:spPr>
            <a:xfrm>
              <a:off x="7031181" y="2493818"/>
              <a:ext cx="214052" cy="214052"/>
            </a:xfrm>
            <a:custGeom>
              <a:avLst/>
              <a:gdLst>
                <a:gd name="connsiteX0" fmla="*/ 513 w 214052"/>
                <a:gd name="connsiteY0" fmla="*/ 297 h 214052"/>
                <a:gd name="connsiteX1" fmla="*/ 214566 w 214052"/>
                <a:gd name="connsiteY1" fmla="*/ 297 h 214052"/>
                <a:gd name="connsiteX2" fmla="*/ 214566 w 214052"/>
                <a:gd name="connsiteY2" fmla="*/ 214350 h 214052"/>
                <a:gd name="connsiteX3" fmla="*/ 513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297"/>
                  </a:moveTo>
                  <a:lnTo>
                    <a:pt x="214566" y="297"/>
                  </a:lnTo>
                  <a:lnTo>
                    <a:pt x="214566" y="214350"/>
                  </a:lnTo>
                  <a:lnTo>
                    <a:pt x="513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2" name="Полилиния: фигура 1141">
              <a:extLst>
                <a:ext uri="{FF2B5EF4-FFF2-40B4-BE49-F238E27FC236}">
                  <a16:creationId xmlns:a16="http://schemas.microsoft.com/office/drawing/2014/main" id="{EC5AB3A2-0A79-4C76-A50B-BB349163B690}"/>
                </a:ext>
              </a:extLst>
            </p:cNvPr>
            <p:cNvSpPr/>
            <p:nvPr/>
          </p:nvSpPr>
          <p:spPr>
            <a:xfrm>
              <a:off x="7654636" y="2493818"/>
              <a:ext cx="214052" cy="214052"/>
            </a:xfrm>
            <a:custGeom>
              <a:avLst/>
              <a:gdLst>
                <a:gd name="connsiteX0" fmla="*/ 585 w 214052"/>
                <a:gd name="connsiteY0" fmla="*/ 297 h 214052"/>
                <a:gd name="connsiteX1" fmla="*/ 214638 w 214052"/>
                <a:gd name="connsiteY1" fmla="*/ 297 h 214052"/>
                <a:gd name="connsiteX2" fmla="*/ 214638 w 214052"/>
                <a:gd name="connsiteY2" fmla="*/ 214350 h 214052"/>
                <a:gd name="connsiteX3" fmla="*/ 585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297"/>
                  </a:moveTo>
                  <a:lnTo>
                    <a:pt x="214638" y="297"/>
                  </a:lnTo>
                  <a:lnTo>
                    <a:pt x="214638" y="214350"/>
                  </a:lnTo>
                  <a:lnTo>
                    <a:pt x="585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3" name="Полилиния: фигура 1142">
              <a:extLst>
                <a:ext uri="{FF2B5EF4-FFF2-40B4-BE49-F238E27FC236}">
                  <a16:creationId xmlns:a16="http://schemas.microsoft.com/office/drawing/2014/main" id="{32E950E6-62ED-40CD-A372-C905A7BA36F0}"/>
                </a:ext>
              </a:extLst>
            </p:cNvPr>
            <p:cNvSpPr/>
            <p:nvPr/>
          </p:nvSpPr>
          <p:spPr>
            <a:xfrm>
              <a:off x="8278090" y="2493818"/>
              <a:ext cx="214052" cy="214052"/>
            </a:xfrm>
            <a:custGeom>
              <a:avLst/>
              <a:gdLst>
                <a:gd name="connsiteX0" fmla="*/ 657 w 214052"/>
                <a:gd name="connsiteY0" fmla="*/ 297 h 214052"/>
                <a:gd name="connsiteX1" fmla="*/ 214710 w 214052"/>
                <a:gd name="connsiteY1" fmla="*/ 297 h 214052"/>
                <a:gd name="connsiteX2" fmla="*/ 214710 w 214052"/>
                <a:gd name="connsiteY2" fmla="*/ 214350 h 214052"/>
                <a:gd name="connsiteX3" fmla="*/ 657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297"/>
                  </a:moveTo>
                  <a:lnTo>
                    <a:pt x="214710" y="297"/>
                  </a:lnTo>
                  <a:lnTo>
                    <a:pt x="214710" y="214350"/>
                  </a:lnTo>
                  <a:lnTo>
                    <a:pt x="657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4" name="Полилиния: фигура 1143">
              <a:extLst>
                <a:ext uri="{FF2B5EF4-FFF2-40B4-BE49-F238E27FC236}">
                  <a16:creationId xmlns:a16="http://schemas.microsoft.com/office/drawing/2014/main" id="{0AD8DDCE-2372-4168-867B-B49EA65B7DC6}"/>
                </a:ext>
              </a:extLst>
            </p:cNvPr>
            <p:cNvSpPr/>
            <p:nvPr/>
          </p:nvSpPr>
          <p:spPr>
            <a:xfrm>
              <a:off x="8485909" y="2493818"/>
              <a:ext cx="214052" cy="214052"/>
            </a:xfrm>
            <a:custGeom>
              <a:avLst/>
              <a:gdLst>
                <a:gd name="connsiteX0" fmla="*/ 681 w 214052"/>
                <a:gd name="connsiteY0" fmla="*/ 297 h 214052"/>
                <a:gd name="connsiteX1" fmla="*/ 214734 w 214052"/>
                <a:gd name="connsiteY1" fmla="*/ 297 h 214052"/>
                <a:gd name="connsiteX2" fmla="*/ 214734 w 214052"/>
                <a:gd name="connsiteY2" fmla="*/ 214350 h 214052"/>
                <a:gd name="connsiteX3" fmla="*/ 681 w 214052"/>
                <a:gd name="connsiteY3" fmla="*/ 21435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297"/>
                  </a:moveTo>
                  <a:lnTo>
                    <a:pt x="214734" y="297"/>
                  </a:lnTo>
                  <a:lnTo>
                    <a:pt x="214734" y="214350"/>
                  </a:lnTo>
                  <a:lnTo>
                    <a:pt x="681" y="21435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5" name="Полилиния: фигура 1144">
              <a:extLst>
                <a:ext uri="{FF2B5EF4-FFF2-40B4-BE49-F238E27FC236}">
                  <a16:creationId xmlns:a16="http://schemas.microsoft.com/office/drawing/2014/main" id="{AF2EFFA8-69F2-4FE4-9985-DD9BC1DF94F3}"/>
                </a:ext>
              </a:extLst>
            </p:cNvPr>
            <p:cNvSpPr/>
            <p:nvPr/>
          </p:nvSpPr>
          <p:spPr>
            <a:xfrm>
              <a:off x="3290454" y="2701636"/>
              <a:ext cx="214052" cy="214052"/>
            </a:xfrm>
            <a:custGeom>
              <a:avLst/>
              <a:gdLst>
                <a:gd name="connsiteX0" fmla="*/ 81 w 214052"/>
                <a:gd name="connsiteY0" fmla="*/ 321 h 214052"/>
                <a:gd name="connsiteX1" fmla="*/ 214134 w 214052"/>
                <a:gd name="connsiteY1" fmla="*/ 321 h 214052"/>
                <a:gd name="connsiteX2" fmla="*/ 214134 w 214052"/>
                <a:gd name="connsiteY2" fmla="*/ 214374 h 214052"/>
                <a:gd name="connsiteX3" fmla="*/ 81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321"/>
                  </a:moveTo>
                  <a:lnTo>
                    <a:pt x="214134" y="321"/>
                  </a:lnTo>
                  <a:lnTo>
                    <a:pt x="214134" y="214374"/>
                  </a:lnTo>
                  <a:lnTo>
                    <a:pt x="81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6" name="Полилиния: фигура 1145">
              <a:extLst>
                <a:ext uri="{FF2B5EF4-FFF2-40B4-BE49-F238E27FC236}">
                  <a16:creationId xmlns:a16="http://schemas.microsoft.com/office/drawing/2014/main" id="{3C128C6F-F8D4-4D3C-AFBD-EEAF355EAAF2}"/>
                </a:ext>
              </a:extLst>
            </p:cNvPr>
            <p:cNvSpPr/>
            <p:nvPr/>
          </p:nvSpPr>
          <p:spPr>
            <a:xfrm>
              <a:off x="3913909" y="2701636"/>
              <a:ext cx="214052" cy="214052"/>
            </a:xfrm>
            <a:custGeom>
              <a:avLst/>
              <a:gdLst>
                <a:gd name="connsiteX0" fmla="*/ 153 w 214052"/>
                <a:gd name="connsiteY0" fmla="*/ 321 h 214052"/>
                <a:gd name="connsiteX1" fmla="*/ 214206 w 214052"/>
                <a:gd name="connsiteY1" fmla="*/ 321 h 214052"/>
                <a:gd name="connsiteX2" fmla="*/ 214206 w 214052"/>
                <a:gd name="connsiteY2" fmla="*/ 214374 h 214052"/>
                <a:gd name="connsiteX3" fmla="*/ 153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321"/>
                  </a:moveTo>
                  <a:lnTo>
                    <a:pt x="214206" y="321"/>
                  </a:lnTo>
                  <a:lnTo>
                    <a:pt x="214206" y="214374"/>
                  </a:lnTo>
                  <a:lnTo>
                    <a:pt x="153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7" name="Полилиния: фигура 1146">
              <a:extLst>
                <a:ext uri="{FF2B5EF4-FFF2-40B4-BE49-F238E27FC236}">
                  <a16:creationId xmlns:a16="http://schemas.microsoft.com/office/drawing/2014/main" id="{315B75D5-274B-4BB8-9BC7-DF17898DDA86}"/>
                </a:ext>
              </a:extLst>
            </p:cNvPr>
            <p:cNvSpPr/>
            <p:nvPr/>
          </p:nvSpPr>
          <p:spPr>
            <a:xfrm>
              <a:off x="4537363" y="2701636"/>
              <a:ext cx="214052" cy="214052"/>
            </a:xfrm>
            <a:custGeom>
              <a:avLst/>
              <a:gdLst>
                <a:gd name="connsiteX0" fmla="*/ 225 w 214052"/>
                <a:gd name="connsiteY0" fmla="*/ 321 h 214052"/>
                <a:gd name="connsiteX1" fmla="*/ 214278 w 214052"/>
                <a:gd name="connsiteY1" fmla="*/ 321 h 214052"/>
                <a:gd name="connsiteX2" fmla="*/ 214278 w 214052"/>
                <a:gd name="connsiteY2" fmla="*/ 214374 h 214052"/>
                <a:gd name="connsiteX3" fmla="*/ 225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321"/>
                  </a:moveTo>
                  <a:lnTo>
                    <a:pt x="214278" y="321"/>
                  </a:lnTo>
                  <a:lnTo>
                    <a:pt x="214278" y="214374"/>
                  </a:lnTo>
                  <a:lnTo>
                    <a:pt x="225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8" name="Полилиния: фигура 1147">
              <a:extLst>
                <a:ext uri="{FF2B5EF4-FFF2-40B4-BE49-F238E27FC236}">
                  <a16:creationId xmlns:a16="http://schemas.microsoft.com/office/drawing/2014/main" id="{66B104C8-3E90-421B-9FE8-250FA16811DE}"/>
                </a:ext>
              </a:extLst>
            </p:cNvPr>
            <p:cNvSpPr/>
            <p:nvPr/>
          </p:nvSpPr>
          <p:spPr>
            <a:xfrm>
              <a:off x="4745181" y="2701636"/>
              <a:ext cx="214052" cy="214052"/>
            </a:xfrm>
            <a:custGeom>
              <a:avLst/>
              <a:gdLst>
                <a:gd name="connsiteX0" fmla="*/ 249 w 214052"/>
                <a:gd name="connsiteY0" fmla="*/ 321 h 214052"/>
                <a:gd name="connsiteX1" fmla="*/ 214302 w 214052"/>
                <a:gd name="connsiteY1" fmla="*/ 321 h 214052"/>
                <a:gd name="connsiteX2" fmla="*/ 214302 w 214052"/>
                <a:gd name="connsiteY2" fmla="*/ 214374 h 214052"/>
                <a:gd name="connsiteX3" fmla="*/ 249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321"/>
                  </a:moveTo>
                  <a:lnTo>
                    <a:pt x="214302" y="321"/>
                  </a:lnTo>
                  <a:lnTo>
                    <a:pt x="214302" y="214374"/>
                  </a:lnTo>
                  <a:lnTo>
                    <a:pt x="249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9" name="Полилиния: фигура 1148">
              <a:extLst>
                <a:ext uri="{FF2B5EF4-FFF2-40B4-BE49-F238E27FC236}">
                  <a16:creationId xmlns:a16="http://schemas.microsoft.com/office/drawing/2014/main" id="{AB9B0E58-1780-4EA7-B20B-17EA3B6F371B}"/>
                </a:ext>
              </a:extLst>
            </p:cNvPr>
            <p:cNvSpPr/>
            <p:nvPr/>
          </p:nvSpPr>
          <p:spPr>
            <a:xfrm>
              <a:off x="5368636" y="2701636"/>
              <a:ext cx="214052" cy="214052"/>
            </a:xfrm>
            <a:custGeom>
              <a:avLst/>
              <a:gdLst>
                <a:gd name="connsiteX0" fmla="*/ 321 w 214052"/>
                <a:gd name="connsiteY0" fmla="*/ 321 h 214052"/>
                <a:gd name="connsiteX1" fmla="*/ 214374 w 214052"/>
                <a:gd name="connsiteY1" fmla="*/ 321 h 214052"/>
                <a:gd name="connsiteX2" fmla="*/ 214374 w 214052"/>
                <a:gd name="connsiteY2" fmla="*/ 214374 h 214052"/>
                <a:gd name="connsiteX3" fmla="*/ 321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321"/>
                  </a:moveTo>
                  <a:lnTo>
                    <a:pt x="214374" y="321"/>
                  </a:lnTo>
                  <a:lnTo>
                    <a:pt x="214374" y="214374"/>
                  </a:lnTo>
                  <a:lnTo>
                    <a:pt x="321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0" name="Полилиния: фигура 1149">
              <a:extLst>
                <a:ext uri="{FF2B5EF4-FFF2-40B4-BE49-F238E27FC236}">
                  <a16:creationId xmlns:a16="http://schemas.microsoft.com/office/drawing/2014/main" id="{6F8CA495-5B3D-444F-B6F0-1D08818E9A12}"/>
                </a:ext>
              </a:extLst>
            </p:cNvPr>
            <p:cNvSpPr/>
            <p:nvPr/>
          </p:nvSpPr>
          <p:spPr>
            <a:xfrm>
              <a:off x="5992090" y="2701636"/>
              <a:ext cx="214052" cy="214052"/>
            </a:xfrm>
            <a:custGeom>
              <a:avLst/>
              <a:gdLst>
                <a:gd name="connsiteX0" fmla="*/ 393 w 214052"/>
                <a:gd name="connsiteY0" fmla="*/ 321 h 214052"/>
                <a:gd name="connsiteX1" fmla="*/ 214446 w 214052"/>
                <a:gd name="connsiteY1" fmla="*/ 321 h 214052"/>
                <a:gd name="connsiteX2" fmla="*/ 214446 w 214052"/>
                <a:gd name="connsiteY2" fmla="*/ 214374 h 214052"/>
                <a:gd name="connsiteX3" fmla="*/ 393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321"/>
                  </a:moveTo>
                  <a:lnTo>
                    <a:pt x="214446" y="321"/>
                  </a:lnTo>
                  <a:lnTo>
                    <a:pt x="214446" y="214374"/>
                  </a:lnTo>
                  <a:lnTo>
                    <a:pt x="393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1" name="Полилиния: фигура 1150">
              <a:extLst>
                <a:ext uri="{FF2B5EF4-FFF2-40B4-BE49-F238E27FC236}">
                  <a16:creationId xmlns:a16="http://schemas.microsoft.com/office/drawing/2014/main" id="{5915D064-D94D-4E92-B007-4752B72933D3}"/>
                </a:ext>
              </a:extLst>
            </p:cNvPr>
            <p:cNvSpPr/>
            <p:nvPr/>
          </p:nvSpPr>
          <p:spPr>
            <a:xfrm>
              <a:off x="6615545" y="2701636"/>
              <a:ext cx="214052" cy="214052"/>
            </a:xfrm>
            <a:custGeom>
              <a:avLst/>
              <a:gdLst>
                <a:gd name="connsiteX0" fmla="*/ 465 w 214052"/>
                <a:gd name="connsiteY0" fmla="*/ 321 h 214052"/>
                <a:gd name="connsiteX1" fmla="*/ 214518 w 214052"/>
                <a:gd name="connsiteY1" fmla="*/ 321 h 214052"/>
                <a:gd name="connsiteX2" fmla="*/ 214518 w 214052"/>
                <a:gd name="connsiteY2" fmla="*/ 214374 h 214052"/>
                <a:gd name="connsiteX3" fmla="*/ 465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321"/>
                  </a:moveTo>
                  <a:lnTo>
                    <a:pt x="214518" y="321"/>
                  </a:lnTo>
                  <a:lnTo>
                    <a:pt x="214518" y="214374"/>
                  </a:lnTo>
                  <a:lnTo>
                    <a:pt x="465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2" name="Полилиния: фигура 1151">
              <a:extLst>
                <a:ext uri="{FF2B5EF4-FFF2-40B4-BE49-F238E27FC236}">
                  <a16:creationId xmlns:a16="http://schemas.microsoft.com/office/drawing/2014/main" id="{2AF7F11B-E4DC-47A9-A47E-68BD8E55E209}"/>
                </a:ext>
              </a:extLst>
            </p:cNvPr>
            <p:cNvSpPr/>
            <p:nvPr/>
          </p:nvSpPr>
          <p:spPr>
            <a:xfrm>
              <a:off x="7031181" y="2701636"/>
              <a:ext cx="214052" cy="214052"/>
            </a:xfrm>
            <a:custGeom>
              <a:avLst/>
              <a:gdLst>
                <a:gd name="connsiteX0" fmla="*/ 513 w 214052"/>
                <a:gd name="connsiteY0" fmla="*/ 321 h 214052"/>
                <a:gd name="connsiteX1" fmla="*/ 214566 w 214052"/>
                <a:gd name="connsiteY1" fmla="*/ 321 h 214052"/>
                <a:gd name="connsiteX2" fmla="*/ 214566 w 214052"/>
                <a:gd name="connsiteY2" fmla="*/ 214374 h 214052"/>
                <a:gd name="connsiteX3" fmla="*/ 513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321"/>
                  </a:moveTo>
                  <a:lnTo>
                    <a:pt x="214566" y="321"/>
                  </a:lnTo>
                  <a:lnTo>
                    <a:pt x="214566" y="214374"/>
                  </a:lnTo>
                  <a:lnTo>
                    <a:pt x="513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3" name="Полилиния: фигура 1152">
              <a:extLst>
                <a:ext uri="{FF2B5EF4-FFF2-40B4-BE49-F238E27FC236}">
                  <a16:creationId xmlns:a16="http://schemas.microsoft.com/office/drawing/2014/main" id="{10122836-0559-4B03-9675-27BF5FE9BE8B}"/>
                </a:ext>
              </a:extLst>
            </p:cNvPr>
            <p:cNvSpPr/>
            <p:nvPr/>
          </p:nvSpPr>
          <p:spPr>
            <a:xfrm>
              <a:off x="7239000" y="2701636"/>
              <a:ext cx="214052" cy="214052"/>
            </a:xfrm>
            <a:custGeom>
              <a:avLst/>
              <a:gdLst>
                <a:gd name="connsiteX0" fmla="*/ 537 w 214052"/>
                <a:gd name="connsiteY0" fmla="*/ 321 h 214052"/>
                <a:gd name="connsiteX1" fmla="*/ 214590 w 214052"/>
                <a:gd name="connsiteY1" fmla="*/ 321 h 214052"/>
                <a:gd name="connsiteX2" fmla="*/ 214590 w 214052"/>
                <a:gd name="connsiteY2" fmla="*/ 214374 h 214052"/>
                <a:gd name="connsiteX3" fmla="*/ 53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21"/>
                  </a:moveTo>
                  <a:lnTo>
                    <a:pt x="214590" y="321"/>
                  </a:lnTo>
                  <a:lnTo>
                    <a:pt x="214590" y="214374"/>
                  </a:lnTo>
                  <a:lnTo>
                    <a:pt x="53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4" name="Полилиния: фигура 1153">
              <a:extLst>
                <a:ext uri="{FF2B5EF4-FFF2-40B4-BE49-F238E27FC236}">
                  <a16:creationId xmlns:a16="http://schemas.microsoft.com/office/drawing/2014/main" id="{3FDF1968-79FE-4C5B-937D-7B14652E42B6}"/>
                </a:ext>
              </a:extLst>
            </p:cNvPr>
            <p:cNvSpPr/>
            <p:nvPr/>
          </p:nvSpPr>
          <p:spPr>
            <a:xfrm>
              <a:off x="7654636" y="2701636"/>
              <a:ext cx="214052" cy="214052"/>
            </a:xfrm>
            <a:custGeom>
              <a:avLst/>
              <a:gdLst>
                <a:gd name="connsiteX0" fmla="*/ 585 w 214052"/>
                <a:gd name="connsiteY0" fmla="*/ 321 h 214052"/>
                <a:gd name="connsiteX1" fmla="*/ 214638 w 214052"/>
                <a:gd name="connsiteY1" fmla="*/ 321 h 214052"/>
                <a:gd name="connsiteX2" fmla="*/ 214638 w 214052"/>
                <a:gd name="connsiteY2" fmla="*/ 214374 h 214052"/>
                <a:gd name="connsiteX3" fmla="*/ 585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321"/>
                  </a:moveTo>
                  <a:lnTo>
                    <a:pt x="214638" y="321"/>
                  </a:lnTo>
                  <a:lnTo>
                    <a:pt x="214638" y="214374"/>
                  </a:lnTo>
                  <a:lnTo>
                    <a:pt x="585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5" name="Полилиния: фигура 1154">
              <a:extLst>
                <a:ext uri="{FF2B5EF4-FFF2-40B4-BE49-F238E27FC236}">
                  <a16:creationId xmlns:a16="http://schemas.microsoft.com/office/drawing/2014/main" id="{B3E4C176-3AC5-461D-9B34-06621E9FAE08}"/>
                </a:ext>
              </a:extLst>
            </p:cNvPr>
            <p:cNvSpPr/>
            <p:nvPr/>
          </p:nvSpPr>
          <p:spPr>
            <a:xfrm>
              <a:off x="7862454" y="2701636"/>
              <a:ext cx="214052" cy="214052"/>
            </a:xfrm>
            <a:custGeom>
              <a:avLst/>
              <a:gdLst>
                <a:gd name="connsiteX0" fmla="*/ 609 w 214052"/>
                <a:gd name="connsiteY0" fmla="*/ 321 h 214052"/>
                <a:gd name="connsiteX1" fmla="*/ 214662 w 214052"/>
                <a:gd name="connsiteY1" fmla="*/ 321 h 214052"/>
                <a:gd name="connsiteX2" fmla="*/ 214662 w 214052"/>
                <a:gd name="connsiteY2" fmla="*/ 214374 h 214052"/>
                <a:gd name="connsiteX3" fmla="*/ 609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321"/>
                  </a:moveTo>
                  <a:lnTo>
                    <a:pt x="214662" y="321"/>
                  </a:lnTo>
                  <a:lnTo>
                    <a:pt x="214662" y="214374"/>
                  </a:lnTo>
                  <a:lnTo>
                    <a:pt x="609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6" name="Полилиния: фигура 1155">
              <a:extLst>
                <a:ext uri="{FF2B5EF4-FFF2-40B4-BE49-F238E27FC236}">
                  <a16:creationId xmlns:a16="http://schemas.microsoft.com/office/drawing/2014/main" id="{5A3D2D4E-F615-492E-9E78-65DE80D6ED94}"/>
                </a:ext>
              </a:extLst>
            </p:cNvPr>
            <p:cNvSpPr/>
            <p:nvPr/>
          </p:nvSpPr>
          <p:spPr>
            <a:xfrm>
              <a:off x="8278090" y="2701636"/>
              <a:ext cx="214052" cy="214052"/>
            </a:xfrm>
            <a:custGeom>
              <a:avLst/>
              <a:gdLst>
                <a:gd name="connsiteX0" fmla="*/ 657 w 214052"/>
                <a:gd name="connsiteY0" fmla="*/ 321 h 214052"/>
                <a:gd name="connsiteX1" fmla="*/ 214710 w 214052"/>
                <a:gd name="connsiteY1" fmla="*/ 321 h 214052"/>
                <a:gd name="connsiteX2" fmla="*/ 214710 w 214052"/>
                <a:gd name="connsiteY2" fmla="*/ 214374 h 214052"/>
                <a:gd name="connsiteX3" fmla="*/ 657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321"/>
                  </a:moveTo>
                  <a:lnTo>
                    <a:pt x="214710" y="321"/>
                  </a:lnTo>
                  <a:lnTo>
                    <a:pt x="214710" y="214374"/>
                  </a:lnTo>
                  <a:lnTo>
                    <a:pt x="657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7" name="Полилиния: фигура 1156">
              <a:extLst>
                <a:ext uri="{FF2B5EF4-FFF2-40B4-BE49-F238E27FC236}">
                  <a16:creationId xmlns:a16="http://schemas.microsoft.com/office/drawing/2014/main" id="{9049FBE7-BCCF-4C3A-A5AA-116C7A79E86D}"/>
                </a:ext>
              </a:extLst>
            </p:cNvPr>
            <p:cNvSpPr/>
            <p:nvPr/>
          </p:nvSpPr>
          <p:spPr>
            <a:xfrm>
              <a:off x="8693727" y="2701636"/>
              <a:ext cx="214052" cy="214052"/>
            </a:xfrm>
            <a:custGeom>
              <a:avLst/>
              <a:gdLst>
                <a:gd name="connsiteX0" fmla="*/ 705 w 214052"/>
                <a:gd name="connsiteY0" fmla="*/ 321 h 214052"/>
                <a:gd name="connsiteX1" fmla="*/ 214758 w 214052"/>
                <a:gd name="connsiteY1" fmla="*/ 321 h 214052"/>
                <a:gd name="connsiteX2" fmla="*/ 214758 w 214052"/>
                <a:gd name="connsiteY2" fmla="*/ 214374 h 214052"/>
                <a:gd name="connsiteX3" fmla="*/ 705 w 214052"/>
                <a:gd name="connsiteY3" fmla="*/ 21437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321"/>
                  </a:moveTo>
                  <a:lnTo>
                    <a:pt x="214758" y="321"/>
                  </a:lnTo>
                  <a:lnTo>
                    <a:pt x="214758" y="214374"/>
                  </a:lnTo>
                  <a:lnTo>
                    <a:pt x="705" y="21437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8" name="Полилиния: фигура 1157">
              <a:extLst>
                <a:ext uri="{FF2B5EF4-FFF2-40B4-BE49-F238E27FC236}">
                  <a16:creationId xmlns:a16="http://schemas.microsoft.com/office/drawing/2014/main" id="{37F34722-E482-4DF7-83D8-10869169AA37}"/>
                </a:ext>
              </a:extLst>
            </p:cNvPr>
            <p:cNvSpPr/>
            <p:nvPr/>
          </p:nvSpPr>
          <p:spPr>
            <a:xfrm>
              <a:off x="3082636" y="2909454"/>
              <a:ext cx="214052" cy="214052"/>
            </a:xfrm>
            <a:custGeom>
              <a:avLst/>
              <a:gdLst>
                <a:gd name="connsiteX0" fmla="*/ 57 w 214052"/>
                <a:gd name="connsiteY0" fmla="*/ 345 h 214052"/>
                <a:gd name="connsiteX1" fmla="*/ 214110 w 214052"/>
                <a:gd name="connsiteY1" fmla="*/ 345 h 214052"/>
                <a:gd name="connsiteX2" fmla="*/ 214110 w 214052"/>
                <a:gd name="connsiteY2" fmla="*/ 214398 h 214052"/>
                <a:gd name="connsiteX3" fmla="*/ 57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345"/>
                  </a:moveTo>
                  <a:lnTo>
                    <a:pt x="214110" y="345"/>
                  </a:lnTo>
                  <a:lnTo>
                    <a:pt x="214110" y="214398"/>
                  </a:lnTo>
                  <a:lnTo>
                    <a:pt x="57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9" name="Полилиния: фигура 1158">
              <a:extLst>
                <a:ext uri="{FF2B5EF4-FFF2-40B4-BE49-F238E27FC236}">
                  <a16:creationId xmlns:a16="http://schemas.microsoft.com/office/drawing/2014/main" id="{F7AEDC65-C334-46F1-906E-644CED2AB869}"/>
                </a:ext>
              </a:extLst>
            </p:cNvPr>
            <p:cNvSpPr/>
            <p:nvPr/>
          </p:nvSpPr>
          <p:spPr>
            <a:xfrm>
              <a:off x="3290454" y="2909454"/>
              <a:ext cx="214052" cy="214052"/>
            </a:xfrm>
            <a:custGeom>
              <a:avLst/>
              <a:gdLst>
                <a:gd name="connsiteX0" fmla="*/ 81 w 214052"/>
                <a:gd name="connsiteY0" fmla="*/ 345 h 214052"/>
                <a:gd name="connsiteX1" fmla="*/ 214134 w 214052"/>
                <a:gd name="connsiteY1" fmla="*/ 345 h 214052"/>
                <a:gd name="connsiteX2" fmla="*/ 214134 w 214052"/>
                <a:gd name="connsiteY2" fmla="*/ 214398 h 214052"/>
                <a:gd name="connsiteX3" fmla="*/ 8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345"/>
                  </a:moveTo>
                  <a:lnTo>
                    <a:pt x="214134" y="345"/>
                  </a:lnTo>
                  <a:lnTo>
                    <a:pt x="214134" y="214398"/>
                  </a:lnTo>
                  <a:lnTo>
                    <a:pt x="8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0" name="Полилиния: фигура 1159">
              <a:extLst>
                <a:ext uri="{FF2B5EF4-FFF2-40B4-BE49-F238E27FC236}">
                  <a16:creationId xmlns:a16="http://schemas.microsoft.com/office/drawing/2014/main" id="{1A094051-938D-4464-BAF8-F1B40BBC4B72}"/>
                </a:ext>
              </a:extLst>
            </p:cNvPr>
            <p:cNvSpPr/>
            <p:nvPr/>
          </p:nvSpPr>
          <p:spPr>
            <a:xfrm>
              <a:off x="3706090" y="2909454"/>
              <a:ext cx="214052" cy="214052"/>
            </a:xfrm>
            <a:custGeom>
              <a:avLst/>
              <a:gdLst>
                <a:gd name="connsiteX0" fmla="*/ 129 w 214052"/>
                <a:gd name="connsiteY0" fmla="*/ 345 h 214052"/>
                <a:gd name="connsiteX1" fmla="*/ 214182 w 214052"/>
                <a:gd name="connsiteY1" fmla="*/ 345 h 214052"/>
                <a:gd name="connsiteX2" fmla="*/ 214182 w 214052"/>
                <a:gd name="connsiteY2" fmla="*/ 214398 h 214052"/>
                <a:gd name="connsiteX3" fmla="*/ 129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345"/>
                  </a:moveTo>
                  <a:lnTo>
                    <a:pt x="214182" y="345"/>
                  </a:lnTo>
                  <a:lnTo>
                    <a:pt x="214182" y="214398"/>
                  </a:lnTo>
                  <a:lnTo>
                    <a:pt x="129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1" name="Полилиния: фигура 1160">
              <a:extLst>
                <a:ext uri="{FF2B5EF4-FFF2-40B4-BE49-F238E27FC236}">
                  <a16:creationId xmlns:a16="http://schemas.microsoft.com/office/drawing/2014/main" id="{D89349AB-D44A-4ADC-8B62-7F90CE5ECA2E}"/>
                </a:ext>
              </a:extLst>
            </p:cNvPr>
            <p:cNvSpPr/>
            <p:nvPr/>
          </p:nvSpPr>
          <p:spPr>
            <a:xfrm>
              <a:off x="3913909" y="2909454"/>
              <a:ext cx="214052" cy="214052"/>
            </a:xfrm>
            <a:custGeom>
              <a:avLst/>
              <a:gdLst>
                <a:gd name="connsiteX0" fmla="*/ 153 w 214052"/>
                <a:gd name="connsiteY0" fmla="*/ 345 h 214052"/>
                <a:gd name="connsiteX1" fmla="*/ 214206 w 214052"/>
                <a:gd name="connsiteY1" fmla="*/ 345 h 214052"/>
                <a:gd name="connsiteX2" fmla="*/ 214206 w 214052"/>
                <a:gd name="connsiteY2" fmla="*/ 214398 h 214052"/>
                <a:gd name="connsiteX3" fmla="*/ 153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345"/>
                  </a:moveTo>
                  <a:lnTo>
                    <a:pt x="214206" y="345"/>
                  </a:lnTo>
                  <a:lnTo>
                    <a:pt x="214206" y="214398"/>
                  </a:lnTo>
                  <a:lnTo>
                    <a:pt x="153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2" name="Полилиния: фигура 1161">
              <a:extLst>
                <a:ext uri="{FF2B5EF4-FFF2-40B4-BE49-F238E27FC236}">
                  <a16:creationId xmlns:a16="http://schemas.microsoft.com/office/drawing/2014/main" id="{6C4D20B9-16D1-47B7-BC2C-6D8BB66A011C}"/>
                </a:ext>
              </a:extLst>
            </p:cNvPr>
            <p:cNvSpPr/>
            <p:nvPr/>
          </p:nvSpPr>
          <p:spPr>
            <a:xfrm>
              <a:off x="4121727" y="2909454"/>
              <a:ext cx="214052" cy="214052"/>
            </a:xfrm>
            <a:custGeom>
              <a:avLst/>
              <a:gdLst>
                <a:gd name="connsiteX0" fmla="*/ 177 w 214052"/>
                <a:gd name="connsiteY0" fmla="*/ 345 h 214052"/>
                <a:gd name="connsiteX1" fmla="*/ 214230 w 214052"/>
                <a:gd name="connsiteY1" fmla="*/ 345 h 214052"/>
                <a:gd name="connsiteX2" fmla="*/ 214230 w 214052"/>
                <a:gd name="connsiteY2" fmla="*/ 214398 h 214052"/>
                <a:gd name="connsiteX3" fmla="*/ 177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345"/>
                  </a:moveTo>
                  <a:lnTo>
                    <a:pt x="214230" y="345"/>
                  </a:lnTo>
                  <a:lnTo>
                    <a:pt x="214230" y="214398"/>
                  </a:lnTo>
                  <a:lnTo>
                    <a:pt x="177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3" name="Полилиния: фигура 1162">
              <a:extLst>
                <a:ext uri="{FF2B5EF4-FFF2-40B4-BE49-F238E27FC236}">
                  <a16:creationId xmlns:a16="http://schemas.microsoft.com/office/drawing/2014/main" id="{12FE05A0-F107-4689-A53B-63D369F8B85A}"/>
                </a:ext>
              </a:extLst>
            </p:cNvPr>
            <p:cNvSpPr/>
            <p:nvPr/>
          </p:nvSpPr>
          <p:spPr>
            <a:xfrm>
              <a:off x="4329545" y="2909454"/>
              <a:ext cx="214052" cy="214052"/>
            </a:xfrm>
            <a:custGeom>
              <a:avLst/>
              <a:gdLst>
                <a:gd name="connsiteX0" fmla="*/ 201 w 214052"/>
                <a:gd name="connsiteY0" fmla="*/ 345 h 214052"/>
                <a:gd name="connsiteX1" fmla="*/ 214254 w 214052"/>
                <a:gd name="connsiteY1" fmla="*/ 345 h 214052"/>
                <a:gd name="connsiteX2" fmla="*/ 214254 w 214052"/>
                <a:gd name="connsiteY2" fmla="*/ 214398 h 214052"/>
                <a:gd name="connsiteX3" fmla="*/ 20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345"/>
                  </a:moveTo>
                  <a:lnTo>
                    <a:pt x="214254" y="345"/>
                  </a:lnTo>
                  <a:lnTo>
                    <a:pt x="214254" y="214398"/>
                  </a:lnTo>
                  <a:lnTo>
                    <a:pt x="20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4" name="Полилиния: фигура 1163">
              <a:extLst>
                <a:ext uri="{FF2B5EF4-FFF2-40B4-BE49-F238E27FC236}">
                  <a16:creationId xmlns:a16="http://schemas.microsoft.com/office/drawing/2014/main" id="{26B0EA0E-4224-4F2C-ADFE-1011037F6E73}"/>
                </a:ext>
              </a:extLst>
            </p:cNvPr>
            <p:cNvSpPr/>
            <p:nvPr/>
          </p:nvSpPr>
          <p:spPr>
            <a:xfrm>
              <a:off x="4537363" y="2909454"/>
              <a:ext cx="214052" cy="214052"/>
            </a:xfrm>
            <a:custGeom>
              <a:avLst/>
              <a:gdLst>
                <a:gd name="connsiteX0" fmla="*/ 225 w 214052"/>
                <a:gd name="connsiteY0" fmla="*/ 345 h 214052"/>
                <a:gd name="connsiteX1" fmla="*/ 214278 w 214052"/>
                <a:gd name="connsiteY1" fmla="*/ 345 h 214052"/>
                <a:gd name="connsiteX2" fmla="*/ 214278 w 214052"/>
                <a:gd name="connsiteY2" fmla="*/ 214398 h 214052"/>
                <a:gd name="connsiteX3" fmla="*/ 225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345"/>
                  </a:moveTo>
                  <a:lnTo>
                    <a:pt x="214278" y="345"/>
                  </a:lnTo>
                  <a:lnTo>
                    <a:pt x="214278" y="214398"/>
                  </a:lnTo>
                  <a:lnTo>
                    <a:pt x="225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5" name="Полилиния: фигура 1164">
              <a:extLst>
                <a:ext uri="{FF2B5EF4-FFF2-40B4-BE49-F238E27FC236}">
                  <a16:creationId xmlns:a16="http://schemas.microsoft.com/office/drawing/2014/main" id="{9BE41C84-2DE0-4872-8CA3-B70FDBBC5246}"/>
                </a:ext>
              </a:extLst>
            </p:cNvPr>
            <p:cNvSpPr/>
            <p:nvPr/>
          </p:nvSpPr>
          <p:spPr>
            <a:xfrm>
              <a:off x="4953000" y="2909454"/>
              <a:ext cx="214052" cy="214052"/>
            </a:xfrm>
            <a:custGeom>
              <a:avLst/>
              <a:gdLst>
                <a:gd name="connsiteX0" fmla="*/ 273 w 214052"/>
                <a:gd name="connsiteY0" fmla="*/ 345 h 214052"/>
                <a:gd name="connsiteX1" fmla="*/ 214326 w 214052"/>
                <a:gd name="connsiteY1" fmla="*/ 345 h 214052"/>
                <a:gd name="connsiteX2" fmla="*/ 214326 w 214052"/>
                <a:gd name="connsiteY2" fmla="*/ 214398 h 214052"/>
                <a:gd name="connsiteX3" fmla="*/ 273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345"/>
                  </a:moveTo>
                  <a:lnTo>
                    <a:pt x="214326" y="345"/>
                  </a:lnTo>
                  <a:lnTo>
                    <a:pt x="214326" y="214398"/>
                  </a:lnTo>
                  <a:lnTo>
                    <a:pt x="273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6" name="Полилиния: фигура 1165">
              <a:extLst>
                <a:ext uri="{FF2B5EF4-FFF2-40B4-BE49-F238E27FC236}">
                  <a16:creationId xmlns:a16="http://schemas.microsoft.com/office/drawing/2014/main" id="{A0EE1303-978D-4EE8-B5EA-75A17DD3EAF0}"/>
                </a:ext>
              </a:extLst>
            </p:cNvPr>
            <p:cNvSpPr/>
            <p:nvPr/>
          </p:nvSpPr>
          <p:spPr>
            <a:xfrm>
              <a:off x="5784272" y="2909454"/>
              <a:ext cx="214052" cy="214052"/>
            </a:xfrm>
            <a:custGeom>
              <a:avLst/>
              <a:gdLst>
                <a:gd name="connsiteX0" fmla="*/ 369 w 214052"/>
                <a:gd name="connsiteY0" fmla="*/ 345 h 214052"/>
                <a:gd name="connsiteX1" fmla="*/ 214422 w 214052"/>
                <a:gd name="connsiteY1" fmla="*/ 345 h 214052"/>
                <a:gd name="connsiteX2" fmla="*/ 214422 w 214052"/>
                <a:gd name="connsiteY2" fmla="*/ 214398 h 214052"/>
                <a:gd name="connsiteX3" fmla="*/ 369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345"/>
                  </a:moveTo>
                  <a:lnTo>
                    <a:pt x="214422" y="345"/>
                  </a:lnTo>
                  <a:lnTo>
                    <a:pt x="214422" y="214398"/>
                  </a:lnTo>
                  <a:lnTo>
                    <a:pt x="369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7" name="Полилиния: фигура 1166">
              <a:extLst>
                <a:ext uri="{FF2B5EF4-FFF2-40B4-BE49-F238E27FC236}">
                  <a16:creationId xmlns:a16="http://schemas.microsoft.com/office/drawing/2014/main" id="{075124EA-B0B2-4447-A330-5AA4DBF62D8D}"/>
                </a:ext>
              </a:extLst>
            </p:cNvPr>
            <p:cNvSpPr/>
            <p:nvPr/>
          </p:nvSpPr>
          <p:spPr>
            <a:xfrm>
              <a:off x="6407727" y="2909454"/>
              <a:ext cx="214052" cy="214052"/>
            </a:xfrm>
            <a:custGeom>
              <a:avLst/>
              <a:gdLst>
                <a:gd name="connsiteX0" fmla="*/ 441 w 214052"/>
                <a:gd name="connsiteY0" fmla="*/ 345 h 214052"/>
                <a:gd name="connsiteX1" fmla="*/ 214494 w 214052"/>
                <a:gd name="connsiteY1" fmla="*/ 345 h 214052"/>
                <a:gd name="connsiteX2" fmla="*/ 214494 w 214052"/>
                <a:gd name="connsiteY2" fmla="*/ 214398 h 214052"/>
                <a:gd name="connsiteX3" fmla="*/ 44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345"/>
                  </a:moveTo>
                  <a:lnTo>
                    <a:pt x="214494" y="345"/>
                  </a:lnTo>
                  <a:lnTo>
                    <a:pt x="214494" y="214398"/>
                  </a:lnTo>
                  <a:lnTo>
                    <a:pt x="44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8" name="Полилиния: фигура 1167">
              <a:extLst>
                <a:ext uri="{FF2B5EF4-FFF2-40B4-BE49-F238E27FC236}">
                  <a16:creationId xmlns:a16="http://schemas.microsoft.com/office/drawing/2014/main" id="{98CDF16A-DEB9-4162-84E2-3456FB8EAE12}"/>
                </a:ext>
              </a:extLst>
            </p:cNvPr>
            <p:cNvSpPr/>
            <p:nvPr/>
          </p:nvSpPr>
          <p:spPr>
            <a:xfrm>
              <a:off x="7031181" y="2909454"/>
              <a:ext cx="214052" cy="214052"/>
            </a:xfrm>
            <a:custGeom>
              <a:avLst/>
              <a:gdLst>
                <a:gd name="connsiteX0" fmla="*/ 513 w 214052"/>
                <a:gd name="connsiteY0" fmla="*/ 345 h 214052"/>
                <a:gd name="connsiteX1" fmla="*/ 214566 w 214052"/>
                <a:gd name="connsiteY1" fmla="*/ 345 h 214052"/>
                <a:gd name="connsiteX2" fmla="*/ 214566 w 214052"/>
                <a:gd name="connsiteY2" fmla="*/ 214398 h 214052"/>
                <a:gd name="connsiteX3" fmla="*/ 513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345"/>
                  </a:moveTo>
                  <a:lnTo>
                    <a:pt x="214566" y="345"/>
                  </a:lnTo>
                  <a:lnTo>
                    <a:pt x="214566" y="214398"/>
                  </a:lnTo>
                  <a:lnTo>
                    <a:pt x="513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9" name="Полилиния: фигура 1168">
              <a:extLst>
                <a:ext uri="{FF2B5EF4-FFF2-40B4-BE49-F238E27FC236}">
                  <a16:creationId xmlns:a16="http://schemas.microsoft.com/office/drawing/2014/main" id="{122B8BBA-3F5C-411D-9566-EE40772FC5E4}"/>
                </a:ext>
              </a:extLst>
            </p:cNvPr>
            <p:cNvSpPr/>
            <p:nvPr/>
          </p:nvSpPr>
          <p:spPr>
            <a:xfrm>
              <a:off x="7239000" y="2909454"/>
              <a:ext cx="214052" cy="214052"/>
            </a:xfrm>
            <a:custGeom>
              <a:avLst/>
              <a:gdLst>
                <a:gd name="connsiteX0" fmla="*/ 537 w 214052"/>
                <a:gd name="connsiteY0" fmla="*/ 345 h 214052"/>
                <a:gd name="connsiteX1" fmla="*/ 214590 w 214052"/>
                <a:gd name="connsiteY1" fmla="*/ 345 h 214052"/>
                <a:gd name="connsiteX2" fmla="*/ 214590 w 214052"/>
                <a:gd name="connsiteY2" fmla="*/ 214398 h 214052"/>
                <a:gd name="connsiteX3" fmla="*/ 537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45"/>
                  </a:moveTo>
                  <a:lnTo>
                    <a:pt x="214590" y="345"/>
                  </a:lnTo>
                  <a:lnTo>
                    <a:pt x="214590" y="214398"/>
                  </a:lnTo>
                  <a:lnTo>
                    <a:pt x="537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0" name="Полилиния: фигура 1169">
              <a:extLst>
                <a:ext uri="{FF2B5EF4-FFF2-40B4-BE49-F238E27FC236}">
                  <a16:creationId xmlns:a16="http://schemas.microsoft.com/office/drawing/2014/main" id="{AEAFE87A-134F-44B7-8693-B90E9273B6B0}"/>
                </a:ext>
              </a:extLst>
            </p:cNvPr>
            <p:cNvSpPr/>
            <p:nvPr/>
          </p:nvSpPr>
          <p:spPr>
            <a:xfrm>
              <a:off x="7446818" y="2909454"/>
              <a:ext cx="214052" cy="214052"/>
            </a:xfrm>
            <a:custGeom>
              <a:avLst/>
              <a:gdLst>
                <a:gd name="connsiteX0" fmla="*/ 561 w 214052"/>
                <a:gd name="connsiteY0" fmla="*/ 345 h 214052"/>
                <a:gd name="connsiteX1" fmla="*/ 214614 w 214052"/>
                <a:gd name="connsiteY1" fmla="*/ 345 h 214052"/>
                <a:gd name="connsiteX2" fmla="*/ 214614 w 214052"/>
                <a:gd name="connsiteY2" fmla="*/ 214398 h 214052"/>
                <a:gd name="connsiteX3" fmla="*/ 56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345"/>
                  </a:moveTo>
                  <a:lnTo>
                    <a:pt x="214614" y="345"/>
                  </a:lnTo>
                  <a:lnTo>
                    <a:pt x="214614" y="214398"/>
                  </a:lnTo>
                  <a:lnTo>
                    <a:pt x="56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1" name="Полилиния: фигура 1170">
              <a:extLst>
                <a:ext uri="{FF2B5EF4-FFF2-40B4-BE49-F238E27FC236}">
                  <a16:creationId xmlns:a16="http://schemas.microsoft.com/office/drawing/2014/main" id="{1C432159-9B63-44F3-8419-203F78C0A724}"/>
                </a:ext>
              </a:extLst>
            </p:cNvPr>
            <p:cNvSpPr/>
            <p:nvPr/>
          </p:nvSpPr>
          <p:spPr>
            <a:xfrm>
              <a:off x="8278090" y="2909454"/>
              <a:ext cx="214052" cy="214052"/>
            </a:xfrm>
            <a:custGeom>
              <a:avLst/>
              <a:gdLst>
                <a:gd name="connsiteX0" fmla="*/ 657 w 214052"/>
                <a:gd name="connsiteY0" fmla="*/ 345 h 214052"/>
                <a:gd name="connsiteX1" fmla="*/ 214710 w 214052"/>
                <a:gd name="connsiteY1" fmla="*/ 345 h 214052"/>
                <a:gd name="connsiteX2" fmla="*/ 214710 w 214052"/>
                <a:gd name="connsiteY2" fmla="*/ 214398 h 214052"/>
                <a:gd name="connsiteX3" fmla="*/ 657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345"/>
                  </a:moveTo>
                  <a:lnTo>
                    <a:pt x="214710" y="345"/>
                  </a:lnTo>
                  <a:lnTo>
                    <a:pt x="214710" y="214398"/>
                  </a:lnTo>
                  <a:lnTo>
                    <a:pt x="657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2" name="Полилиния: фигура 1171">
              <a:extLst>
                <a:ext uri="{FF2B5EF4-FFF2-40B4-BE49-F238E27FC236}">
                  <a16:creationId xmlns:a16="http://schemas.microsoft.com/office/drawing/2014/main" id="{CE3BA2CF-5DDA-45C3-A6E2-2099C66C84F6}"/>
                </a:ext>
              </a:extLst>
            </p:cNvPr>
            <p:cNvSpPr/>
            <p:nvPr/>
          </p:nvSpPr>
          <p:spPr>
            <a:xfrm>
              <a:off x="8485909" y="2909454"/>
              <a:ext cx="214052" cy="214052"/>
            </a:xfrm>
            <a:custGeom>
              <a:avLst/>
              <a:gdLst>
                <a:gd name="connsiteX0" fmla="*/ 681 w 214052"/>
                <a:gd name="connsiteY0" fmla="*/ 345 h 214052"/>
                <a:gd name="connsiteX1" fmla="*/ 214734 w 214052"/>
                <a:gd name="connsiteY1" fmla="*/ 345 h 214052"/>
                <a:gd name="connsiteX2" fmla="*/ 214734 w 214052"/>
                <a:gd name="connsiteY2" fmla="*/ 214398 h 214052"/>
                <a:gd name="connsiteX3" fmla="*/ 681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345"/>
                  </a:moveTo>
                  <a:lnTo>
                    <a:pt x="214734" y="345"/>
                  </a:lnTo>
                  <a:lnTo>
                    <a:pt x="214734" y="214398"/>
                  </a:lnTo>
                  <a:lnTo>
                    <a:pt x="681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3" name="Полилиния: фигура 1172">
              <a:extLst>
                <a:ext uri="{FF2B5EF4-FFF2-40B4-BE49-F238E27FC236}">
                  <a16:creationId xmlns:a16="http://schemas.microsoft.com/office/drawing/2014/main" id="{A09A572D-91F3-4C20-A634-7596A7E7D091}"/>
                </a:ext>
              </a:extLst>
            </p:cNvPr>
            <p:cNvSpPr/>
            <p:nvPr/>
          </p:nvSpPr>
          <p:spPr>
            <a:xfrm>
              <a:off x="8693727" y="2909454"/>
              <a:ext cx="214052" cy="214052"/>
            </a:xfrm>
            <a:custGeom>
              <a:avLst/>
              <a:gdLst>
                <a:gd name="connsiteX0" fmla="*/ 705 w 214052"/>
                <a:gd name="connsiteY0" fmla="*/ 345 h 214052"/>
                <a:gd name="connsiteX1" fmla="*/ 214758 w 214052"/>
                <a:gd name="connsiteY1" fmla="*/ 345 h 214052"/>
                <a:gd name="connsiteX2" fmla="*/ 214758 w 214052"/>
                <a:gd name="connsiteY2" fmla="*/ 214398 h 214052"/>
                <a:gd name="connsiteX3" fmla="*/ 705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345"/>
                  </a:moveTo>
                  <a:lnTo>
                    <a:pt x="214758" y="345"/>
                  </a:lnTo>
                  <a:lnTo>
                    <a:pt x="214758" y="214398"/>
                  </a:lnTo>
                  <a:lnTo>
                    <a:pt x="705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4" name="Полилиния: фигура 1173">
              <a:extLst>
                <a:ext uri="{FF2B5EF4-FFF2-40B4-BE49-F238E27FC236}">
                  <a16:creationId xmlns:a16="http://schemas.microsoft.com/office/drawing/2014/main" id="{ACC0E10D-6142-4FC9-920E-967B6D15BE02}"/>
                </a:ext>
              </a:extLst>
            </p:cNvPr>
            <p:cNvSpPr/>
            <p:nvPr/>
          </p:nvSpPr>
          <p:spPr>
            <a:xfrm>
              <a:off x="8901545" y="2909454"/>
              <a:ext cx="214052" cy="214052"/>
            </a:xfrm>
            <a:custGeom>
              <a:avLst/>
              <a:gdLst>
                <a:gd name="connsiteX0" fmla="*/ 729 w 214052"/>
                <a:gd name="connsiteY0" fmla="*/ 345 h 214052"/>
                <a:gd name="connsiteX1" fmla="*/ 214782 w 214052"/>
                <a:gd name="connsiteY1" fmla="*/ 345 h 214052"/>
                <a:gd name="connsiteX2" fmla="*/ 214782 w 214052"/>
                <a:gd name="connsiteY2" fmla="*/ 214398 h 214052"/>
                <a:gd name="connsiteX3" fmla="*/ 729 w 214052"/>
                <a:gd name="connsiteY3" fmla="*/ 21439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345"/>
                  </a:moveTo>
                  <a:lnTo>
                    <a:pt x="214782" y="345"/>
                  </a:lnTo>
                  <a:lnTo>
                    <a:pt x="214782" y="214398"/>
                  </a:lnTo>
                  <a:lnTo>
                    <a:pt x="729" y="21439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5" name="Полилиния: фигура 1174">
              <a:extLst>
                <a:ext uri="{FF2B5EF4-FFF2-40B4-BE49-F238E27FC236}">
                  <a16:creationId xmlns:a16="http://schemas.microsoft.com/office/drawing/2014/main" id="{786CCB99-A4FD-4A7A-B3AB-767118C8803F}"/>
                </a:ext>
              </a:extLst>
            </p:cNvPr>
            <p:cNvSpPr/>
            <p:nvPr/>
          </p:nvSpPr>
          <p:spPr>
            <a:xfrm>
              <a:off x="3082636" y="3117272"/>
              <a:ext cx="214052" cy="214052"/>
            </a:xfrm>
            <a:custGeom>
              <a:avLst/>
              <a:gdLst>
                <a:gd name="connsiteX0" fmla="*/ 57 w 214052"/>
                <a:gd name="connsiteY0" fmla="*/ 369 h 214052"/>
                <a:gd name="connsiteX1" fmla="*/ 214110 w 214052"/>
                <a:gd name="connsiteY1" fmla="*/ 369 h 214052"/>
                <a:gd name="connsiteX2" fmla="*/ 214110 w 214052"/>
                <a:gd name="connsiteY2" fmla="*/ 214422 h 214052"/>
                <a:gd name="connsiteX3" fmla="*/ 5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369"/>
                  </a:moveTo>
                  <a:lnTo>
                    <a:pt x="214110" y="369"/>
                  </a:lnTo>
                  <a:lnTo>
                    <a:pt x="214110" y="214422"/>
                  </a:lnTo>
                  <a:lnTo>
                    <a:pt x="5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6" name="Полилиния: фигура 1175">
              <a:extLst>
                <a:ext uri="{FF2B5EF4-FFF2-40B4-BE49-F238E27FC236}">
                  <a16:creationId xmlns:a16="http://schemas.microsoft.com/office/drawing/2014/main" id="{478E48D0-EC6D-49D3-BD89-72EC86DDDACD}"/>
                </a:ext>
              </a:extLst>
            </p:cNvPr>
            <p:cNvSpPr/>
            <p:nvPr/>
          </p:nvSpPr>
          <p:spPr>
            <a:xfrm>
              <a:off x="3290454" y="3117272"/>
              <a:ext cx="214052" cy="214052"/>
            </a:xfrm>
            <a:custGeom>
              <a:avLst/>
              <a:gdLst>
                <a:gd name="connsiteX0" fmla="*/ 81 w 214052"/>
                <a:gd name="connsiteY0" fmla="*/ 369 h 214052"/>
                <a:gd name="connsiteX1" fmla="*/ 214134 w 214052"/>
                <a:gd name="connsiteY1" fmla="*/ 369 h 214052"/>
                <a:gd name="connsiteX2" fmla="*/ 214134 w 214052"/>
                <a:gd name="connsiteY2" fmla="*/ 214422 h 214052"/>
                <a:gd name="connsiteX3" fmla="*/ 81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369"/>
                  </a:moveTo>
                  <a:lnTo>
                    <a:pt x="214134" y="369"/>
                  </a:lnTo>
                  <a:lnTo>
                    <a:pt x="214134" y="214422"/>
                  </a:lnTo>
                  <a:lnTo>
                    <a:pt x="81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7" name="Полилиния: фигура 1176">
              <a:extLst>
                <a:ext uri="{FF2B5EF4-FFF2-40B4-BE49-F238E27FC236}">
                  <a16:creationId xmlns:a16="http://schemas.microsoft.com/office/drawing/2014/main" id="{42E98C7A-06AA-4CB8-9018-60B969CE9EFD}"/>
                </a:ext>
              </a:extLst>
            </p:cNvPr>
            <p:cNvSpPr/>
            <p:nvPr/>
          </p:nvSpPr>
          <p:spPr>
            <a:xfrm>
              <a:off x="4121727" y="3117272"/>
              <a:ext cx="214052" cy="214052"/>
            </a:xfrm>
            <a:custGeom>
              <a:avLst/>
              <a:gdLst>
                <a:gd name="connsiteX0" fmla="*/ 177 w 214052"/>
                <a:gd name="connsiteY0" fmla="*/ 369 h 214052"/>
                <a:gd name="connsiteX1" fmla="*/ 214230 w 214052"/>
                <a:gd name="connsiteY1" fmla="*/ 369 h 214052"/>
                <a:gd name="connsiteX2" fmla="*/ 214230 w 214052"/>
                <a:gd name="connsiteY2" fmla="*/ 214422 h 214052"/>
                <a:gd name="connsiteX3" fmla="*/ 17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369"/>
                  </a:moveTo>
                  <a:lnTo>
                    <a:pt x="214230" y="369"/>
                  </a:lnTo>
                  <a:lnTo>
                    <a:pt x="214230" y="214422"/>
                  </a:lnTo>
                  <a:lnTo>
                    <a:pt x="17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8" name="Полилиния: фигура 1177">
              <a:extLst>
                <a:ext uri="{FF2B5EF4-FFF2-40B4-BE49-F238E27FC236}">
                  <a16:creationId xmlns:a16="http://schemas.microsoft.com/office/drawing/2014/main" id="{076B68A0-C3AF-43F4-A836-2684D0E0A35C}"/>
                </a:ext>
              </a:extLst>
            </p:cNvPr>
            <p:cNvSpPr/>
            <p:nvPr/>
          </p:nvSpPr>
          <p:spPr>
            <a:xfrm>
              <a:off x="4953000" y="3117272"/>
              <a:ext cx="214052" cy="214052"/>
            </a:xfrm>
            <a:custGeom>
              <a:avLst/>
              <a:gdLst>
                <a:gd name="connsiteX0" fmla="*/ 273 w 214052"/>
                <a:gd name="connsiteY0" fmla="*/ 369 h 214052"/>
                <a:gd name="connsiteX1" fmla="*/ 214326 w 214052"/>
                <a:gd name="connsiteY1" fmla="*/ 369 h 214052"/>
                <a:gd name="connsiteX2" fmla="*/ 214326 w 214052"/>
                <a:gd name="connsiteY2" fmla="*/ 214422 h 214052"/>
                <a:gd name="connsiteX3" fmla="*/ 273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369"/>
                  </a:moveTo>
                  <a:lnTo>
                    <a:pt x="214326" y="369"/>
                  </a:lnTo>
                  <a:lnTo>
                    <a:pt x="214326" y="214422"/>
                  </a:lnTo>
                  <a:lnTo>
                    <a:pt x="273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9" name="Полилиния: фигура 1178">
              <a:extLst>
                <a:ext uri="{FF2B5EF4-FFF2-40B4-BE49-F238E27FC236}">
                  <a16:creationId xmlns:a16="http://schemas.microsoft.com/office/drawing/2014/main" id="{E98F8BF7-24AC-45E1-973E-BE0C5F2304AC}"/>
                </a:ext>
              </a:extLst>
            </p:cNvPr>
            <p:cNvSpPr/>
            <p:nvPr/>
          </p:nvSpPr>
          <p:spPr>
            <a:xfrm>
              <a:off x="5160818" y="3117272"/>
              <a:ext cx="214052" cy="214052"/>
            </a:xfrm>
            <a:custGeom>
              <a:avLst/>
              <a:gdLst>
                <a:gd name="connsiteX0" fmla="*/ 297 w 214052"/>
                <a:gd name="connsiteY0" fmla="*/ 369 h 214052"/>
                <a:gd name="connsiteX1" fmla="*/ 214350 w 214052"/>
                <a:gd name="connsiteY1" fmla="*/ 369 h 214052"/>
                <a:gd name="connsiteX2" fmla="*/ 214350 w 214052"/>
                <a:gd name="connsiteY2" fmla="*/ 214422 h 214052"/>
                <a:gd name="connsiteX3" fmla="*/ 29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369"/>
                  </a:moveTo>
                  <a:lnTo>
                    <a:pt x="214350" y="369"/>
                  </a:lnTo>
                  <a:lnTo>
                    <a:pt x="214350" y="214422"/>
                  </a:lnTo>
                  <a:lnTo>
                    <a:pt x="29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0" name="Полилиния: фигура 1179">
              <a:extLst>
                <a:ext uri="{FF2B5EF4-FFF2-40B4-BE49-F238E27FC236}">
                  <a16:creationId xmlns:a16="http://schemas.microsoft.com/office/drawing/2014/main" id="{A736B426-8868-403A-B96B-88D79775F291}"/>
                </a:ext>
              </a:extLst>
            </p:cNvPr>
            <p:cNvSpPr/>
            <p:nvPr/>
          </p:nvSpPr>
          <p:spPr>
            <a:xfrm>
              <a:off x="6199909" y="3117272"/>
              <a:ext cx="214052" cy="214052"/>
            </a:xfrm>
            <a:custGeom>
              <a:avLst/>
              <a:gdLst>
                <a:gd name="connsiteX0" fmla="*/ 417 w 214052"/>
                <a:gd name="connsiteY0" fmla="*/ 369 h 214052"/>
                <a:gd name="connsiteX1" fmla="*/ 214470 w 214052"/>
                <a:gd name="connsiteY1" fmla="*/ 369 h 214052"/>
                <a:gd name="connsiteX2" fmla="*/ 214470 w 214052"/>
                <a:gd name="connsiteY2" fmla="*/ 214422 h 214052"/>
                <a:gd name="connsiteX3" fmla="*/ 41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369"/>
                  </a:moveTo>
                  <a:lnTo>
                    <a:pt x="214470" y="369"/>
                  </a:lnTo>
                  <a:lnTo>
                    <a:pt x="214470" y="214422"/>
                  </a:lnTo>
                  <a:lnTo>
                    <a:pt x="41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1" name="Полилиния: фигура 1180">
              <a:extLst>
                <a:ext uri="{FF2B5EF4-FFF2-40B4-BE49-F238E27FC236}">
                  <a16:creationId xmlns:a16="http://schemas.microsoft.com/office/drawing/2014/main" id="{82B5D93E-53A7-4AA9-BCAC-AB088D34C7BE}"/>
                </a:ext>
              </a:extLst>
            </p:cNvPr>
            <p:cNvSpPr/>
            <p:nvPr/>
          </p:nvSpPr>
          <p:spPr>
            <a:xfrm>
              <a:off x="7031181" y="3117272"/>
              <a:ext cx="214052" cy="214052"/>
            </a:xfrm>
            <a:custGeom>
              <a:avLst/>
              <a:gdLst>
                <a:gd name="connsiteX0" fmla="*/ 513 w 214052"/>
                <a:gd name="connsiteY0" fmla="*/ 369 h 214052"/>
                <a:gd name="connsiteX1" fmla="*/ 214566 w 214052"/>
                <a:gd name="connsiteY1" fmla="*/ 369 h 214052"/>
                <a:gd name="connsiteX2" fmla="*/ 214566 w 214052"/>
                <a:gd name="connsiteY2" fmla="*/ 214422 h 214052"/>
                <a:gd name="connsiteX3" fmla="*/ 513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369"/>
                  </a:moveTo>
                  <a:lnTo>
                    <a:pt x="214566" y="369"/>
                  </a:lnTo>
                  <a:lnTo>
                    <a:pt x="214566" y="214422"/>
                  </a:lnTo>
                  <a:lnTo>
                    <a:pt x="513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2" name="Полилиния: фигура 1181">
              <a:extLst>
                <a:ext uri="{FF2B5EF4-FFF2-40B4-BE49-F238E27FC236}">
                  <a16:creationId xmlns:a16="http://schemas.microsoft.com/office/drawing/2014/main" id="{3017AE84-F8FF-40B5-9887-BF08328EEFED}"/>
                </a:ext>
              </a:extLst>
            </p:cNvPr>
            <p:cNvSpPr/>
            <p:nvPr/>
          </p:nvSpPr>
          <p:spPr>
            <a:xfrm>
              <a:off x="7239000" y="3117272"/>
              <a:ext cx="214052" cy="214052"/>
            </a:xfrm>
            <a:custGeom>
              <a:avLst/>
              <a:gdLst>
                <a:gd name="connsiteX0" fmla="*/ 537 w 214052"/>
                <a:gd name="connsiteY0" fmla="*/ 369 h 214052"/>
                <a:gd name="connsiteX1" fmla="*/ 214590 w 214052"/>
                <a:gd name="connsiteY1" fmla="*/ 369 h 214052"/>
                <a:gd name="connsiteX2" fmla="*/ 214590 w 214052"/>
                <a:gd name="connsiteY2" fmla="*/ 214422 h 214052"/>
                <a:gd name="connsiteX3" fmla="*/ 53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69"/>
                  </a:moveTo>
                  <a:lnTo>
                    <a:pt x="214590" y="369"/>
                  </a:lnTo>
                  <a:lnTo>
                    <a:pt x="214590" y="214422"/>
                  </a:lnTo>
                  <a:lnTo>
                    <a:pt x="53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3" name="Полилиния: фигура 1182">
              <a:extLst>
                <a:ext uri="{FF2B5EF4-FFF2-40B4-BE49-F238E27FC236}">
                  <a16:creationId xmlns:a16="http://schemas.microsoft.com/office/drawing/2014/main" id="{5CD8399E-D822-41EB-A71D-567D3A320487}"/>
                </a:ext>
              </a:extLst>
            </p:cNvPr>
            <p:cNvSpPr/>
            <p:nvPr/>
          </p:nvSpPr>
          <p:spPr>
            <a:xfrm>
              <a:off x="7446818" y="3117272"/>
              <a:ext cx="214052" cy="214052"/>
            </a:xfrm>
            <a:custGeom>
              <a:avLst/>
              <a:gdLst>
                <a:gd name="connsiteX0" fmla="*/ 561 w 214052"/>
                <a:gd name="connsiteY0" fmla="*/ 369 h 214052"/>
                <a:gd name="connsiteX1" fmla="*/ 214614 w 214052"/>
                <a:gd name="connsiteY1" fmla="*/ 369 h 214052"/>
                <a:gd name="connsiteX2" fmla="*/ 214614 w 214052"/>
                <a:gd name="connsiteY2" fmla="*/ 214422 h 214052"/>
                <a:gd name="connsiteX3" fmla="*/ 561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369"/>
                  </a:moveTo>
                  <a:lnTo>
                    <a:pt x="214614" y="369"/>
                  </a:lnTo>
                  <a:lnTo>
                    <a:pt x="214614" y="214422"/>
                  </a:lnTo>
                  <a:lnTo>
                    <a:pt x="561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4" name="Полилиния: фигура 1183">
              <a:extLst>
                <a:ext uri="{FF2B5EF4-FFF2-40B4-BE49-F238E27FC236}">
                  <a16:creationId xmlns:a16="http://schemas.microsoft.com/office/drawing/2014/main" id="{20F939C7-0BC5-4FA5-87F7-0AD9BAC49FF6}"/>
                </a:ext>
              </a:extLst>
            </p:cNvPr>
            <p:cNvSpPr/>
            <p:nvPr/>
          </p:nvSpPr>
          <p:spPr>
            <a:xfrm>
              <a:off x="7654636" y="3117272"/>
              <a:ext cx="214052" cy="214052"/>
            </a:xfrm>
            <a:custGeom>
              <a:avLst/>
              <a:gdLst>
                <a:gd name="connsiteX0" fmla="*/ 585 w 214052"/>
                <a:gd name="connsiteY0" fmla="*/ 369 h 214052"/>
                <a:gd name="connsiteX1" fmla="*/ 214638 w 214052"/>
                <a:gd name="connsiteY1" fmla="*/ 369 h 214052"/>
                <a:gd name="connsiteX2" fmla="*/ 214638 w 214052"/>
                <a:gd name="connsiteY2" fmla="*/ 214422 h 214052"/>
                <a:gd name="connsiteX3" fmla="*/ 585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369"/>
                  </a:moveTo>
                  <a:lnTo>
                    <a:pt x="214638" y="369"/>
                  </a:lnTo>
                  <a:lnTo>
                    <a:pt x="214638" y="214422"/>
                  </a:lnTo>
                  <a:lnTo>
                    <a:pt x="585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5" name="Полилиния: фигура 1184">
              <a:extLst>
                <a:ext uri="{FF2B5EF4-FFF2-40B4-BE49-F238E27FC236}">
                  <a16:creationId xmlns:a16="http://schemas.microsoft.com/office/drawing/2014/main" id="{C87DC53A-DAEA-4BB8-B10B-04F5B4CEDF89}"/>
                </a:ext>
              </a:extLst>
            </p:cNvPr>
            <p:cNvSpPr/>
            <p:nvPr/>
          </p:nvSpPr>
          <p:spPr>
            <a:xfrm>
              <a:off x="8070272" y="3117272"/>
              <a:ext cx="214052" cy="214052"/>
            </a:xfrm>
            <a:custGeom>
              <a:avLst/>
              <a:gdLst>
                <a:gd name="connsiteX0" fmla="*/ 633 w 214052"/>
                <a:gd name="connsiteY0" fmla="*/ 369 h 214052"/>
                <a:gd name="connsiteX1" fmla="*/ 214686 w 214052"/>
                <a:gd name="connsiteY1" fmla="*/ 369 h 214052"/>
                <a:gd name="connsiteX2" fmla="*/ 214686 w 214052"/>
                <a:gd name="connsiteY2" fmla="*/ 214422 h 214052"/>
                <a:gd name="connsiteX3" fmla="*/ 633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369"/>
                  </a:moveTo>
                  <a:lnTo>
                    <a:pt x="214686" y="369"/>
                  </a:lnTo>
                  <a:lnTo>
                    <a:pt x="214686" y="214422"/>
                  </a:lnTo>
                  <a:lnTo>
                    <a:pt x="633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6" name="Полилиния: фигура 1185">
              <a:extLst>
                <a:ext uri="{FF2B5EF4-FFF2-40B4-BE49-F238E27FC236}">
                  <a16:creationId xmlns:a16="http://schemas.microsoft.com/office/drawing/2014/main" id="{E0D5A7A1-E55D-4840-9158-CFBFB034B266}"/>
                </a:ext>
              </a:extLst>
            </p:cNvPr>
            <p:cNvSpPr/>
            <p:nvPr/>
          </p:nvSpPr>
          <p:spPr>
            <a:xfrm>
              <a:off x="8278090" y="3117272"/>
              <a:ext cx="214052" cy="214052"/>
            </a:xfrm>
            <a:custGeom>
              <a:avLst/>
              <a:gdLst>
                <a:gd name="connsiteX0" fmla="*/ 657 w 214052"/>
                <a:gd name="connsiteY0" fmla="*/ 369 h 214052"/>
                <a:gd name="connsiteX1" fmla="*/ 214710 w 214052"/>
                <a:gd name="connsiteY1" fmla="*/ 369 h 214052"/>
                <a:gd name="connsiteX2" fmla="*/ 214710 w 214052"/>
                <a:gd name="connsiteY2" fmla="*/ 214422 h 214052"/>
                <a:gd name="connsiteX3" fmla="*/ 657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369"/>
                  </a:moveTo>
                  <a:lnTo>
                    <a:pt x="214710" y="369"/>
                  </a:lnTo>
                  <a:lnTo>
                    <a:pt x="214710" y="214422"/>
                  </a:lnTo>
                  <a:lnTo>
                    <a:pt x="657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7" name="Полилиния: фигура 1186">
              <a:extLst>
                <a:ext uri="{FF2B5EF4-FFF2-40B4-BE49-F238E27FC236}">
                  <a16:creationId xmlns:a16="http://schemas.microsoft.com/office/drawing/2014/main" id="{FB2BC1DD-ABB9-476D-B070-DCCC7E248D04}"/>
                </a:ext>
              </a:extLst>
            </p:cNvPr>
            <p:cNvSpPr/>
            <p:nvPr/>
          </p:nvSpPr>
          <p:spPr>
            <a:xfrm>
              <a:off x="8693727" y="3117272"/>
              <a:ext cx="214052" cy="214052"/>
            </a:xfrm>
            <a:custGeom>
              <a:avLst/>
              <a:gdLst>
                <a:gd name="connsiteX0" fmla="*/ 705 w 214052"/>
                <a:gd name="connsiteY0" fmla="*/ 369 h 214052"/>
                <a:gd name="connsiteX1" fmla="*/ 214758 w 214052"/>
                <a:gd name="connsiteY1" fmla="*/ 369 h 214052"/>
                <a:gd name="connsiteX2" fmla="*/ 214758 w 214052"/>
                <a:gd name="connsiteY2" fmla="*/ 214422 h 214052"/>
                <a:gd name="connsiteX3" fmla="*/ 705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369"/>
                  </a:moveTo>
                  <a:lnTo>
                    <a:pt x="214758" y="369"/>
                  </a:lnTo>
                  <a:lnTo>
                    <a:pt x="214758" y="214422"/>
                  </a:lnTo>
                  <a:lnTo>
                    <a:pt x="705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8" name="Полилиния: фигура 1187">
              <a:extLst>
                <a:ext uri="{FF2B5EF4-FFF2-40B4-BE49-F238E27FC236}">
                  <a16:creationId xmlns:a16="http://schemas.microsoft.com/office/drawing/2014/main" id="{79A17FCB-8621-40D2-9544-2B4146E0B952}"/>
                </a:ext>
              </a:extLst>
            </p:cNvPr>
            <p:cNvSpPr/>
            <p:nvPr/>
          </p:nvSpPr>
          <p:spPr>
            <a:xfrm>
              <a:off x="8901545" y="3117272"/>
              <a:ext cx="214052" cy="214052"/>
            </a:xfrm>
            <a:custGeom>
              <a:avLst/>
              <a:gdLst>
                <a:gd name="connsiteX0" fmla="*/ 729 w 214052"/>
                <a:gd name="connsiteY0" fmla="*/ 369 h 214052"/>
                <a:gd name="connsiteX1" fmla="*/ 214782 w 214052"/>
                <a:gd name="connsiteY1" fmla="*/ 369 h 214052"/>
                <a:gd name="connsiteX2" fmla="*/ 214782 w 214052"/>
                <a:gd name="connsiteY2" fmla="*/ 214422 h 214052"/>
                <a:gd name="connsiteX3" fmla="*/ 729 w 214052"/>
                <a:gd name="connsiteY3" fmla="*/ 21442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369"/>
                  </a:moveTo>
                  <a:lnTo>
                    <a:pt x="214782" y="369"/>
                  </a:lnTo>
                  <a:lnTo>
                    <a:pt x="214782" y="214422"/>
                  </a:lnTo>
                  <a:lnTo>
                    <a:pt x="729" y="21442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9" name="Полилиния: фигура 1188">
              <a:extLst>
                <a:ext uri="{FF2B5EF4-FFF2-40B4-BE49-F238E27FC236}">
                  <a16:creationId xmlns:a16="http://schemas.microsoft.com/office/drawing/2014/main" id="{C10C8F3E-1529-49EE-B07A-AF7A06F67700}"/>
                </a:ext>
              </a:extLst>
            </p:cNvPr>
            <p:cNvSpPr/>
            <p:nvPr/>
          </p:nvSpPr>
          <p:spPr>
            <a:xfrm>
              <a:off x="3290454" y="3325090"/>
              <a:ext cx="214052" cy="214052"/>
            </a:xfrm>
            <a:custGeom>
              <a:avLst/>
              <a:gdLst>
                <a:gd name="connsiteX0" fmla="*/ 81 w 214052"/>
                <a:gd name="connsiteY0" fmla="*/ 393 h 214052"/>
                <a:gd name="connsiteX1" fmla="*/ 214134 w 214052"/>
                <a:gd name="connsiteY1" fmla="*/ 393 h 214052"/>
                <a:gd name="connsiteX2" fmla="*/ 214134 w 214052"/>
                <a:gd name="connsiteY2" fmla="*/ 214446 h 214052"/>
                <a:gd name="connsiteX3" fmla="*/ 81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393"/>
                  </a:moveTo>
                  <a:lnTo>
                    <a:pt x="214134" y="393"/>
                  </a:lnTo>
                  <a:lnTo>
                    <a:pt x="214134" y="214446"/>
                  </a:lnTo>
                  <a:lnTo>
                    <a:pt x="81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0" name="Полилиния: фигура 1189">
              <a:extLst>
                <a:ext uri="{FF2B5EF4-FFF2-40B4-BE49-F238E27FC236}">
                  <a16:creationId xmlns:a16="http://schemas.microsoft.com/office/drawing/2014/main" id="{ECD6F66D-A467-4442-8B6D-C682A3DCC3E0}"/>
                </a:ext>
              </a:extLst>
            </p:cNvPr>
            <p:cNvSpPr/>
            <p:nvPr/>
          </p:nvSpPr>
          <p:spPr>
            <a:xfrm>
              <a:off x="3498272" y="3325090"/>
              <a:ext cx="214052" cy="214052"/>
            </a:xfrm>
            <a:custGeom>
              <a:avLst/>
              <a:gdLst>
                <a:gd name="connsiteX0" fmla="*/ 105 w 214052"/>
                <a:gd name="connsiteY0" fmla="*/ 393 h 214052"/>
                <a:gd name="connsiteX1" fmla="*/ 214158 w 214052"/>
                <a:gd name="connsiteY1" fmla="*/ 393 h 214052"/>
                <a:gd name="connsiteX2" fmla="*/ 214158 w 214052"/>
                <a:gd name="connsiteY2" fmla="*/ 214446 h 214052"/>
                <a:gd name="connsiteX3" fmla="*/ 105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393"/>
                  </a:moveTo>
                  <a:lnTo>
                    <a:pt x="214158" y="393"/>
                  </a:lnTo>
                  <a:lnTo>
                    <a:pt x="214158" y="214446"/>
                  </a:lnTo>
                  <a:lnTo>
                    <a:pt x="105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1" name="Полилиния: фигура 1190">
              <a:extLst>
                <a:ext uri="{FF2B5EF4-FFF2-40B4-BE49-F238E27FC236}">
                  <a16:creationId xmlns:a16="http://schemas.microsoft.com/office/drawing/2014/main" id="{349F91A7-6359-44D4-BCAE-732676A3E2DC}"/>
                </a:ext>
              </a:extLst>
            </p:cNvPr>
            <p:cNvSpPr/>
            <p:nvPr/>
          </p:nvSpPr>
          <p:spPr>
            <a:xfrm>
              <a:off x="3706090" y="3325090"/>
              <a:ext cx="214052" cy="214052"/>
            </a:xfrm>
            <a:custGeom>
              <a:avLst/>
              <a:gdLst>
                <a:gd name="connsiteX0" fmla="*/ 129 w 214052"/>
                <a:gd name="connsiteY0" fmla="*/ 393 h 214052"/>
                <a:gd name="connsiteX1" fmla="*/ 214182 w 214052"/>
                <a:gd name="connsiteY1" fmla="*/ 393 h 214052"/>
                <a:gd name="connsiteX2" fmla="*/ 214182 w 214052"/>
                <a:gd name="connsiteY2" fmla="*/ 214446 h 214052"/>
                <a:gd name="connsiteX3" fmla="*/ 129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393"/>
                  </a:moveTo>
                  <a:lnTo>
                    <a:pt x="214182" y="393"/>
                  </a:lnTo>
                  <a:lnTo>
                    <a:pt x="214182" y="214446"/>
                  </a:lnTo>
                  <a:lnTo>
                    <a:pt x="129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2" name="Полилиния: фигура 1191">
              <a:extLst>
                <a:ext uri="{FF2B5EF4-FFF2-40B4-BE49-F238E27FC236}">
                  <a16:creationId xmlns:a16="http://schemas.microsoft.com/office/drawing/2014/main" id="{5CB8070D-6300-4A30-8F00-312E002EAB76}"/>
                </a:ext>
              </a:extLst>
            </p:cNvPr>
            <p:cNvSpPr/>
            <p:nvPr/>
          </p:nvSpPr>
          <p:spPr>
            <a:xfrm>
              <a:off x="3913909" y="3325090"/>
              <a:ext cx="214052" cy="214052"/>
            </a:xfrm>
            <a:custGeom>
              <a:avLst/>
              <a:gdLst>
                <a:gd name="connsiteX0" fmla="*/ 153 w 214052"/>
                <a:gd name="connsiteY0" fmla="*/ 393 h 214052"/>
                <a:gd name="connsiteX1" fmla="*/ 214206 w 214052"/>
                <a:gd name="connsiteY1" fmla="*/ 393 h 214052"/>
                <a:gd name="connsiteX2" fmla="*/ 214206 w 214052"/>
                <a:gd name="connsiteY2" fmla="*/ 214446 h 214052"/>
                <a:gd name="connsiteX3" fmla="*/ 153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393"/>
                  </a:moveTo>
                  <a:lnTo>
                    <a:pt x="214206" y="393"/>
                  </a:lnTo>
                  <a:lnTo>
                    <a:pt x="214206" y="214446"/>
                  </a:lnTo>
                  <a:lnTo>
                    <a:pt x="153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3" name="Полилиния: фигура 1192">
              <a:extLst>
                <a:ext uri="{FF2B5EF4-FFF2-40B4-BE49-F238E27FC236}">
                  <a16:creationId xmlns:a16="http://schemas.microsoft.com/office/drawing/2014/main" id="{AEA15055-F52A-48E5-95C7-1647512B685C}"/>
                </a:ext>
              </a:extLst>
            </p:cNvPr>
            <p:cNvSpPr/>
            <p:nvPr/>
          </p:nvSpPr>
          <p:spPr>
            <a:xfrm>
              <a:off x="4121727" y="3325090"/>
              <a:ext cx="214052" cy="214052"/>
            </a:xfrm>
            <a:custGeom>
              <a:avLst/>
              <a:gdLst>
                <a:gd name="connsiteX0" fmla="*/ 177 w 214052"/>
                <a:gd name="connsiteY0" fmla="*/ 393 h 214052"/>
                <a:gd name="connsiteX1" fmla="*/ 214230 w 214052"/>
                <a:gd name="connsiteY1" fmla="*/ 393 h 214052"/>
                <a:gd name="connsiteX2" fmla="*/ 214230 w 214052"/>
                <a:gd name="connsiteY2" fmla="*/ 214446 h 214052"/>
                <a:gd name="connsiteX3" fmla="*/ 177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393"/>
                  </a:moveTo>
                  <a:lnTo>
                    <a:pt x="214230" y="393"/>
                  </a:lnTo>
                  <a:lnTo>
                    <a:pt x="214230" y="214446"/>
                  </a:lnTo>
                  <a:lnTo>
                    <a:pt x="177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4" name="Полилиния: фигура 1193">
              <a:extLst>
                <a:ext uri="{FF2B5EF4-FFF2-40B4-BE49-F238E27FC236}">
                  <a16:creationId xmlns:a16="http://schemas.microsoft.com/office/drawing/2014/main" id="{38334331-6E0C-4C8A-903F-168E6B5F3208}"/>
                </a:ext>
              </a:extLst>
            </p:cNvPr>
            <p:cNvSpPr/>
            <p:nvPr/>
          </p:nvSpPr>
          <p:spPr>
            <a:xfrm>
              <a:off x="4329545" y="3325090"/>
              <a:ext cx="214052" cy="214052"/>
            </a:xfrm>
            <a:custGeom>
              <a:avLst/>
              <a:gdLst>
                <a:gd name="connsiteX0" fmla="*/ 201 w 214052"/>
                <a:gd name="connsiteY0" fmla="*/ 393 h 214052"/>
                <a:gd name="connsiteX1" fmla="*/ 214254 w 214052"/>
                <a:gd name="connsiteY1" fmla="*/ 393 h 214052"/>
                <a:gd name="connsiteX2" fmla="*/ 214254 w 214052"/>
                <a:gd name="connsiteY2" fmla="*/ 214446 h 214052"/>
                <a:gd name="connsiteX3" fmla="*/ 201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393"/>
                  </a:moveTo>
                  <a:lnTo>
                    <a:pt x="214254" y="393"/>
                  </a:lnTo>
                  <a:lnTo>
                    <a:pt x="214254" y="214446"/>
                  </a:lnTo>
                  <a:lnTo>
                    <a:pt x="201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5" name="Полилиния: фигура 1194">
              <a:extLst>
                <a:ext uri="{FF2B5EF4-FFF2-40B4-BE49-F238E27FC236}">
                  <a16:creationId xmlns:a16="http://schemas.microsoft.com/office/drawing/2014/main" id="{A3018093-55FD-48F4-BF23-0B9645EBF66C}"/>
                </a:ext>
              </a:extLst>
            </p:cNvPr>
            <p:cNvSpPr/>
            <p:nvPr/>
          </p:nvSpPr>
          <p:spPr>
            <a:xfrm>
              <a:off x="4745181" y="3325090"/>
              <a:ext cx="214052" cy="214052"/>
            </a:xfrm>
            <a:custGeom>
              <a:avLst/>
              <a:gdLst>
                <a:gd name="connsiteX0" fmla="*/ 249 w 214052"/>
                <a:gd name="connsiteY0" fmla="*/ 393 h 214052"/>
                <a:gd name="connsiteX1" fmla="*/ 214302 w 214052"/>
                <a:gd name="connsiteY1" fmla="*/ 393 h 214052"/>
                <a:gd name="connsiteX2" fmla="*/ 214302 w 214052"/>
                <a:gd name="connsiteY2" fmla="*/ 214446 h 214052"/>
                <a:gd name="connsiteX3" fmla="*/ 249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393"/>
                  </a:moveTo>
                  <a:lnTo>
                    <a:pt x="214302" y="393"/>
                  </a:lnTo>
                  <a:lnTo>
                    <a:pt x="214302" y="214446"/>
                  </a:lnTo>
                  <a:lnTo>
                    <a:pt x="249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6" name="Полилиния: фигура 1195">
              <a:extLst>
                <a:ext uri="{FF2B5EF4-FFF2-40B4-BE49-F238E27FC236}">
                  <a16:creationId xmlns:a16="http://schemas.microsoft.com/office/drawing/2014/main" id="{401B41E1-DFB8-4432-A7CB-ADA349E27EF9}"/>
                </a:ext>
              </a:extLst>
            </p:cNvPr>
            <p:cNvSpPr/>
            <p:nvPr/>
          </p:nvSpPr>
          <p:spPr>
            <a:xfrm>
              <a:off x="4953000" y="3325090"/>
              <a:ext cx="214052" cy="214052"/>
            </a:xfrm>
            <a:custGeom>
              <a:avLst/>
              <a:gdLst>
                <a:gd name="connsiteX0" fmla="*/ 273 w 214052"/>
                <a:gd name="connsiteY0" fmla="*/ 393 h 214052"/>
                <a:gd name="connsiteX1" fmla="*/ 214326 w 214052"/>
                <a:gd name="connsiteY1" fmla="*/ 393 h 214052"/>
                <a:gd name="connsiteX2" fmla="*/ 214326 w 214052"/>
                <a:gd name="connsiteY2" fmla="*/ 214446 h 214052"/>
                <a:gd name="connsiteX3" fmla="*/ 273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393"/>
                  </a:moveTo>
                  <a:lnTo>
                    <a:pt x="214326" y="393"/>
                  </a:lnTo>
                  <a:lnTo>
                    <a:pt x="214326" y="214446"/>
                  </a:lnTo>
                  <a:lnTo>
                    <a:pt x="273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7" name="Полилиния: фигура 1196">
              <a:extLst>
                <a:ext uri="{FF2B5EF4-FFF2-40B4-BE49-F238E27FC236}">
                  <a16:creationId xmlns:a16="http://schemas.microsoft.com/office/drawing/2014/main" id="{4C215482-3E55-4D73-ADEC-95C2915048A9}"/>
                </a:ext>
              </a:extLst>
            </p:cNvPr>
            <p:cNvSpPr/>
            <p:nvPr/>
          </p:nvSpPr>
          <p:spPr>
            <a:xfrm>
              <a:off x="7239000" y="3325090"/>
              <a:ext cx="214052" cy="214052"/>
            </a:xfrm>
            <a:custGeom>
              <a:avLst/>
              <a:gdLst>
                <a:gd name="connsiteX0" fmla="*/ 537 w 214052"/>
                <a:gd name="connsiteY0" fmla="*/ 393 h 214052"/>
                <a:gd name="connsiteX1" fmla="*/ 214590 w 214052"/>
                <a:gd name="connsiteY1" fmla="*/ 393 h 214052"/>
                <a:gd name="connsiteX2" fmla="*/ 214590 w 214052"/>
                <a:gd name="connsiteY2" fmla="*/ 214446 h 214052"/>
                <a:gd name="connsiteX3" fmla="*/ 537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393"/>
                  </a:moveTo>
                  <a:lnTo>
                    <a:pt x="214590" y="393"/>
                  </a:lnTo>
                  <a:lnTo>
                    <a:pt x="214590" y="214446"/>
                  </a:lnTo>
                  <a:lnTo>
                    <a:pt x="537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8" name="Полилиния: фигура 1197">
              <a:extLst>
                <a:ext uri="{FF2B5EF4-FFF2-40B4-BE49-F238E27FC236}">
                  <a16:creationId xmlns:a16="http://schemas.microsoft.com/office/drawing/2014/main" id="{810C74D8-5138-4862-AD91-A726EA365417}"/>
                </a:ext>
              </a:extLst>
            </p:cNvPr>
            <p:cNvSpPr/>
            <p:nvPr/>
          </p:nvSpPr>
          <p:spPr>
            <a:xfrm>
              <a:off x="7654636" y="3325090"/>
              <a:ext cx="214052" cy="214052"/>
            </a:xfrm>
            <a:custGeom>
              <a:avLst/>
              <a:gdLst>
                <a:gd name="connsiteX0" fmla="*/ 585 w 214052"/>
                <a:gd name="connsiteY0" fmla="*/ 393 h 214052"/>
                <a:gd name="connsiteX1" fmla="*/ 214638 w 214052"/>
                <a:gd name="connsiteY1" fmla="*/ 393 h 214052"/>
                <a:gd name="connsiteX2" fmla="*/ 214638 w 214052"/>
                <a:gd name="connsiteY2" fmla="*/ 214446 h 214052"/>
                <a:gd name="connsiteX3" fmla="*/ 585 w 214052"/>
                <a:gd name="connsiteY3" fmla="*/ 21444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393"/>
                  </a:moveTo>
                  <a:lnTo>
                    <a:pt x="214638" y="393"/>
                  </a:lnTo>
                  <a:lnTo>
                    <a:pt x="214638" y="214446"/>
                  </a:lnTo>
                  <a:lnTo>
                    <a:pt x="585" y="21444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9" name="Полилиния: фигура 1198">
              <a:extLst>
                <a:ext uri="{FF2B5EF4-FFF2-40B4-BE49-F238E27FC236}">
                  <a16:creationId xmlns:a16="http://schemas.microsoft.com/office/drawing/2014/main" id="{BD8995D7-FF08-41A4-8BA3-B95F49B8A4A9}"/>
                </a:ext>
              </a:extLst>
            </p:cNvPr>
            <p:cNvSpPr/>
            <p:nvPr/>
          </p:nvSpPr>
          <p:spPr>
            <a:xfrm>
              <a:off x="3498272" y="3532909"/>
              <a:ext cx="214052" cy="214052"/>
            </a:xfrm>
            <a:custGeom>
              <a:avLst/>
              <a:gdLst>
                <a:gd name="connsiteX0" fmla="*/ 105 w 214052"/>
                <a:gd name="connsiteY0" fmla="*/ 417 h 214052"/>
                <a:gd name="connsiteX1" fmla="*/ 214158 w 214052"/>
                <a:gd name="connsiteY1" fmla="*/ 417 h 214052"/>
                <a:gd name="connsiteX2" fmla="*/ 214158 w 214052"/>
                <a:gd name="connsiteY2" fmla="*/ 214470 h 214052"/>
                <a:gd name="connsiteX3" fmla="*/ 10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417"/>
                  </a:moveTo>
                  <a:lnTo>
                    <a:pt x="214158" y="417"/>
                  </a:lnTo>
                  <a:lnTo>
                    <a:pt x="214158" y="214470"/>
                  </a:lnTo>
                  <a:lnTo>
                    <a:pt x="10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0" name="Полилиния: фигура 1199">
              <a:extLst>
                <a:ext uri="{FF2B5EF4-FFF2-40B4-BE49-F238E27FC236}">
                  <a16:creationId xmlns:a16="http://schemas.microsoft.com/office/drawing/2014/main" id="{42E146BA-6B3F-4808-99B5-D22C3D6D1EFA}"/>
                </a:ext>
              </a:extLst>
            </p:cNvPr>
            <p:cNvSpPr/>
            <p:nvPr/>
          </p:nvSpPr>
          <p:spPr>
            <a:xfrm>
              <a:off x="3706090" y="3532909"/>
              <a:ext cx="214052" cy="214052"/>
            </a:xfrm>
            <a:custGeom>
              <a:avLst/>
              <a:gdLst>
                <a:gd name="connsiteX0" fmla="*/ 129 w 214052"/>
                <a:gd name="connsiteY0" fmla="*/ 417 h 214052"/>
                <a:gd name="connsiteX1" fmla="*/ 214182 w 214052"/>
                <a:gd name="connsiteY1" fmla="*/ 417 h 214052"/>
                <a:gd name="connsiteX2" fmla="*/ 214182 w 214052"/>
                <a:gd name="connsiteY2" fmla="*/ 214470 h 214052"/>
                <a:gd name="connsiteX3" fmla="*/ 129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417"/>
                  </a:moveTo>
                  <a:lnTo>
                    <a:pt x="214182" y="417"/>
                  </a:lnTo>
                  <a:lnTo>
                    <a:pt x="214182" y="214470"/>
                  </a:lnTo>
                  <a:lnTo>
                    <a:pt x="129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1" name="Полилиния: фигура 1200">
              <a:extLst>
                <a:ext uri="{FF2B5EF4-FFF2-40B4-BE49-F238E27FC236}">
                  <a16:creationId xmlns:a16="http://schemas.microsoft.com/office/drawing/2014/main" id="{31605C52-DB59-46B5-98E7-AA73CE26B370}"/>
                </a:ext>
              </a:extLst>
            </p:cNvPr>
            <p:cNvSpPr/>
            <p:nvPr/>
          </p:nvSpPr>
          <p:spPr>
            <a:xfrm>
              <a:off x="3913909" y="3532909"/>
              <a:ext cx="214052" cy="214052"/>
            </a:xfrm>
            <a:custGeom>
              <a:avLst/>
              <a:gdLst>
                <a:gd name="connsiteX0" fmla="*/ 153 w 214052"/>
                <a:gd name="connsiteY0" fmla="*/ 417 h 214052"/>
                <a:gd name="connsiteX1" fmla="*/ 214206 w 214052"/>
                <a:gd name="connsiteY1" fmla="*/ 417 h 214052"/>
                <a:gd name="connsiteX2" fmla="*/ 214206 w 214052"/>
                <a:gd name="connsiteY2" fmla="*/ 214470 h 214052"/>
                <a:gd name="connsiteX3" fmla="*/ 153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417"/>
                  </a:moveTo>
                  <a:lnTo>
                    <a:pt x="214206" y="417"/>
                  </a:lnTo>
                  <a:lnTo>
                    <a:pt x="214206" y="214470"/>
                  </a:lnTo>
                  <a:lnTo>
                    <a:pt x="153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2" name="Полилиния: фигура 1201">
              <a:extLst>
                <a:ext uri="{FF2B5EF4-FFF2-40B4-BE49-F238E27FC236}">
                  <a16:creationId xmlns:a16="http://schemas.microsoft.com/office/drawing/2014/main" id="{F1F53820-1392-461F-AFE7-6D4B59CF1D48}"/>
                </a:ext>
              </a:extLst>
            </p:cNvPr>
            <p:cNvSpPr/>
            <p:nvPr/>
          </p:nvSpPr>
          <p:spPr>
            <a:xfrm>
              <a:off x="4537363" y="3532909"/>
              <a:ext cx="214052" cy="214052"/>
            </a:xfrm>
            <a:custGeom>
              <a:avLst/>
              <a:gdLst>
                <a:gd name="connsiteX0" fmla="*/ 225 w 214052"/>
                <a:gd name="connsiteY0" fmla="*/ 417 h 214052"/>
                <a:gd name="connsiteX1" fmla="*/ 214278 w 214052"/>
                <a:gd name="connsiteY1" fmla="*/ 417 h 214052"/>
                <a:gd name="connsiteX2" fmla="*/ 214278 w 214052"/>
                <a:gd name="connsiteY2" fmla="*/ 214470 h 214052"/>
                <a:gd name="connsiteX3" fmla="*/ 22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417"/>
                  </a:moveTo>
                  <a:lnTo>
                    <a:pt x="214278" y="417"/>
                  </a:lnTo>
                  <a:lnTo>
                    <a:pt x="214278" y="214470"/>
                  </a:lnTo>
                  <a:lnTo>
                    <a:pt x="22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3" name="Полилиния: фигура 1202">
              <a:extLst>
                <a:ext uri="{FF2B5EF4-FFF2-40B4-BE49-F238E27FC236}">
                  <a16:creationId xmlns:a16="http://schemas.microsoft.com/office/drawing/2014/main" id="{6F56E7FC-3302-48F2-90E4-7347AFACD3A8}"/>
                </a:ext>
              </a:extLst>
            </p:cNvPr>
            <p:cNvSpPr/>
            <p:nvPr/>
          </p:nvSpPr>
          <p:spPr>
            <a:xfrm>
              <a:off x="4745181" y="3532909"/>
              <a:ext cx="214052" cy="214052"/>
            </a:xfrm>
            <a:custGeom>
              <a:avLst/>
              <a:gdLst>
                <a:gd name="connsiteX0" fmla="*/ 249 w 214052"/>
                <a:gd name="connsiteY0" fmla="*/ 417 h 214052"/>
                <a:gd name="connsiteX1" fmla="*/ 214302 w 214052"/>
                <a:gd name="connsiteY1" fmla="*/ 417 h 214052"/>
                <a:gd name="connsiteX2" fmla="*/ 214302 w 214052"/>
                <a:gd name="connsiteY2" fmla="*/ 214470 h 214052"/>
                <a:gd name="connsiteX3" fmla="*/ 249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417"/>
                  </a:moveTo>
                  <a:lnTo>
                    <a:pt x="214302" y="417"/>
                  </a:lnTo>
                  <a:lnTo>
                    <a:pt x="214302" y="214470"/>
                  </a:lnTo>
                  <a:lnTo>
                    <a:pt x="249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4" name="Полилиния: фигура 1203">
              <a:extLst>
                <a:ext uri="{FF2B5EF4-FFF2-40B4-BE49-F238E27FC236}">
                  <a16:creationId xmlns:a16="http://schemas.microsoft.com/office/drawing/2014/main" id="{FCD060F1-3375-4BEB-90DC-26ADA920877E}"/>
                </a:ext>
              </a:extLst>
            </p:cNvPr>
            <p:cNvSpPr/>
            <p:nvPr/>
          </p:nvSpPr>
          <p:spPr>
            <a:xfrm>
              <a:off x="5160818" y="3532909"/>
              <a:ext cx="214052" cy="214052"/>
            </a:xfrm>
            <a:custGeom>
              <a:avLst/>
              <a:gdLst>
                <a:gd name="connsiteX0" fmla="*/ 297 w 214052"/>
                <a:gd name="connsiteY0" fmla="*/ 417 h 214052"/>
                <a:gd name="connsiteX1" fmla="*/ 214350 w 214052"/>
                <a:gd name="connsiteY1" fmla="*/ 417 h 214052"/>
                <a:gd name="connsiteX2" fmla="*/ 214350 w 214052"/>
                <a:gd name="connsiteY2" fmla="*/ 214470 h 214052"/>
                <a:gd name="connsiteX3" fmla="*/ 297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417"/>
                  </a:moveTo>
                  <a:lnTo>
                    <a:pt x="214350" y="417"/>
                  </a:lnTo>
                  <a:lnTo>
                    <a:pt x="214350" y="214470"/>
                  </a:lnTo>
                  <a:lnTo>
                    <a:pt x="297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5" name="Полилиния: фигура 1204">
              <a:extLst>
                <a:ext uri="{FF2B5EF4-FFF2-40B4-BE49-F238E27FC236}">
                  <a16:creationId xmlns:a16="http://schemas.microsoft.com/office/drawing/2014/main" id="{B202151E-A01B-4922-9760-A2BAC625026C}"/>
                </a:ext>
              </a:extLst>
            </p:cNvPr>
            <p:cNvSpPr/>
            <p:nvPr/>
          </p:nvSpPr>
          <p:spPr>
            <a:xfrm>
              <a:off x="5368636" y="3532909"/>
              <a:ext cx="214052" cy="214052"/>
            </a:xfrm>
            <a:custGeom>
              <a:avLst/>
              <a:gdLst>
                <a:gd name="connsiteX0" fmla="*/ 321 w 214052"/>
                <a:gd name="connsiteY0" fmla="*/ 417 h 214052"/>
                <a:gd name="connsiteX1" fmla="*/ 214374 w 214052"/>
                <a:gd name="connsiteY1" fmla="*/ 417 h 214052"/>
                <a:gd name="connsiteX2" fmla="*/ 214374 w 214052"/>
                <a:gd name="connsiteY2" fmla="*/ 214470 h 214052"/>
                <a:gd name="connsiteX3" fmla="*/ 321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417"/>
                  </a:moveTo>
                  <a:lnTo>
                    <a:pt x="214374" y="417"/>
                  </a:lnTo>
                  <a:lnTo>
                    <a:pt x="214374" y="214470"/>
                  </a:lnTo>
                  <a:lnTo>
                    <a:pt x="321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6" name="Полилиния: фигура 1205">
              <a:extLst>
                <a:ext uri="{FF2B5EF4-FFF2-40B4-BE49-F238E27FC236}">
                  <a16:creationId xmlns:a16="http://schemas.microsoft.com/office/drawing/2014/main" id="{E49C19FE-5408-432E-8D26-7348651AB3E1}"/>
                </a:ext>
              </a:extLst>
            </p:cNvPr>
            <p:cNvSpPr/>
            <p:nvPr/>
          </p:nvSpPr>
          <p:spPr>
            <a:xfrm>
              <a:off x="5576454" y="3532909"/>
              <a:ext cx="214052" cy="214052"/>
            </a:xfrm>
            <a:custGeom>
              <a:avLst/>
              <a:gdLst>
                <a:gd name="connsiteX0" fmla="*/ 345 w 214052"/>
                <a:gd name="connsiteY0" fmla="*/ 417 h 214052"/>
                <a:gd name="connsiteX1" fmla="*/ 214398 w 214052"/>
                <a:gd name="connsiteY1" fmla="*/ 417 h 214052"/>
                <a:gd name="connsiteX2" fmla="*/ 214398 w 214052"/>
                <a:gd name="connsiteY2" fmla="*/ 214470 h 214052"/>
                <a:gd name="connsiteX3" fmla="*/ 34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417"/>
                  </a:moveTo>
                  <a:lnTo>
                    <a:pt x="214398" y="417"/>
                  </a:lnTo>
                  <a:lnTo>
                    <a:pt x="214398" y="214470"/>
                  </a:lnTo>
                  <a:lnTo>
                    <a:pt x="34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7" name="Полилиния: фигура 1206">
              <a:extLst>
                <a:ext uri="{FF2B5EF4-FFF2-40B4-BE49-F238E27FC236}">
                  <a16:creationId xmlns:a16="http://schemas.microsoft.com/office/drawing/2014/main" id="{835EF259-7A9B-48DC-96FF-2BC592289D9C}"/>
                </a:ext>
              </a:extLst>
            </p:cNvPr>
            <p:cNvSpPr/>
            <p:nvPr/>
          </p:nvSpPr>
          <p:spPr>
            <a:xfrm>
              <a:off x="5784272" y="3532909"/>
              <a:ext cx="214052" cy="214052"/>
            </a:xfrm>
            <a:custGeom>
              <a:avLst/>
              <a:gdLst>
                <a:gd name="connsiteX0" fmla="*/ 369 w 214052"/>
                <a:gd name="connsiteY0" fmla="*/ 417 h 214052"/>
                <a:gd name="connsiteX1" fmla="*/ 214422 w 214052"/>
                <a:gd name="connsiteY1" fmla="*/ 417 h 214052"/>
                <a:gd name="connsiteX2" fmla="*/ 214422 w 214052"/>
                <a:gd name="connsiteY2" fmla="*/ 214470 h 214052"/>
                <a:gd name="connsiteX3" fmla="*/ 369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417"/>
                  </a:moveTo>
                  <a:lnTo>
                    <a:pt x="214422" y="417"/>
                  </a:lnTo>
                  <a:lnTo>
                    <a:pt x="214422" y="214470"/>
                  </a:lnTo>
                  <a:lnTo>
                    <a:pt x="369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8" name="Полилиния: фигура 1207">
              <a:extLst>
                <a:ext uri="{FF2B5EF4-FFF2-40B4-BE49-F238E27FC236}">
                  <a16:creationId xmlns:a16="http://schemas.microsoft.com/office/drawing/2014/main" id="{78E3ECFE-72F5-4663-9E5B-D331995F3098}"/>
                </a:ext>
              </a:extLst>
            </p:cNvPr>
            <p:cNvSpPr/>
            <p:nvPr/>
          </p:nvSpPr>
          <p:spPr>
            <a:xfrm>
              <a:off x="5992090" y="3532909"/>
              <a:ext cx="214052" cy="214052"/>
            </a:xfrm>
            <a:custGeom>
              <a:avLst/>
              <a:gdLst>
                <a:gd name="connsiteX0" fmla="*/ 393 w 214052"/>
                <a:gd name="connsiteY0" fmla="*/ 417 h 214052"/>
                <a:gd name="connsiteX1" fmla="*/ 214446 w 214052"/>
                <a:gd name="connsiteY1" fmla="*/ 417 h 214052"/>
                <a:gd name="connsiteX2" fmla="*/ 214446 w 214052"/>
                <a:gd name="connsiteY2" fmla="*/ 214470 h 214052"/>
                <a:gd name="connsiteX3" fmla="*/ 393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417"/>
                  </a:moveTo>
                  <a:lnTo>
                    <a:pt x="214446" y="417"/>
                  </a:lnTo>
                  <a:lnTo>
                    <a:pt x="214446" y="214470"/>
                  </a:lnTo>
                  <a:lnTo>
                    <a:pt x="393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9" name="Полилиния: фигура 1208">
              <a:extLst>
                <a:ext uri="{FF2B5EF4-FFF2-40B4-BE49-F238E27FC236}">
                  <a16:creationId xmlns:a16="http://schemas.microsoft.com/office/drawing/2014/main" id="{77F5351F-8A80-4BBE-97AC-E2833E61B26A}"/>
                </a:ext>
              </a:extLst>
            </p:cNvPr>
            <p:cNvSpPr/>
            <p:nvPr/>
          </p:nvSpPr>
          <p:spPr>
            <a:xfrm>
              <a:off x="6199909" y="3532909"/>
              <a:ext cx="214052" cy="214052"/>
            </a:xfrm>
            <a:custGeom>
              <a:avLst/>
              <a:gdLst>
                <a:gd name="connsiteX0" fmla="*/ 417 w 214052"/>
                <a:gd name="connsiteY0" fmla="*/ 417 h 214052"/>
                <a:gd name="connsiteX1" fmla="*/ 214470 w 214052"/>
                <a:gd name="connsiteY1" fmla="*/ 417 h 214052"/>
                <a:gd name="connsiteX2" fmla="*/ 214470 w 214052"/>
                <a:gd name="connsiteY2" fmla="*/ 214470 h 214052"/>
                <a:gd name="connsiteX3" fmla="*/ 417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417"/>
                  </a:moveTo>
                  <a:lnTo>
                    <a:pt x="214470" y="417"/>
                  </a:lnTo>
                  <a:lnTo>
                    <a:pt x="214470" y="214470"/>
                  </a:lnTo>
                  <a:lnTo>
                    <a:pt x="417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0" name="Полилиния: фигура 1209">
              <a:extLst>
                <a:ext uri="{FF2B5EF4-FFF2-40B4-BE49-F238E27FC236}">
                  <a16:creationId xmlns:a16="http://schemas.microsoft.com/office/drawing/2014/main" id="{3F0E29B3-F072-4761-AA6A-4042FF43938D}"/>
                </a:ext>
              </a:extLst>
            </p:cNvPr>
            <p:cNvSpPr/>
            <p:nvPr/>
          </p:nvSpPr>
          <p:spPr>
            <a:xfrm>
              <a:off x="6407727" y="3532909"/>
              <a:ext cx="214052" cy="214052"/>
            </a:xfrm>
            <a:custGeom>
              <a:avLst/>
              <a:gdLst>
                <a:gd name="connsiteX0" fmla="*/ 441 w 214052"/>
                <a:gd name="connsiteY0" fmla="*/ 417 h 214052"/>
                <a:gd name="connsiteX1" fmla="*/ 214494 w 214052"/>
                <a:gd name="connsiteY1" fmla="*/ 417 h 214052"/>
                <a:gd name="connsiteX2" fmla="*/ 214494 w 214052"/>
                <a:gd name="connsiteY2" fmla="*/ 214470 h 214052"/>
                <a:gd name="connsiteX3" fmla="*/ 441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417"/>
                  </a:moveTo>
                  <a:lnTo>
                    <a:pt x="214494" y="417"/>
                  </a:lnTo>
                  <a:lnTo>
                    <a:pt x="214494" y="214470"/>
                  </a:lnTo>
                  <a:lnTo>
                    <a:pt x="441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1" name="Полилиния: фигура 1210">
              <a:extLst>
                <a:ext uri="{FF2B5EF4-FFF2-40B4-BE49-F238E27FC236}">
                  <a16:creationId xmlns:a16="http://schemas.microsoft.com/office/drawing/2014/main" id="{85B00958-5CC1-4E4A-A531-7F35599F1F0F}"/>
                </a:ext>
              </a:extLst>
            </p:cNvPr>
            <p:cNvSpPr/>
            <p:nvPr/>
          </p:nvSpPr>
          <p:spPr>
            <a:xfrm>
              <a:off x="6823363" y="3532909"/>
              <a:ext cx="214052" cy="214052"/>
            </a:xfrm>
            <a:custGeom>
              <a:avLst/>
              <a:gdLst>
                <a:gd name="connsiteX0" fmla="*/ 489 w 214052"/>
                <a:gd name="connsiteY0" fmla="*/ 417 h 214052"/>
                <a:gd name="connsiteX1" fmla="*/ 214542 w 214052"/>
                <a:gd name="connsiteY1" fmla="*/ 417 h 214052"/>
                <a:gd name="connsiteX2" fmla="*/ 214542 w 214052"/>
                <a:gd name="connsiteY2" fmla="*/ 214470 h 214052"/>
                <a:gd name="connsiteX3" fmla="*/ 489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417"/>
                  </a:moveTo>
                  <a:lnTo>
                    <a:pt x="214542" y="417"/>
                  </a:lnTo>
                  <a:lnTo>
                    <a:pt x="214542" y="214470"/>
                  </a:lnTo>
                  <a:lnTo>
                    <a:pt x="489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2" name="Полилиния: фигура 1211">
              <a:extLst>
                <a:ext uri="{FF2B5EF4-FFF2-40B4-BE49-F238E27FC236}">
                  <a16:creationId xmlns:a16="http://schemas.microsoft.com/office/drawing/2014/main" id="{3FFEDC62-3374-4E52-80C1-0C1C2628E55B}"/>
                </a:ext>
              </a:extLst>
            </p:cNvPr>
            <p:cNvSpPr/>
            <p:nvPr/>
          </p:nvSpPr>
          <p:spPr>
            <a:xfrm>
              <a:off x="7031181" y="3532909"/>
              <a:ext cx="214052" cy="214052"/>
            </a:xfrm>
            <a:custGeom>
              <a:avLst/>
              <a:gdLst>
                <a:gd name="connsiteX0" fmla="*/ 513 w 214052"/>
                <a:gd name="connsiteY0" fmla="*/ 417 h 214052"/>
                <a:gd name="connsiteX1" fmla="*/ 214566 w 214052"/>
                <a:gd name="connsiteY1" fmla="*/ 417 h 214052"/>
                <a:gd name="connsiteX2" fmla="*/ 214566 w 214052"/>
                <a:gd name="connsiteY2" fmla="*/ 214470 h 214052"/>
                <a:gd name="connsiteX3" fmla="*/ 513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417"/>
                  </a:moveTo>
                  <a:lnTo>
                    <a:pt x="214566" y="417"/>
                  </a:lnTo>
                  <a:lnTo>
                    <a:pt x="214566" y="214470"/>
                  </a:lnTo>
                  <a:lnTo>
                    <a:pt x="513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3" name="Полилиния: фигура 1212">
              <a:extLst>
                <a:ext uri="{FF2B5EF4-FFF2-40B4-BE49-F238E27FC236}">
                  <a16:creationId xmlns:a16="http://schemas.microsoft.com/office/drawing/2014/main" id="{6CC30C46-4B88-4A27-AB69-E65F08B1097E}"/>
                </a:ext>
              </a:extLst>
            </p:cNvPr>
            <p:cNvSpPr/>
            <p:nvPr/>
          </p:nvSpPr>
          <p:spPr>
            <a:xfrm>
              <a:off x="7239000" y="3532909"/>
              <a:ext cx="214052" cy="214052"/>
            </a:xfrm>
            <a:custGeom>
              <a:avLst/>
              <a:gdLst>
                <a:gd name="connsiteX0" fmla="*/ 537 w 214052"/>
                <a:gd name="connsiteY0" fmla="*/ 417 h 214052"/>
                <a:gd name="connsiteX1" fmla="*/ 214590 w 214052"/>
                <a:gd name="connsiteY1" fmla="*/ 417 h 214052"/>
                <a:gd name="connsiteX2" fmla="*/ 214590 w 214052"/>
                <a:gd name="connsiteY2" fmla="*/ 214470 h 214052"/>
                <a:gd name="connsiteX3" fmla="*/ 537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417"/>
                  </a:moveTo>
                  <a:lnTo>
                    <a:pt x="214590" y="417"/>
                  </a:lnTo>
                  <a:lnTo>
                    <a:pt x="214590" y="214470"/>
                  </a:lnTo>
                  <a:lnTo>
                    <a:pt x="537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4" name="Полилиния: фигура 1213">
              <a:extLst>
                <a:ext uri="{FF2B5EF4-FFF2-40B4-BE49-F238E27FC236}">
                  <a16:creationId xmlns:a16="http://schemas.microsoft.com/office/drawing/2014/main" id="{15144C91-BDB8-408C-82CF-8027E51CB358}"/>
                </a:ext>
              </a:extLst>
            </p:cNvPr>
            <p:cNvSpPr/>
            <p:nvPr/>
          </p:nvSpPr>
          <p:spPr>
            <a:xfrm>
              <a:off x="7446818" y="3532909"/>
              <a:ext cx="214052" cy="214052"/>
            </a:xfrm>
            <a:custGeom>
              <a:avLst/>
              <a:gdLst>
                <a:gd name="connsiteX0" fmla="*/ 561 w 214052"/>
                <a:gd name="connsiteY0" fmla="*/ 417 h 214052"/>
                <a:gd name="connsiteX1" fmla="*/ 214614 w 214052"/>
                <a:gd name="connsiteY1" fmla="*/ 417 h 214052"/>
                <a:gd name="connsiteX2" fmla="*/ 214614 w 214052"/>
                <a:gd name="connsiteY2" fmla="*/ 214470 h 214052"/>
                <a:gd name="connsiteX3" fmla="*/ 561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417"/>
                  </a:moveTo>
                  <a:lnTo>
                    <a:pt x="214614" y="417"/>
                  </a:lnTo>
                  <a:lnTo>
                    <a:pt x="214614" y="214470"/>
                  </a:lnTo>
                  <a:lnTo>
                    <a:pt x="561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5" name="Полилиния: фигура 1214">
              <a:extLst>
                <a:ext uri="{FF2B5EF4-FFF2-40B4-BE49-F238E27FC236}">
                  <a16:creationId xmlns:a16="http://schemas.microsoft.com/office/drawing/2014/main" id="{C3A827F7-3EA0-4874-876E-52E50ED04DE7}"/>
                </a:ext>
              </a:extLst>
            </p:cNvPr>
            <p:cNvSpPr/>
            <p:nvPr/>
          </p:nvSpPr>
          <p:spPr>
            <a:xfrm>
              <a:off x="7654636" y="3532909"/>
              <a:ext cx="214052" cy="214052"/>
            </a:xfrm>
            <a:custGeom>
              <a:avLst/>
              <a:gdLst>
                <a:gd name="connsiteX0" fmla="*/ 585 w 214052"/>
                <a:gd name="connsiteY0" fmla="*/ 417 h 214052"/>
                <a:gd name="connsiteX1" fmla="*/ 214638 w 214052"/>
                <a:gd name="connsiteY1" fmla="*/ 417 h 214052"/>
                <a:gd name="connsiteX2" fmla="*/ 214638 w 214052"/>
                <a:gd name="connsiteY2" fmla="*/ 214470 h 214052"/>
                <a:gd name="connsiteX3" fmla="*/ 58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417"/>
                  </a:moveTo>
                  <a:lnTo>
                    <a:pt x="214638" y="417"/>
                  </a:lnTo>
                  <a:lnTo>
                    <a:pt x="214638" y="214470"/>
                  </a:lnTo>
                  <a:lnTo>
                    <a:pt x="58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6" name="Полилиния: фигура 1215">
              <a:extLst>
                <a:ext uri="{FF2B5EF4-FFF2-40B4-BE49-F238E27FC236}">
                  <a16:creationId xmlns:a16="http://schemas.microsoft.com/office/drawing/2014/main" id="{D2451DCF-C444-45D2-AA22-A7EE65CF5855}"/>
                </a:ext>
              </a:extLst>
            </p:cNvPr>
            <p:cNvSpPr/>
            <p:nvPr/>
          </p:nvSpPr>
          <p:spPr>
            <a:xfrm>
              <a:off x="8278090" y="3532909"/>
              <a:ext cx="214052" cy="214052"/>
            </a:xfrm>
            <a:custGeom>
              <a:avLst/>
              <a:gdLst>
                <a:gd name="connsiteX0" fmla="*/ 657 w 214052"/>
                <a:gd name="connsiteY0" fmla="*/ 417 h 214052"/>
                <a:gd name="connsiteX1" fmla="*/ 214710 w 214052"/>
                <a:gd name="connsiteY1" fmla="*/ 417 h 214052"/>
                <a:gd name="connsiteX2" fmla="*/ 214710 w 214052"/>
                <a:gd name="connsiteY2" fmla="*/ 214470 h 214052"/>
                <a:gd name="connsiteX3" fmla="*/ 657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417"/>
                  </a:moveTo>
                  <a:lnTo>
                    <a:pt x="214710" y="417"/>
                  </a:lnTo>
                  <a:lnTo>
                    <a:pt x="214710" y="214470"/>
                  </a:lnTo>
                  <a:lnTo>
                    <a:pt x="657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7" name="Полилиния: фигура 1216">
              <a:extLst>
                <a:ext uri="{FF2B5EF4-FFF2-40B4-BE49-F238E27FC236}">
                  <a16:creationId xmlns:a16="http://schemas.microsoft.com/office/drawing/2014/main" id="{54606B94-3A28-4207-8ADB-0681B1FBDAF4}"/>
                </a:ext>
              </a:extLst>
            </p:cNvPr>
            <p:cNvSpPr/>
            <p:nvPr/>
          </p:nvSpPr>
          <p:spPr>
            <a:xfrm>
              <a:off x="8693727" y="3532909"/>
              <a:ext cx="214052" cy="214052"/>
            </a:xfrm>
            <a:custGeom>
              <a:avLst/>
              <a:gdLst>
                <a:gd name="connsiteX0" fmla="*/ 705 w 214052"/>
                <a:gd name="connsiteY0" fmla="*/ 417 h 214052"/>
                <a:gd name="connsiteX1" fmla="*/ 214758 w 214052"/>
                <a:gd name="connsiteY1" fmla="*/ 417 h 214052"/>
                <a:gd name="connsiteX2" fmla="*/ 214758 w 214052"/>
                <a:gd name="connsiteY2" fmla="*/ 214470 h 214052"/>
                <a:gd name="connsiteX3" fmla="*/ 705 w 214052"/>
                <a:gd name="connsiteY3" fmla="*/ 21447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417"/>
                  </a:moveTo>
                  <a:lnTo>
                    <a:pt x="214758" y="417"/>
                  </a:lnTo>
                  <a:lnTo>
                    <a:pt x="214758" y="214470"/>
                  </a:lnTo>
                  <a:lnTo>
                    <a:pt x="705" y="21447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8" name="Полилиния: фигура 1217">
              <a:extLst>
                <a:ext uri="{FF2B5EF4-FFF2-40B4-BE49-F238E27FC236}">
                  <a16:creationId xmlns:a16="http://schemas.microsoft.com/office/drawing/2014/main" id="{016DB4AF-CEF6-4F59-A4FB-BBAE7367A219}"/>
                </a:ext>
              </a:extLst>
            </p:cNvPr>
            <p:cNvSpPr/>
            <p:nvPr/>
          </p:nvSpPr>
          <p:spPr>
            <a:xfrm>
              <a:off x="3082636" y="3740727"/>
              <a:ext cx="214052" cy="214052"/>
            </a:xfrm>
            <a:custGeom>
              <a:avLst/>
              <a:gdLst>
                <a:gd name="connsiteX0" fmla="*/ 57 w 214052"/>
                <a:gd name="connsiteY0" fmla="*/ 441 h 214052"/>
                <a:gd name="connsiteX1" fmla="*/ 214110 w 214052"/>
                <a:gd name="connsiteY1" fmla="*/ 441 h 214052"/>
                <a:gd name="connsiteX2" fmla="*/ 214110 w 214052"/>
                <a:gd name="connsiteY2" fmla="*/ 214494 h 214052"/>
                <a:gd name="connsiteX3" fmla="*/ 5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441"/>
                  </a:moveTo>
                  <a:lnTo>
                    <a:pt x="214110" y="441"/>
                  </a:lnTo>
                  <a:lnTo>
                    <a:pt x="214110" y="214494"/>
                  </a:lnTo>
                  <a:lnTo>
                    <a:pt x="5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9" name="Полилиния: фигура 1218">
              <a:extLst>
                <a:ext uri="{FF2B5EF4-FFF2-40B4-BE49-F238E27FC236}">
                  <a16:creationId xmlns:a16="http://schemas.microsoft.com/office/drawing/2014/main" id="{3A453537-5C69-4EFC-AAC0-658F7058DE82}"/>
                </a:ext>
              </a:extLst>
            </p:cNvPr>
            <p:cNvSpPr/>
            <p:nvPr/>
          </p:nvSpPr>
          <p:spPr>
            <a:xfrm>
              <a:off x="3290454" y="3740727"/>
              <a:ext cx="214052" cy="214052"/>
            </a:xfrm>
            <a:custGeom>
              <a:avLst/>
              <a:gdLst>
                <a:gd name="connsiteX0" fmla="*/ 81 w 214052"/>
                <a:gd name="connsiteY0" fmla="*/ 441 h 214052"/>
                <a:gd name="connsiteX1" fmla="*/ 214134 w 214052"/>
                <a:gd name="connsiteY1" fmla="*/ 441 h 214052"/>
                <a:gd name="connsiteX2" fmla="*/ 214134 w 214052"/>
                <a:gd name="connsiteY2" fmla="*/ 214494 h 214052"/>
                <a:gd name="connsiteX3" fmla="*/ 8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81" y="441"/>
                  </a:moveTo>
                  <a:lnTo>
                    <a:pt x="214134" y="441"/>
                  </a:lnTo>
                  <a:lnTo>
                    <a:pt x="214134" y="214494"/>
                  </a:lnTo>
                  <a:lnTo>
                    <a:pt x="8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0" name="Полилиния: фигура 1219">
              <a:extLst>
                <a:ext uri="{FF2B5EF4-FFF2-40B4-BE49-F238E27FC236}">
                  <a16:creationId xmlns:a16="http://schemas.microsoft.com/office/drawing/2014/main" id="{0C451461-9DB8-4DCF-883E-9208A531D8D8}"/>
                </a:ext>
              </a:extLst>
            </p:cNvPr>
            <p:cNvSpPr/>
            <p:nvPr/>
          </p:nvSpPr>
          <p:spPr>
            <a:xfrm>
              <a:off x="3498272" y="3740727"/>
              <a:ext cx="214052" cy="214052"/>
            </a:xfrm>
            <a:custGeom>
              <a:avLst/>
              <a:gdLst>
                <a:gd name="connsiteX0" fmla="*/ 105 w 214052"/>
                <a:gd name="connsiteY0" fmla="*/ 441 h 214052"/>
                <a:gd name="connsiteX1" fmla="*/ 214158 w 214052"/>
                <a:gd name="connsiteY1" fmla="*/ 441 h 214052"/>
                <a:gd name="connsiteX2" fmla="*/ 214158 w 214052"/>
                <a:gd name="connsiteY2" fmla="*/ 214494 h 214052"/>
                <a:gd name="connsiteX3" fmla="*/ 105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05" y="441"/>
                  </a:moveTo>
                  <a:lnTo>
                    <a:pt x="214158" y="441"/>
                  </a:lnTo>
                  <a:lnTo>
                    <a:pt x="214158" y="214494"/>
                  </a:lnTo>
                  <a:lnTo>
                    <a:pt x="105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1" name="Полилиния: фигура 1220">
              <a:extLst>
                <a:ext uri="{FF2B5EF4-FFF2-40B4-BE49-F238E27FC236}">
                  <a16:creationId xmlns:a16="http://schemas.microsoft.com/office/drawing/2014/main" id="{A21805D3-DC61-47F9-A4CF-47D489DAE2AD}"/>
                </a:ext>
              </a:extLst>
            </p:cNvPr>
            <p:cNvSpPr/>
            <p:nvPr/>
          </p:nvSpPr>
          <p:spPr>
            <a:xfrm>
              <a:off x="3706090" y="3740727"/>
              <a:ext cx="214052" cy="214052"/>
            </a:xfrm>
            <a:custGeom>
              <a:avLst/>
              <a:gdLst>
                <a:gd name="connsiteX0" fmla="*/ 129 w 214052"/>
                <a:gd name="connsiteY0" fmla="*/ 441 h 214052"/>
                <a:gd name="connsiteX1" fmla="*/ 214182 w 214052"/>
                <a:gd name="connsiteY1" fmla="*/ 441 h 214052"/>
                <a:gd name="connsiteX2" fmla="*/ 214182 w 214052"/>
                <a:gd name="connsiteY2" fmla="*/ 214494 h 214052"/>
                <a:gd name="connsiteX3" fmla="*/ 12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441"/>
                  </a:moveTo>
                  <a:lnTo>
                    <a:pt x="214182" y="441"/>
                  </a:lnTo>
                  <a:lnTo>
                    <a:pt x="214182" y="214494"/>
                  </a:lnTo>
                  <a:lnTo>
                    <a:pt x="12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2" name="Полилиния: фигура 1221">
              <a:extLst>
                <a:ext uri="{FF2B5EF4-FFF2-40B4-BE49-F238E27FC236}">
                  <a16:creationId xmlns:a16="http://schemas.microsoft.com/office/drawing/2014/main" id="{E082F39F-BAB4-49FB-A091-DA16967FAD5B}"/>
                </a:ext>
              </a:extLst>
            </p:cNvPr>
            <p:cNvSpPr/>
            <p:nvPr/>
          </p:nvSpPr>
          <p:spPr>
            <a:xfrm>
              <a:off x="4121727" y="3740727"/>
              <a:ext cx="214052" cy="214052"/>
            </a:xfrm>
            <a:custGeom>
              <a:avLst/>
              <a:gdLst>
                <a:gd name="connsiteX0" fmla="*/ 177 w 214052"/>
                <a:gd name="connsiteY0" fmla="*/ 441 h 214052"/>
                <a:gd name="connsiteX1" fmla="*/ 214230 w 214052"/>
                <a:gd name="connsiteY1" fmla="*/ 441 h 214052"/>
                <a:gd name="connsiteX2" fmla="*/ 214230 w 214052"/>
                <a:gd name="connsiteY2" fmla="*/ 214494 h 214052"/>
                <a:gd name="connsiteX3" fmla="*/ 17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441"/>
                  </a:moveTo>
                  <a:lnTo>
                    <a:pt x="214230" y="441"/>
                  </a:lnTo>
                  <a:lnTo>
                    <a:pt x="214230" y="214494"/>
                  </a:lnTo>
                  <a:lnTo>
                    <a:pt x="17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3" name="Полилиния: фигура 1222">
              <a:extLst>
                <a:ext uri="{FF2B5EF4-FFF2-40B4-BE49-F238E27FC236}">
                  <a16:creationId xmlns:a16="http://schemas.microsoft.com/office/drawing/2014/main" id="{894324E2-54E7-4BDE-98B8-9A546C954D42}"/>
                </a:ext>
              </a:extLst>
            </p:cNvPr>
            <p:cNvSpPr/>
            <p:nvPr/>
          </p:nvSpPr>
          <p:spPr>
            <a:xfrm>
              <a:off x="4329545" y="3740727"/>
              <a:ext cx="214052" cy="214052"/>
            </a:xfrm>
            <a:custGeom>
              <a:avLst/>
              <a:gdLst>
                <a:gd name="connsiteX0" fmla="*/ 201 w 214052"/>
                <a:gd name="connsiteY0" fmla="*/ 441 h 214052"/>
                <a:gd name="connsiteX1" fmla="*/ 214254 w 214052"/>
                <a:gd name="connsiteY1" fmla="*/ 441 h 214052"/>
                <a:gd name="connsiteX2" fmla="*/ 214254 w 214052"/>
                <a:gd name="connsiteY2" fmla="*/ 214494 h 214052"/>
                <a:gd name="connsiteX3" fmla="*/ 20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441"/>
                  </a:moveTo>
                  <a:lnTo>
                    <a:pt x="214254" y="441"/>
                  </a:lnTo>
                  <a:lnTo>
                    <a:pt x="214254" y="214494"/>
                  </a:lnTo>
                  <a:lnTo>
                    <a:pt x="20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4" name="Полилиния: фигура 1223">
              <a:extLst>
                <a:ext uri="{FF2B5EF4-FFF2-40B4-BE49-F238E27FC236}">
                  <a16:creationId xmlns:a16="http://schemas.microsoft.com/office/drawing/2014/main" id="{9B07E19F-9A54-4C8D-A453-345500856A18}"/>
                </a:ext>
              </a:extLst>
            </p:cNvPr>
            <p:cNvSpPr/>
            <p:nvPr/>
          </p:nvSpPr>
          <p:spPr>
            <a:xfrm>
              <a:off x="4745181" y="3740727"/>
              <a:ext cx="214052" cy="214052"/>
            </a:xfrm>
            <a:custGeom>
              <a:avLst/>
              <a:gdLst>
                <a:gd name="connsiteX0" fmla="*/ 249 w 214052"/>
                <a:gd name="connsiteY0" fmla="*/ 441 h 214052"/>
                <a:gd name="connsiteX1" fmla="*/ 214302 w 214052"/>
                <a:gd name="connsiteY1" fmla="*/ 441 h 214052"/>
                <a:gd name="connsiteX2" fmla="*/ 214302 w 214052"/>
                <a:gd name="connsiteY2" fmla="*/ 214494 h 214052"/>
                <a:gd name="connsiteX3" fmla="*/ 24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441"/>
                  </a:moveTo>
                  <a:lnTo>
                    <a:pt x="214302" y="441"/>
                  </a:lnTo>
                  <a:lnTo>
                    <a:pt x="214302" y="214494"/>
                  </a:lnTo>
                  <a:lnTo>
                    <a:pt x="24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5" name="Полилиния: фигура 1224">
              <a:extLst>
                <a:ext uri="{FF2B5EF4-FFF2-40B4-BE49-F238E27FC236}">
                  <a16:creationId xmlns:a16="http://schemas.microsoft.com/office/drawing/2014/main" id="{9AEFE042-7584-44D8-8A35-3D083470F8C2}"/>
                </a:ext>
              </a:extLst>
            </p:cNvPr>
            <p:cNvSpPr/>
            <p:nvPr/>
          </p:nvSpPr>
          <p:spPr>
            <a:xfrm>
              <a:off x="5368636" y="3740727"/>
              <a:ext cx="214052" cy="214052"/>
            </a:xfrm>
            <a:custGeom>
              <a:avLst/>
              <a:gdLst>
                <a:gd name="connsiteX0" fmla="*/ 321 w 214052"/>
                <a:gd name="connsiteY0" fmla="*/ 441 h 214052"/>
                <a:gd name="connsiteX1" fmla="*/ 214374 w 214052"/>
                <a:gd name="connsiteY1" fmla="*/ 441 h 214052"/>
                <a:gd name="connsiteX2" fmla="*/ 214374 w 214052"/>
                <a:gd name="connsiteY2" fmla="*/ 214494 h 214052"/>
                <a:gd name="connsiteX3" fmla="*/ 32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441"/>
                  </a:moveTo>
                  <a:lnTo>
                    <a:pt x="214374" y="441"/>
                  </a:lnTo>
                  <a:lnTo>
                    <a:pt x="214374" y="214494"/>
                  </a:lnTo>
                  <a:lnTo>
                    <a:pt x="32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6" name="Полилиния: фигура 1225">
              <a:extLst>
                <a:ext uri="{FF2B5EF4-FFF2-40B4-BE49-F238E27FC236}">
                  <a16:creationId xmlns:a16="http://schemas.microsoft.com/office/drawing/2014/main" id="{3362B787-2481-465A-82F4-2DC469DA3E98}"/>
                </a:ext>
              </a:extLst>
            </p:cNvPr>
            <p:cNvSpPr/>
            <p:nvPr/>
          </p:nvSpPr>
          <p:spPr>
            <a:xfrm>
              <a:off x="5784272" y="3740727"/>
              <a:ext cx="214052" cy="214052"/>
            </a:xfrm>
            <a:custGeom>
              <a:avLst/>
              <a:gdLst>
                <a:gd name="connsiteX0" fmla="*/ 369 w 214052"/>
                <a:gd name="connsiteY0" fmla="*/ 441 h 214052"/>
                <a:gd name="connsiteX1" fmla="*/ 214422 w 214052"/>
                <a:gd name="connsiteY1" fmla="*/ 441 h 214052"/>
                <a:gd name="connsiteX2" fmla="*/ 214422 w 214052"/>
                <a:gd name="connsiteY2" fmla="*/ 214494 h 214052"/>
                <a:gd name="connsiteX3" fmla="*/ 36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441"/>
                  </a:moveTo>
                  <a:lnTo>
                    <a:pt x="214422" y="441"/>
                  </a:lnTo>
                  <a:lnTo>
                    <a:pt x="214422" y="214494"/>
                  </a:lnTo>
                  <a:lnTo>
                    <a:pt x="36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7" name="Полилиния: фигура 1226">
              <a:extLst>
                <a:ext uri="{FF2B5EF4-FFF2-40B4-BE49-F238E27FC236}">
                  <a16:creationId xmlns:a16="http://schemas.microsoft.com/office/drawing/2014/main" id="{02D8C5E6-6AA6-42BE-8B4B-D539FB59D993}"/>
                </a:ext>
              </a:extLst>
            </p:cNvPr>
            <p:cNvSpPr/>
            <p:nvPr/>
          </p:nvSpPr>
          <p:spPr>
            <a:xfrm>
              <a:off x="5992090" y="3740727"/>
              <a:ext cx="214052" cy="214052"/>
            </a:xfrm>
            <a:custGeom>
              <a:avLst/>
              <a:gdLst>
                <a:gd name="connsiteX0" fmla="*/ 393 w 214052"/>
                <a:gd name="connsiteY0" fmla="*/ 441 h 214052"/>
                <a:gd name="connsiteX1" fmla="*/ 214446 w 214052"/>
                <a:gd name="connsiteY1" fmla="*/ 441 h 214052"/>
                <a:gd name="connsiteX2" fmla="*/ 214446 w 214052"/>
                <a:gd name="connsiteY2" fmla="*/ 214494 h 214052"/>
                <a:gd name="connsiteX3" fmla="*/ 393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441"/>
                  </a:moveTo>
                  <a:lnTo>
                    <a:pt x="214446" y="441"/>
                  </a:lnTo>
                  <a:lnTo>
                    <a:pt x="214446" y="214494"/>
                  </a:lnTo>
                  <a:lnTo>
                    <a:pt x="393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8" name="Полилиния: фигура 1227">
              <a:extLst>
                <a:ext uri="{FF2B5EF4-FFF2-40B4-BE49-F238E27FC236}">
                  <a16:creationId xmlns:a16="http://schemas.microsoft.com/office/drawing/2014/main" id="{3201E864-038A-4D19-927A-354E37507118}"/>
                </a:ext>
              </a:extLst>
            </p:cNvPr>
            <p:cNvSpPr/>
            <p:nvPr/>
          </p:nvSpPr>
          <p:spPr>
            <a:xfrm>
              <a:off x="6199909" y="3740727"/>
              <a:ext cx="214052" cy="214052"/>
            </a:xfrm>
            <a:custGeom>
              <a:avLst/>
              <a:gdLst>
                <a:gd name="connsiteX0" fmla="*/ 417 w 214052"/>
                <a:gd name="connsiteY0" fmla="*/ 441 h 214052"/>
                <a:gd name="connsiteX1" fmla="*/ 214470 w 214052"/>
                <a:gd name="connsiteY1" fmla="*/ 441 h 214052"/>
                <a:gd name="connsiteX2" fmla="*/ 214470 w 214052"/>
                <a:gd name="connsiteY2" fmla="*/ 214494 h 214052"/>
                <a:gd name="connsiteX3" fmla="*/ 41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441"/>
                  </a:moveTo>
                  <a:lnTo>
                    <a:pt x="214470" y="441"/>
                  </a:lnTo>
                  <a:lnTo>
                    <a:pt x="214470" y="214494"/>
                  </a:lnTo>
                  <a:lnTo>
                    <a:pt x="41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9" name="Полилиния: фигура 1228">
              <a:extLst>
                <a:ext uri="{FF2B5EF4-FFF2-40B4-BE49-F238E27FC236}">
                  <a16:creationId xmlns:a16="http://schemas.microsoft.com/office/drawing/2014/main" id="{B8165849-44E1-4242-9E00-6D3BE32AF1DE}"/>
                </a:ext>
              </a:extLst>
            </p:cNvPr>
            <p:cNvSpPr/>
            <p:nvPr/>
          </p:nvSpPr>
          <p:spPr>
            <a:xfrm>
              <a:off x="6615545" y="3740727"/>
              <a:ext cx="214052" cy="214052"/>
            </a:xfrm>
            <a:custGeom>
              <a:avLst/>
              <a:gdLst>
                <a:gd name="connsiteX0" fmla="*/ 465 w 214052"/>
                <a:gd name="connsiteY0" fmla="*/ 441 h 214052"/>
                <a:gd name="connsiteX1" fmla="*/ 214518 w 214052"/>
                <a:gd name="connsiteY1" fmla="*/ 441 h 214052"/>
                <a:gd name="connsiteX2" fmla="*/ 214518 w 214052"/>
                <a:gd name="connsiteY2" fmla="*/ 214494 h 214052"/>
                <a:gd name="connsiteX3" fmla="*/ 465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441"/>
                  </a:moveTo>
                  <a:lnTo>
                    <a:pt x="214518" y="441"/>
                  </a:lnTo>
                  <a:lnTo>
                    <a:pt x="214518" y="214494"/>
                  </a:lnTo>
                  <a:lnTo>
                    <a:pt x="465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0" name="Полилиния: фигура 1229">
              <a:extLst>
                <a:ext uri="{FF2B5EF4-FFF2-40B4-BE49-F238E27FC236}">
                  <a16:creationId xmlns:a16="http://schemas.microsoft.com/office/drawing/2014/main" id="{B91722A0-358E-4D35-BE30-C4EABD149AAE}"/>
                </a:ext>
              </a:extLst>
            </p:cNvPr>
            <p:cNvSpPr/>
            <p:nvPr/>
          </p:nvSpPr>
          <p:spPr>
            <a:xfrm>
              <a:off x="6823363" y="3740727"/>
              <a:ext cx="214052" cy="214052"/>
            </a:xfrm>
            <a:custGeom>
              <a:avLst/>
              <a:gdLst>
                <a:gd name="connsiteX0" fmla="*/ 489 w 214052"/>
                <a:gd name="connsiteY0" fmla="*/ 441 h 214052"/>
                <a:gd name="connsiteX1" fmla="*/ 214542 w 214052"/>
                <a:gd name="connsiteY1" fmla="*/ 441 h 214052"/>
                <a:gd name="connsiteX2" fmla="*/ 214542 w 214052"/>
                <a:gd name="connsiteY2" fmla="*/ 214494 h 214052"/>
                <a:gd name="connsiteX3" fmla="*/ 48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441"/>
                  </a:moveTo>
                  <a:lnTo>
                    <a:pt x="214542" y="441"/>
                  </a:lnTo>
                  <a:lnTo>
                    <a:pt x="214542" y="214494"/>
                  </a:lnTo>
                  <a:lnTo>
                    <a:pt x="48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1" name="Полилиния: фигура 1230">
              <a:extLst>
                <a:ext uri="{FF2B5EF4-FFF2-40B4-BE49-F238E27FC236}">
                  <a16:creationId xmlns:a16="http://schemas.microsoft.com/office/drawing/2014/main" id="{46064979-775C-4620-B992-6575361CF8F4}"/>
                </a:ext>
              </a:extLst>
            </p:cNvPr>
            <p:cNvSpPr/>
            <p:nvPr/>
          </p:nvSpPr>
          <p:spPr>
            <a:xfrm>
              <a:off x="8278090" y="3740727"/>
              <a:ext cx="214052" cy="214052"/>
            </a:xfrm>
            <a:custGeom>
              <a:avLst/>
              <a:gdLst>
                <a:gd name="connsiteX0" fmla="*/ 657 w 214052"/>
                <a:gd name="connsiteY0" fmla="*/ 441 h 214052"/>
                <a:gd name="connsiteX1" fmla="*/ 214710 w 214052"/>
                <a:gd name="connsiteY1" fmla="*/ 441 h 214052"/>
                <a:gd name="connsiteX2" fmla="*/ 214710 w 214052"/>
                <a:gd name="connsiteY2" fmla="*/ 214494 h 214052"/>
                <a:gd name="connsiteX3" fmla="*/ 657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441"/>
                  </a:moveTo>
                  <a:lnTo>
                    <a:pt x="214710" y="441"/>
                  </a:lnTo>
                  <a:lnTo>
                    <a:pt x="214710" y="214494"/>
                  </a:lnTo>
                  <a:lnTo>
                    <a:pt x="657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2" name="Полилиния: фигура 1231">
              <a:extLst>
                <a:ext uri="{FF2B5EF4-FFF2-40B4-BE49-F238E27FC236}">
                  <a16:creationId xmlns:a16="http://schemas.microsoft.com/office/drawing/2014/main" id="{51638647-9091-4CE9-B926-5690266793BA}"/>
                </a:ext>
              </a:extLst>
            </p:cNvPr>
            <p:cNvSpPr/>
            <p:nvPr/>
          </p:nvSpPr>
          <p:spPr>
            <a:xfrm>
              <a:off x="8485909" y="3740727"/>
              <a:ext cx="214052" cy="214052"/>
            </a:xfrm>
            <a:custGeom>
              <a:avLst/>
              <a:gdLst>
                <a:gd name="connsiteX0" fmla="*/ 681 w 214052"/>
                <a:gd name="connsiteY0" fmla="*/ 441 h 214052"/>
                <a:gd name="connsiteX1" fmla="*/ 214734 w 214052"/>
                <a:gd name="connsiteY1" fmla="*/ 441 h 214052"/>
                <a:gd name="connsiteX2" fmla="*/ 214734 w 214052"/>
                <a:gd name="connsiteY2" fmla="*/ 214494 h 214052"/>
                <a:gd name="connsiteX3" fmla="*/ 681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441"/>
                  </a:moveTo>
                  <a:lnTo>
                    <a:pt x="214734" y="441"/>
                  </a:lnTo>
                  <a:lnTo>
                    <a:pt x="214734" y="214494"/>
                  </a:lnTo>
                  <a:lnTo>
                    <a:pt x="681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3" name="Полилиния: фигура 1232">
              <a:extLst>
                <a:ext uri="{FF2B5EF4-FFF2-40B4-BE49-F238E27FC236}">
                  <a16:creationId xmlns:a16="http://schemas.microsoft.com/office/drawing/2014/main" id="{B0AFE2D1-27C7-4986-A9A6-13879A1B1E7F}"/>
                </a:ext>
              </a:extLst>
            </p:cNvPr>
            <p:cNvSpPr/>
            <p:nvPr/>
          </p:nvSpPr>
          <p:spPr>
            <a:xfrm>
              <a:off x="8693727" y="3740727"/>
              <a:ext cx="214052" cy="214052"/>
            </a:xfrm>
            <a:custGeom>
              <a:avLst/>
              <a:gdLst>
                <a:gd name="connsiteX0" fmla="*/ 705 w 214052"/>
                <a:gd name="connsiteY0" fmla="*/ 441 h 214052"/>
                <a:gd name="connsiteX1" fmla="*/ 214758 w 214052"/>
                <a:gd name="connsiteY1" fmla="*/ 441 h 214052"/>
                <a:gd name="connsiteX2" fmla="*/ 214758 w 214052"/>
                <a:gd name="connsiteY2" fmla="*/ 214494 h 214052"/>
                <a:gd name="connsiteX3" fmla="*/ 705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441"/>
                  </a:moveTo>
                  <a:lnTo>
                    <a:pt x="214758" y="441"/>
                  </a:lnTo>
                  <a:lnTo>
                    <a:pt x="214758" y="214494"/>
                  </a:lnTo>
                  <a:lnTo>
                    <a:pt x="705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4" name="Полилиния: фигура 1233">
              <a:extLst>
                <a:ext uri="{FF2B5EF4-FFF2-40B4-BE49-F238E27FC236}">
                  <a16:creationId xmlns:a16="http://schemas.microsoft.com/office/drawing/2014/main" id="{CF78C72B-210F-4F61-8959-3993B845974A}"/>
                </a:ext>
              </a:extLst>
            </p:cNvPr>
            <p:cNvSpPr/>
            <p:nvPr/>
          </p:nvSpPr>
          <p:spPr>
            <a:xfrm>
              <a:off x="8901545" y="3740727"/>
              <a:ext cx="214052" cy="214052"/>
            </a:xfrm>
            <a:custGeom>
              <a:avLst/>
              <a:gdLst>
                <a:gd name="connsiteX0" fmla="*/ 729 w 214052"/>
                <a:gd name="connsiteY0" fmla="*/ 441 h 214052"/>
                <a:gd name="connsiteX1" fmla="*/ 214782 w 214052"/>
                <a:gd name="connsiteY1" fmla="*/ 441 h 214052"/>
                <a:gd name="connsiteX2" fmla="*/ 214782 w 214052"/>
                <a:gd name="connsiteY2" fmla="*/ 214494 h 214052"/>
                <a:gd name="connsiteX3" fmla="*/ 729 w 214052"/>
                <a:gd name="connsiteY3" fmla="*/ 21449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441"/>
                  </a:moveTo>
                  <a:lnTo>
                    <a:pt x="214782" y="441"/>
                  </a:lnTo>
                  <a:lnTo>
                    <a:pt x="214782" y="214494"/>
                  </a:lnTo>
                  <a:lnTo>
                    <a:pt x="729" y="21449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5" name="Полилиния: фигура 1234">
              <a:extLst>
                <a:ext uri="{FF2B5EF4-FFF2-40B4-BE49-F238E27FC236}">
                  <a16:creationId xmlns:a16="http://schemas.microsoft.com/office/drawing/2014/main" id="{C6EC5E43-B3E5-4491-8386-024886F8B1B4}"/>
                </a:ext>
              </a:extLst>
            </p:cNvPr>
            <p:cNvSpPr/>
            <p:nvPr/>
          </p:nvSpPr>
          <p:spPr>
            <a:xfrm>
              <a:off x="3082636" y="3948545"/>
              <a:ext cx="214052" cy="214052"/>
            </a:xfrm>
            <a:custGeom>
              <a:avLst/>
              <a:gdLst>
                <a:gd name="connsiteX0" fmla="*/ 57 w 214052"/>
                <a:gd name="connsiteY0" fmla="*/ 465 h 214052"/>
                <a:gd name="connsiteX1" fmla="*/ 214110 w 214052"/>
                <a:gd name="connsiteY1" fmla="*/ 465 h 214052"/>
                <a:gd name="connsiteX2" fmla="*/ 214110 w 214052"/>
                <a:gd name="connsiteY2" fmla="*/ 214518 h 214052"/>
                <a:gd name="connsiteX3" fmla="*/ 5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465"/>
                  </a:moveTo>
                  <a:lnTo>
                    <a:pt x="214110" y="465"/>
                  </a:lnTo>
                  <a:lnTo>
                    <a:pt x="214110" y="214518"/>
                  </a:lnTo>
                  <a:lnTo>
                    <a:pt x="5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6" name="Полилиния: фигура 1235">
              <a:extLst>
                <a:ext uri="{FF2B5EF4-FFF2-40B4-BE49-F238E27FC236}">
                  <a16:creationId xmlns:a16="http://schemas.microsoft.com/office/drawing/2014/main" id="{212BF06B-D541-44F5-B7B6-6F12063C1E6C}"/>
                </a:ext>
              </a:extLst>
            </p:cNvPr>
            <p:cNvSpPr/>
            <p:nvPr/>
          </p:nvSpPr>
          <p:spPr>
            <a:xfrm>
              <a:off x="4121727" y="3948545"/>
              <a:ext cx="214052" cy="214052"/>
            </a:xfrm>
            <a:custGeom>
              <a:avLst/>
              <a:gdLst>
                <a:gd name="connsiteX0" fmla="*/ 177 w 214052"/>
                <a:gd name="connsiteY0" fmla="*/ 465 h 214052"/>
                <a:gd name="connsiteX1" fmla="*/ 214230 w 214052"/>
                <a:gd name="connsiteY1" fmla="*/ 465 h 214052"/>
                <a:gd name="connsiteX2" fmla="*/ 214230 w 214052"/>
                <a:gd name="connsiteY2" fmla="*/ 214518 h 214052"/>
                <a:gd name="connsiteX3" fmla="*/ 17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465"/>
                  </a:moveTo>
                  <a:lnTo>
                    <a:pt x="214230" y="465"/>
                  </a:lnTo>
                  <a:lnTo>
                    <a:pt x="214230" y="214518"/>
                  </a:lnTo>
                  <a:lnTo>
                    <a:pt x="17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7" name="Полилиния: фигура 1236">
              <a:extLst>
                <a:ext uri="{FF2B5EF4-FFF2-40B4-BE49-F238E27FC236}">
                  <a16:creationId xmlns:a16="http://schemas.microsoft.com/office/drawing/2014/main" id="{BF82E9A7-8396-43A8-88C6-137B60F5590B}"/>
                </a:ext>
              </a:extLst>
            </p:cNvPr>
            <p:cNvSpPr/>
            <p:nvPr/>
          </p:nvSpPr>
          <p:spPr>
            <a:xfrm>
              <a:off x="4537363" y="3948545"/>
              <a:ext cx="214052" cy="214052"/>
            </a:xfrm>
            <a:custGeom>
              <a:avLst/>
              <a:gdLst>
                <a:gd name="connsiteX0" fmla="*/ 225 w 214052"/>
                <a:gd name="connsiteY0" fmla="*/ 465 h 214052"/>
                <a:gd name="connsiteX1" fmla="*/ 214278 w 214052"/>
                <a:gd name="connsiteY1" fmla="*/ 465 h 214052"/>
                <a:gd name="connsiteX2" fmla="*/ 214278 w 214052"/>
                <a:gd name="connsiteY2" fmla="*/ 214518 h 214052"/>
                <a:gd name="connsiteX3" fmla="*/ 22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465"/>
                  </a:moveTo>
                  <a:lnTo>
                    <a:pt x="214278" y="465"/>
                  </a:lnTo>
                  <a:lnTo>
                    <a:pt x="214278" y="214518"/>
                  </a:lnTo>
                  <a:lnTo>
                    <a:pt x="22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8" name="Полилиния: фигура 1237">
              <a:extLst>
                <a:ext uri="{FF2B5EF4-FFF2-40B4-BE49-F238E27FC236}">
                  <a16:creationId xmlns:a16="http://schemas.microsoft.com/office/drawing/2014/main" id="{5DCFBAF5-6712-48E1-9F1B-2CD82E0FCE84}"/>
                </a:ext>
              </a:extLst>
            </p:cNvPr>
            <p:cNvSpPr/>
            <p:nvPr/>
          </p:nvSpPr>
          <p:spPr>
            <a:xfrm>
              <a:off x="4953000" y="3948545"/>
              <a:ext cx="214052" cy="214052"/>
            </a:xfrm>
            <a:custGeom>
              <a:avLst/>
              <a:gdLst>
                <a:gd name="connsiteX0" fmla="*/ 273 w 214052"/>
                <a:gd name="connsiteY0" fmla="*/ 465 h 214052"/>
                <a:gd name="connsiteX1" fmla="*/ 214326 w 214052"/>
                <a:gd name="connsiteY1" fmla="*/ 465 h 214052"/>
                <a:gd name="connsiteX2" fmla="*/ 214326 w 214052"/>
                <a:gd name="connsiteY2" fmla="*/ 214518 h 214052"/>
                <a:gd name="connsiteX3" fmla="*/ 273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465"/>
                  </a:moveTo>
                  <a:lnTo>
                    <a:pt x="214326" y="465"/>
                  </a:lnTo>
                  <a:lnTo>
                    <a:pt x="214326" y="214518"/>
                  </a:lnTo>
                  <a:lnTo>
                    <a:pt x="273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9" name="Полилиния: фигура 1238">
              <a:extLst>
                <a:ext uri="{FF2B5EF4-FFF2-40B4-BE49-F238E27FC236}">
                  <a16:creationId xmlns:a16="http://schemas.microsoft.com/office/drawing/2014/main" id="{8C0DD06E-DD2B-47CB-A387-24681C9BD149}"/>
                </a:ext>
              </a:extLst>
            </p:cNvPr>
            <p:cNvSpPr/>
            <p:nvPr/>
          </p:nvSpPr>
          <p:spPr>
            <a:xfrm>
              <a:off x="5160818" y="3948545"/>
              <a:ext cx="214052" cy="214052"/>
            </a:xfrm>
            <a:custGeom>
              <a:avLst/>
              <a:gdLst>
                <a:gd name="connsiteX0" fmla="*/ 297 w 214052"/>
                <a:gd name="connsiteY0" fmla="*/ 465 h 214052"/>
                <a:gd name="connsiteX1" fmla="*/ 214350 w 214052"/>
                <a:gd name="connsiteY1" fmla="*/ 465 h 214052"/>
                <a:gd name="connsiteX2" fmla="*/ 214350 w 214052"/>
                <a:gd name="connsiteY2" fmla="*/ 214518 h 214052"/>
                <a:gd name="connsiteX3" fmla="*/ 29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465"/>
                  </a:moveTo>
                  <a:lnTo>
                    <a:pt x="214350" y="465"/>
                  </a:lnTo>
                  <a:lnTo>
                    <a:pt x="214350" y="214518"/>
                  </a:lnTo>
                  <a:lnTo>
                    <a:pt x="29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0" name="Полилиния: фигура 1239">
              <a:extLst>
                <a:ext uri="{FF2B5EF4-FFF2-40B4-BE49-F238E27FC236}">
                  <a16:creationId xmlns:a16="http://schemas.microsoft.com/office/drawing/2014/main" id="{0E8948D8-71F4-4D70-A095-2571C558D7C2}"/>
                </a:ext>
              </a:extLst>
            </p:cNvPr>
            <p:cNvSpPr/>
            <p:nvPr/>
          </p:nvSpPr>
          <p:spPr>
            <a:xfrm>
              <a:off x="5368636" y="3948545"/>
              <a:ext cx="214052" cy="214052"/>
            </a:xfrm>
            <a:custGeom>
              <a:avLst/>
              <a:gdLst>
                <a:gd name="connsiteX0" fmla="*/ 321 w 214052"/>
                <a:gd name="connsiteY0" fmla="*/ 465 h 214052"/>
                <a:gd name="connsiteX1" fmla="*/ 214374 w 214052"/>
                <a:gd name="connsiteY1" fmla="*/ 465 h 214052"/>
                <a:gd name="connsiteX2" fmla="*/ 214374 w 214052"/>
                <a:gd name="connsiteY2" fmla="*/ 214518 h 214052"/>
                <a:gd name="connsiteX3" fmla="*/ 321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465"/>
                  </a:moveTo>
                  <a:lnTo>
                    <a:pt x="214374" y="465"/>
                  </a:lnTo>
                  <a:lnTo>
                    <a:pt x="214374" y="214518"/>
                  </a:lnTo>
                  <a:lnTo>
                    <a:pt x="321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1" name="Полилиния: фигура 1240">
              <a:extLst>
                <a:ext uri="{FF2B5EF4-FFF2-40B4-BE49-F238E27FC236}">
                  <a16:creationId xmlns:a16="http://schemas.microsoft.com/office/drawing/2014/main" id="{8FE982F5-2504-4EE2-831E-000B410D7191}"/>
                </a:ext>
              </a:extLst>
            </p:cNvPr>
            <p:cNvSpPr/>
            <p:nvPr/>
          </p:nvSpPr>
          <p:spPr>
            <a:xfrm>
              <a:off x="5576454" y="3948545"/>
              <a:ext cx="214052" cy="214052"/>
            </a:xfrm>
            <a:custGeom>
              <a:avLst/>
              <a:gdLst>
                <a:gd name="connsiteX0" fmla="*/ 345 w 214052"/>
                <a:gd name="connsiteY0" fmla="*/ 465 h 214052"/>
                <a:gd name="connsiteX1" fmla="*/ 214398 w 214052"/>
                <a:gd name="connsiteY1" fmla="*/ 465 h 214052"/>
                <a:gd name="connsiteX2" fmla="*/ 214398 w 214052"/>
                <a:gd name="connsiteY2" fmla="*/ 214518 h 214052"/>
                <a:gd name="connsiteX3" fmla="*/ 34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465"/>
                  </a:moveTo>
                  <a:lnTo>
                    <a:pt x="214398" y="465"/>
                  </a:lnTo>
                  <a:lnTo>
                    <a:pt x="214398" y="214518"/>
                  </a:lnTo>
                  <a:lnTo>
                    <a:pt x="34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2" name="Полилиния: фигура 1241">
              <a:extLst>
                <a:ext uri="{FF2B5EF4-FFF2-40B4-BE49-F238E27FC236}">
                  <a16:creationId xmlns:a16="http://schemas.microsoft.com/office/drawing/2014/main" id="{9E636445-097E-4DC0-AC54-2B64799F3ECE}"/>
                </a:ext>
              </a:extLst>
            </p:cNvPr>
            <p:cNvSpPr/>
            <p:nvPr/>
          </p:nvSpPr>
          <p:spPr>
            <a:xfrm>
              <a:off x="6199909" y="3948545"/>
              <a:ext cx="214052" cy="214052"/>
            </a:xfrm>
            <a:custGeom>
              <a:avLst/>
              <a:gdLst>
                <a:gd name="connsiteX0" fmla="*/ 417 w 214052"/>
                <a:gd name="connsiteY0" fmla="*/ 465 h 214052"/>
                <a:gd name="connsiteX1" fmla="*/ 214470 w 214052"/>
                <a:gd name="connsiteY1" fmla="*/ 465 h 214052"/>
                <a:gd name="connsiteX2" fmla="*/ 214470 w 214052"/>
                <a:gd name="connsiteY2" fmla="*/ 214518 h 214052"/>
                <a:gd name="connsiteX3" fmla="*/ 417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465"/>
                  </a:moveTo>
                  <a:lnTo>
                    <a:pt x="214470" y="465"/>
                  </a:lnTo>
                  <a:lnTo>
                    <a:pt x="214470" y="214518"/>
                  </a:lnTo>
                  <a:lnTo>
                    <a:pt x="417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3" name="Полилиния: фигура 1242">
              <a:extLst>
                <a:ext uri="{FF2B5EF4-FFF2-40B4-BE49-F238E27FC236}">
                  <a16:creationId xmlns:a16="http://schemas.microsoft.com/office/drawing/2014/main" id="{B874A4DD-BF41-4A82-8A95-5727D9546689}"/>
                </a:ext>
              </a:extLst>
            </p:cNvPr>
            <p:cNvSpPr/>
            <p:nvPr/>
          </p:nvSpPr>
          <p:spPr>
            <a:xfrm>
              <a:off x="6615545" y="3948545"/>
              <a:ext cx="214052" cy="214052"/>
            </a:xfrm>
            <a:custGeom>
              <a:avLst/>
              <a:gdLst>
                <a:gd name="connsiteX0" fmla="*/ 465 w 214052"/>
                <a:gd name="connsiteY0" fmla="*/ 465 h 214052"/>
                <a:gd name="connsiteX1" fmla="*/ 214518 w 214052"/>
                <a:gd name="connsiteY1" fmla="*/ 465 h 214052"/>
                <a:gd name="connsiteX2" fmla="*/ 214518 w 214052"/>
                <a:gd name="connsiteY2" fmla="*/ 214518 h 214052"/>
                <a:gd name="connsiteX3" fmla="*/ 46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465"/>
                  </a:moveTo>
                  <a:lnTo>
                    <a:pt x="214518" y="465"/>
                  </a:lnTo>
                  <a:lnTo>
                    <a:pt x="214518" y="214518"/>
                  </a:lnTo>
                  <a:lnTo>
                    <a:pt x="46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4" name="Полилиния: фигура 1243">
              <a:extLst>
                <a:ext uri="{FF2B5EF4-FFF2-40B4-BE49-F238E27FC236}">
                  <a16:creationId xmlns:a16="http://schemas.microsoft.com/office/drawing/2014/main" id="{52B3E820-8193-4870-B67B-FDC810F64548}"/>
                </a:ext>
              </a:extLst>
            </p:cNvPr>
            <p:cNvSpPr/>
            <p:nvPr/>
          </p:nvSpPr>
          <p:spPr>
            <a:xfrm>
              <a:off x="6823363" y="3948545"/>
              <a:ext cx="214052" cy="214052"/>
            </a:xfrm>
            <a:custGeom>
              <a:avLst/>
              <a:gdLst>
                <a:gd name="connsiteX0" fmla="*/ 489 w 214052"/>
                <a:gd name="connsiteY0" fmla="*/ 465 h 214052"/>
                <a:gd name="connsiteX1" fmla="*/ 214542 w 214052"/>
                <a:gd name="connsiteY1" fmla="*/ 465 h 214052"/>
                <a:gd name="connsiteX2" fmla="*/ 214542 w 214052"/>
                <a:gd name="connsiteY2" fmla="*/ 214518 h 214052"/>
                <a:gd name="connsiteX3" fmla="*/ 489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465"/>
                  </a:moveTo>
                  <a:lnTo>
                    <a:pt x="214542" y="465"/>
                  </a:lnTo>
                  <a:lnTo>
                    <a:pt x="214542" y="214518"/>
                  </a:lnTo>
                  <a:lnTo>
                    <a:pt x="489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5" name="Полилиния: фигура 1244">
              <a:extLst>
                <a:ext uri="{FF2B5EF4-FFF2-40B4-BE49-F238E27FC236}">
                  <a16:creationId xmlns:a16="http://schemas.microsoft.com/office/drawing/2014/main" id="{A6298553-92F5-4303-8A97-D166F859A05B}"/>
                </a:ext>
              </a:extLst>
            </p:cNvPr>
            <p:cNvSpPr/>
            <p:nvPr/>
          </p:nvSpPr>
          <p:spPr>
            <a:xfrm>
              <a:off x="7654636" y="3948545"/>
              <a:ext cx="214052" cy="214052"/>
            </a:xfrm>
            <a:custGeom>
              <a:avLst/>
              <a:gdLst>
                <a:gd name="connsiteX0" fmla="*/ 585 w 214052"/>
                <a:gd name="connsiteY0" fmla="*/ 465 h 214052"/>
                <a:gd name="connsiteX1" fmla="*/ 214638 w 214052"/>
                <a:gd name="connsiteY1" fmla="*/ 465 h 214052"/>
                <a:gd name="connsiteX2" fmla="*/ 214638 w 214052"/>
                <a:gd name="connsiteY2" fmla="*/ 214518 h 214052"/>
                <a:gd name="connsiteX3" fmla="*/ 58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465"/>
                  </a:moveTo>
                  <a:lnTo>
                    <a:pt x="214638" y="465"/>
                  </a:lnTo>
                  <a:lnTo>
                    <a:pt x="214638" y="214518"/>
                  </a:lnTo>
                  <a:lnTo>
                    <a:pt x="58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6" name="Полилиния: фигура 1245">
              <a:extLst>
                <a:ext uri="{FF2B5EF4-FFF2-40B4-BE49-F238E27FC236}">
                  <a16:creationId xmlns:a16="http://schemas.microsoft.com/office/drawing/2014/main" id="{D4D157C9-0D19-4DAD-B880-763134A19C04}"/>
                </a:ext>
              </a:extLst>
            </p:cNvPr>
            <p:cNvSpPr/>
            <p:nvPr/>
          </p:nvSpPr>
          <p:spPr>
            <a:xfrm>
              <a:off x="7862454" y="3948545"/>
              <a:ext cx="214052" cy="214052"/>
            </a:xfrm>
            <a:custGeom>
              <a:avLst/>
              <a:gdLst>
                <a:gd name="connsiteX0" fmla="*/ 609 w 214052"/>
                <a:gd name="connsiteY0" fmla="*/ 465 h 214052"/>
                <a:gd name="connsiteX1" fmla="*/ 214662 w 214052"/>
                <a:gd name="connsiteY1" fmla="*/ 465 h 214052"/>
                <a:gd name="connsiteX2" fmla="*/ 214662 w 214052"/>
                <a:gd name="connsiteY2" fmla="*/ 214518 h 214052"/>
                <a:gd name="connsiteX3" fmla="*/ 609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465"/>
                  </a:moveTo>
                  <a:lnTo>
                    <a:pt x="214662" y="465"/>
                  </a:lnTo>
                  <a:lnTo>
                    <a:pt x="214662" y="214518"/>
                  </a:lnTo>
                  <a:lnTo>
                    <a:pt x="609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7" name="Полилиния: фигура 1246">
              <a:extLst>
                <a:ext uri="{FF2B5EF4-FFF2-40B4-BE49-F238E27FC236}">
                  <a16:creationId xmlns:a16="http://schemas.microsoft.com/office/drawing/2014/main" id="{DFF9E1BB-0E8F-4812-B4DE-C0B87CB4DC88}"/>
                </a:ext>
              </a:extLst>
            </p:cNvPr>
            <p:cNvSpPr/>
            <p:nvPr/>
          </p:nvSpPr>
          <p:spPr>
            <a:xfrm>
              <a:off x="8070272" y="3948545"/>
              <a:ext cx="214052" cy="214052"/>
            </a:xfrm>
            <a:custGeom>
              <a:avLst/>
              <a:gdLst>
                <a:gd name="connsiteX0" fmla="*/ 633 w 214052"/>
                <a:gd name="connsiteY0" fmla="*/ 465 h 214052"/>
                <a:gd name="connsiteX1" fmla="*/ 214686 w 214052"/>
                <a:gd name="connsiteY1" fmla="*/ 465 h 214052"/>
                <a:gd name="connsiteX2" fmla="*/ 214686 w 214052"/>
                <a:gd name="connsiteY2" fmla="*/ 214518 h 214052"/>
                <a:gd name="connsiteX3" fmla="*/ 633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465"/>
                  </a:moveTo>
                  <a:lnTo>
                    <a:pt x="214686" y="465"/>
                  </a:lnTo>
                  <a:lnTo>
                    <a:pt x="214686" y="214518"/>
                  </a:lnTo>
                  <a:lnTo>
                    <a:pt x="633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8" name="Полилиния: фигура 1247">
              <a:extLst>
                <a:ext uri="{FF2B5EF4-FFF2-40B4-BE49-F238E27FC236}">
                  <a16:creationId xmlns:a16="http://schemas.microsoft.com/office/drawing/2014/main" id="{84507CEE-FE2A-4B94-A7E0-A11158CE47C0}"/>
                </a:ext>
              </a:extLst>
            </p:cNvPr>
            <p:cNvSpPr/>
            <p:nvPr/>
          </p:nvSpPr>
          <p:spPr>
            <a:xfrm>
              <a:off x="8693727" y="3948545"/>
              <a:ext cx="214052" cy="214052"/>
            </a:xfrm>
            <a:custGeom>
              <a:avLst/>
              <a:gdLst>
                <a:gd name="connsiteX0" fmla="*/ 705 w 214052"/>
                <a:gd name="connsiteY0" fmla="*/ 465 h 214052"/>
                <a:gd name="connsiteX1" fmla="*/ 214758 w 214052"/>
                <a:gd name="connsiteY1" fmla="*/ 465 h 214052"/>
                <a:gd name="connsiteX2" fmla="*/ 214758 w 214052"/>
                <a:gd name="connsiteY2" fmla="*/ 214518 h 214052"/>
                <a:gd name="connsiteX3" fmla="*/ 705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465"/>
                  </a:moveTo>
                  <a:lnTo>
                    <a:pt x="214758" y="465"/>
                  </a:lnTo>
                  <a:lnTo>
                    <a:pt x="214758" y="214518"/>
                  </a:lnTo>
                  <a:lnTo>
                    <a:pt x="705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9" name="Полилиния: фигура 1248">
              <a:extLst>
                <a:ext uri="{FF2B5EF4-FFF2-40B4-BE49-F238E27FC236}">
                  <a16:creationId xmlns:a16="http://schemas.microsoft.com/office/drawing/2014/main" id="{069351C9-3912-4A0C-9E5A-AF02FC8B69F5}"/>
                </a:ext>
              </a:extLst>
            </p:cNvPr>
            <p:cNvSpPr/>
            <p:nvPr/>
          </p:nvSpPr>
          <p:spPr>
            <a:xfrm>
              <a:off x="8901545" y="3948545"/>
              <a:ext cx="214052" cy="214052"/>
            </a:xfrm>
            <a:custGeom>
              <a:avLst/>
              <a:gdLst>
                <a:gd name="connsiteX0" fmla="*/ 729 w 214052"/>
                <a:gd name="connsiteY0" fmla="*/ 465 h 214052"/>
                <a:gd name="connsiteX1" fmla="*/ 214782 w 214052"/>
                <a:gd name="connsiteY1" fmla="*/ 465 h 214052"/>
                <a:gd name="connsiteX2" fmla="*/ 214782 w 214052"/>
                <a:gd name="connsiteY2" fmla="*/ 214518 h 214052"/>
                <a:gd name="connsiteX3" fmla="*/ 729 w 214052"/>
                <a:gd name="connsiteY3" fmla="*/ 21451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465"/>
                  </a:moveTo>
                  <a:lnTo>
                    <a:pt x="214782" y="465"/>
                  </a:lnTo>
                  <a:lnTo>
                    <a:pt x="214782" y="214518"/>
                  </a:lnTo>
                  <a:lnTo>
                    <a:pt x="729" y="21451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0" name="Полилиния: фигура 1249">
              <a:extLst>
                <a:ext uri="{FF2B5EF4-FFF2-40B4-BE49-F238E27FC236}">
                  <a16:creationId xmlns:a16="http://schemas.microsoft.com/office/drawing/2014/main" id="{98F97EA7-E480-4AB8-9015-CAB850FFDD9D}"/>
                </a:ext>
              </a:extLst>
            </p:cNvPr>
            <p:cNvSpPr/>
            <p:nvPr/>
          </p:nvSpPr>
          <p:spPr>
            <a:xfrm>
              <a:off x="3082636" y="4156363"/>
              <a:ext cx="214052" cy="214052"/>
            </a:xfrm>
            <a:custGeom>
              <a:avLst/>
              <a:gdLst>
                <a:gd name="connsiteX0" fmla="*/ 57 w 214052"/>
                <a:gd name="connsiteY0" fmla="*/ 489 h 214052"/>
                <a:gd name="connsiteX1" fmla="*/ 214110 w 214052"/>
                <a:gd name="connsiteY1" fmla="*/ 489 h 214052"/>
                <a:gd name="connsiteX2" fmla="*/ 214110 w 214052"/>
                <a:gd name="connsiteY2" fmla="*/ 214542 h 214052"/>
                <a:gd name="connsiteX3" fmla="*/ 57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489"/>
                  </a:moveTo>
                  <a:lnTo>
                    <a:pt x="214110" y="489"/>
                  </a:lnTo>
                  <a:lnTo>
                    <a:pt x="214110" y="214542"/>
                  </a:lnTo>
                  <a:lnTo>
                    <a:pt x="57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1" name="Полилиния: фигура 1250">
              <a:extLst>
                <a:ext uri="{FF2B5EF4-FFF2-40B4-BE49-F238E27FC236}">
                  <a16:creationId xmlns:a16="http://schemas.microsoft.com/office/drawing/2014/main" id="{05784F9B-0D0A-4F9E-93D1-DEEEBA7708FB}"/>
                </a:ext>
              </a:extLst>
            </p:cNvPr>
            <p:cNvSpPr/>
            <p:nvPr/>
          </p:nvSpPr>
          <p:spPr>
            <a:xfrm>
              <a:off x="3706090" y="4156363"/>
              <a:ext cx="214052" cy="214052"/>
            </a:xfrm>
            <a:custGeom>
              <a:avLst/>
              <a:gdLst>
                <a:gd name="connsiteX0" fmla="*/ 129 w 214052"/>
                <a:gd name="connsiteY0" fmla="*/ 489 h 214052"/>
                <a:gd name="connsiteX1" fmla="*/ 214182 w 214052"/>
                <a:gd name="connsiteY1" fmla="*/ 489 h 214052"/>
                <a:gd name="connsiteX2" fmla="*/ 214182 w 214052"/>
                <a:gd name="connsiteY2" fmla="*/ 214542 h 214052"/>
                <a:gd name="connsiteX3" fmla="*/ 129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29" y="489"/>
                  </a:moveTo>
                  <a:lnTo>
                    <a:pt x="214182" y="489"/>
                  </a:lnTo>
                  <a:lnTo>
                    <a:pt x="214182" y="214542"/>
                  </a:lnTo>
                  <a:lnTo>
                    <a:pt x="129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2" name="Полилиния: фигура 1251">
              <a:extLst>
                <a:ext uri="{FF2B5EF4-FFF2-40B4-BE49-F238E27FC236}">
                  <a16:creationId xmlns:a16="http://schemas.microsoft.com/office/drawing/2014/main" id="{90D7D300-E9E9-4A86-A2CB-CF8C7F5C4CC7}"/>
                </a:ext>
              </a:extLst>
            </p:cNvPr>
            <p:cNvSpPr/>
            <p:nvPr/>
          </p:nvSpPr>
          <p:spPr>
            <a:xfrm>
              <a:off x="3913909" y="4156363"/>
              <a:ext cx="214052" cy="214052"/>
            </a:xfrm>
            <a:custGeom>
              <a:avLst/>
              <a:gdLst>
                <a:gd name="connsiteX0" fmla="*/ 153 w 214052"/>
                <a:gd name="connsiteY0" fmla="*/ 489 h 214052"/>
                <a:gd name="connsiteX1" fmla="*/ 214206 w 214052"/>
                <a:gd name="connsiteY1" fmla="*/ 489 h 214052"/>
                <a:gd name="connsiteX2" fmla="*/ 214206 w 214052"/>
                <a:gd name="connsiteY2" fmla="*/ 214542 h 214052"/>
                <a:gd name="connsiteX3" fmla="*/ 153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53" y="489"/>
                  </a:moveTo>
                  <a:lnTo>
                    <a:pt x="214206" y="489"/>
                  </a:lnTo>
                  <a:lnTo>
                    <a:pt x="214206" y="214542"/>
                  </a:lnTo>
                  <a:lnTo>
                    <a:pt x="153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3" name="Полилиния: фигура 1252">
              <a:extLst>
                <a:ext uri="{FF2B5EF4-FFF2-40B4-BE49-F238E27FC236}">
                  <a16:creationId xmlns:a16="http://schemas.microsoft.com/office/drawing/2014/main" id="{6C80AE2B-FE66-46B2-A0CE-B91059729AD4}"/>
                </a:ext>
              </a:extLst>
            </p:cNvPr>
            <p:cNvSpPr/>
            <p:nvPr/>
          </p:nvSpPr>
          <p:spPr>
            <a:xfrm>
              <a:off x="4329545" y="4156363"/>
              <a:ext cx="214052" cy="214052"/>
            </a:xfrm>
            <a:custGeom>
              <a:avLst/>
              <a:gdLst>
                <a:gd name="connsiteX0" fmla="*/ 201 w 214052"/>
                <a:gd name="connsiteY0" fmla="*/ 489 h 214052"/>
                <a:gd name="connsiteX1" fmla="*/ 214254 w 214052"/>
                <a:gd name="connsiteY1" fmla="*/ 489 h 214052"/>
                <a:gd name="connsiteX2" fmla="*/ 214254 w 214052"/>
                <a:gd name="connsiteY2" fmla="*/ 214542 h 214052"/>
                <a:gd name="connsiteX3" fmla="*/ 201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489"/>
                  </a:moveTo>
                  <a:lnTo>
                    <a:pt x="214254" y="489"/>
                  </a:lnTo>
                  <a:lnTo>
                    <a:pt x="214254" y="214542"/>
                  </a:lnTo>
                  <a:lnTo>
                    <a:pt x="201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4" name="Полилиния: фигура 1253">
              <a:extLst>
                <a:ext uri="{FF2B5EF4-FFF2-40B4-BE49-F238E27FC236}">
                  <a16:creationId xmlns:a16="http://schemas.microsoft.com/office/drawing/2014/main" id="{40CBF65B-2DF7-4481-BCE3-66E9F3CE9CF3}"/>
                </a:ext>
              </a:extLst>
            </p:cNvPr>
            <p:cNvSpPr/>
            <p:nvPr/>
          </p:nvSpPr>
          <p:spPr>
            <a:xfrm>
              <a:off x="4537363" y="4156363"/>
              <a:ext cx="214052" cy="214052"/>
            </a:xfrm>
            <a:custGeom>
              <a:avLst/>
              <a:gdLst>
                <a:gd name="connsiteX0" fmla="*/ 225 w 214052"/>
                <a:gd name="connsiteY0" fmla="*/ 489 h 214052"/>
                <a:gd name="connsiteX1" fmla="*/ 214278 w 214052"/>
                <a:gd name="connsiteY1" fmla="*/ 489 h 214052"/>
                <a:gd name="connsiteX2" fmla="*/ 214278 w 214052"/>
                <a:gd name="connsiteY2" fmla="*/ 214542 h 214052"/>
                <a:gd name="connsiteX3" fmla="*/ 225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489"/>
                  </a:moveTo>
                  <a:lnTo>
                    <a:pt x="214278" y="489"/>
                  </a:lnTo>
                  <a:lnTo>
                    <a:pt x="214278" y="214542"/>
                  </a:lnTo>
                  <a:lnTo>
                    <a:pt x="225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5" name="Полилиния: фигура 1254">
              <a:extLst>
                <a:ext uri="{FF2B5EF4-FFF2-40B4-BE49-F238E27FC236}">
                  <a16:creationId xmlns:a16="http://schemas.microsoft.com/office/drawing/2014/main" id="{7505A87E-5609-45A5-B540-901AEC1A9347}"/>
                </a:ext>
              </a:extLst>
            </p:cNvPr>
            <p:cNvSpPr/>
            <p:nvPr/>
          </p:nvSpPr>
          <p:spPr>
            <a:xfrm>
              <a:off x="4745181" y="4156363"/>
              <a:ext cx="214052" cy="214052"/>
            </a:xfrm>
            <a:custGeom>
              <a:avLst/>
              <a:gdLst>
                <a:gd name="connsiteX0" fmla="*/ 249 w 214052"/>
                <a:gd name="connsiteY0" fmla="*/ 489 h 214052"/>
                <a:gd name="connsiteX1" fmla="*/ 214302 w 214052"/>
                <a:gd name="connsiteY1" fmla="*/ 489 h 214052"/>
                <a:gd name="connsiteX2" fmla="*/ 214302 w 214052"/>
                <a:gd name="connsiteY2" fmla="*/ 214542 h 214052"/>
                <a:gd name="connsiteX3" fmla="*/ 249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489"/>
                  </a:moveTo>
                  <a:lnTo>
                    <a:pt x="214302" y="489"/>
                  </a:lnTo>
                  <a:lnTo>
                    <a:pt x="214302" y="214542"/>
                  </a:lnTo>
                  <a:lnTo>
                    <a:pt x="249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6" name="Полилиния: фигура 1255">
              <a:extLst>
                <a:ext uri="{FF2B5EF4-FFF2-40B4-BE49-F238E27FC236}">
                  <a16:creationId xmlns:a16="http://schemas.microsoft.com/office/drawing/2014/main" id="{E96581E2-AA3B-4E1E-AA02-4EE501E837D3}"/>
                </a:ext>
              </a:extLst>
            </p:cNvPr>
            <p:cNvSpPr/>
            <p:nvPr/>
          </p:nvSpPr>
          <p:spPr>
            <a:xfrm>
              <a:off x="4953000" y="4156363"/>
              <a:ext cx="214052" cy="214052"/>
            </a:xfrm>
            <a:custGeom>
              <a:avLst/>
              <a:gdLst>
                <a:gd name="connsiteX0" fmla="*/ 273 w 214052"/>
                <a:gd name="connsiteY0" fmla="*/ 489 h 214052"/>
                <a:gd name="connsiteX1" fmla="*/ 214326 w 214052"/>
                <a:gd name="connsiteY1" fmla="*/ 489 h 214052"/>
                <a:gd name="connsiteX2" fmla="*/ 214326 w 214052"/>
                <a:gd name="connsiteY2" fmla="*/ 214542 h 214052"/>
                <a:gd name="connsiteX3" fmla="*/ 273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489"/>
                  </a:moveTo>
                  <a:lnTo>
                    <a:pt x="214326" y="489"/>
                  </a:lnTo>
                  <a:lnTo>
                    <a:pt x="214326" y="214542"/>
                  </a:lnTo>
                  <a:lnTo>
                    <a:pt x="273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7" name="Полилиния: фигура 1256">
              <a:extLst>
                <a:ext uri="{FF2B5EF4-FFF2-40B4-BE49-F238E27FC236}">
                  <a16:creationId xmlns:a16="http://schemas.microsoft.com/office/drawing/2014/main" id="{7E96D8C4-449D-42FE-A78B-ACF5C0B56B6F}"/>
                </a:ext>
              </a:extLst>
            </p:cNvPr>
            <p:cNvSpPr/>
            <p:nvPr/>
          </p:nvSpPr>
          <p:spPr>
            <a:xfrm>
              <a:off x="5160818" y="4156363"/>
              <a:ext cx="214052" cy="214052"/>
            </a:xfrm>
            <a:custGeom>
              <a:avLst/>
              <a:gdLst>
                <a:gd name="connsiteX0" fmla="*/ 297 w 214052"/>
                <a:gd name="connsiteY0" fmla="*/ 489 h 214052"/>
                <a:gd name="connsiteX1" fmla="*/ 214350 w 214052"/>
                <a:gd name="connsiteY1" fmla="*/ 489 h 214052"/>
                <a:gd name="connsiteX2" fmla="*/ 214350 w 214052"/>
                <a:gd name="connsiteY2" fmla="*/ 214542 h 214052"/>
                <a:gd name="connsiteX3" fmla="*/ 297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489"/>
                  </a:moveTo>
                  <a:lnTo>
                    <a:pt x="214350" y="489"/>
                  </a:lnTo>
                  <a:lnTo>
                    <a:pt x="214350" y="214542"/>
                  </a:lnTo>
                  <a:lnTo>
                    <a:pt x="297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8" name="Полилиния: фигура 1257">
              <a:extLst>
                <a:ext uri="{FF2B5EF4-FFF2-40B4-BE49-F238E27FC236}">
                  <a16:creationId xmlns:a16="http://schemas.microsoft.com/office/drawing/2014/main" id="{FC7DD98F-839C-4F4E-8091-14E2370AEF11}"/>
                </a:ext>
              </a:extLst>
            </p:cNvPr>
            <p:cNvSpPr/>
            <p:nvPr/>
          </p:nvSpPr>
          <p:spPr>
            <a:xfrm>
              <a:off x="5784272" y="4156363"/>
              <a:ext cx="214052" cy="214052"/>
            </a:xfrm>
            <a:custGeom>
              <a:avLst/>
              <a:gdLst>
                <a:gd name="connsiteX0" fmla="*/ 369 w 214052"/>
                <a:gd name="connsiteY0" fmla="*/ 489 h 214052"/>
                <a:gd name="connsiteX1" fmla="*/ 214422 w 214052"/>
                <a:gd name="connsiteY1" fmla="*/ 489 h 214052"/>
                <a:gd name="connsiteX2" fmla="*/ 214422 w 214052"/>
                <a:gd name="connsiteY2" fmla="*/ 214542 h 214052"/>
                <a:gd name="connsiteX3" fmla="*/ 369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489"/>
                  </a:moveTo>
                  <a:lnTo>
                    <a:pt x="214422" y="489"/>
                  </a:lnTo>
                  <a:lnTo>
                    <a:pt x="214422" y="214542"/>
                  </a:lnTo>
                  <a:lnTo>
                    <a:pt x="369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9" name="Полилиния: фигура 1258">
              <a:extLst>
                <a:ext uri="{FF2B5EF4-FFF2-40B4-BE49-F238E27FC236}">
                  <a16:creationId xmlns:a16="http://schemas.microsoft.com/office/drawing/2014/main" id="{E51CD36C-0636-4DE6-B3D4-A120CF7C65F8}"/>
                </a:ext>
              </a:extLst>
            </p:cNvPr>
            <p:cNvSpPr/>
            <p:nvPr/>
          </p:nvSpPr>
          <p:spPr>
            <a:xfrm>
              <a:off x="6407727" y="4156363"/>
              <a:ext cx="214052" cy="214052"/>
            </a:xfrm>
            <a:custGeom>
              <a:avLst/>
              <a:gdLst>
                <a:gd name="connsiteX0" fmla="*/ 441 w 214052"/>
                <a:gd name="connsiteY0" fmla="*/ 489 h 214052"/>
                <a:gd name="connsiteX1" fmla="*/ 214494 w 214052"/>
                <a:gd name="connsiteY1" fmla="*/ 489 h 214052"/>
                <a:gd name="connsiteX2" fmla="*/ 214494 w 214052"/>
                <a:gd name="connsiteY2" fmla="*/ 214542 h 214052"/>
                <a:gd name="connsiteX3" fmla="*/ 441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489"/>
                  </a:moveTo>
                  <a:lnTo>
                    <a:pt x="214494" y="489"/>
                  </a:lnTo>
                  <a:lnTo>
                    <a:pt x="214494" y="214542"/>
                  </a:lnTo>
                  <a:lnTo>
                    <a:pt x="441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0" name="Полилиния: фигура 1259">
              <a:extLst>
                <a:ext uri="{FF2B5EF4-FFF2-40B4-BE49-F238E27FC236}">
                  <a16:creationId xmlns:a16="http://schemas.microsoft.com/office/drawing/2014/main" id="{31171032-421E-4259-A45F-C1AF098D2E9C}"/>
                </a:ext>
              </a:extLst>
            </p:cNvPr>
            <p:cNvSpPr/>
            <p:nvPr/>
          </p:nvSpPr>
          <p:spPr>
            <a:xfrm>
              <a:off x="6615545" y="4156363"/>
              <a:ext cx="214052" cy="214052"/>
            </a:xfrm>
            <a:custGeom>
              <a:avLst/>
              <a:gdLst>
                <a:gd name="connsiteX0" fmla="*/ 465 w 214052"/>
                <a:gd name="connsiteY0" fmla="*/ 489 h 214052"/>
                <a:gd name="connsiteX1" fmla="*/ 214518 w 214052"/>
                <a:gd name="connsiteY1" fmla="*/ 489 h 214052"/>
                <a:gd name="connsiteX2" fmla="*/ 214518 w 214052"/>
                <a:gd name="connsiteY2" fmla="*/ 214542 h 214052"/>
                <a:gd name="connsiteX3" fmla="*/ 465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489"/>
                  </a:moveTo>
                  <a:lnTo>
                    <a:pt x="214518" y="489"/>
                  </a:lnTo>
                  <a:lnTo>
                    <a:pt x="214518" y="214542"/>
                  </a:lnTo>
                  <a:lnTo>
                    <a:pt x="465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1" name="Полилиния: фигура 1260">
              <a:extLst>
                <a:ext uri="{FF2B5EF4-FFF2-40B4-BE49-F238E27FC236}">
                  <a16:creationId xmlns:a16="http://schemas.microsoft.com/office/drawing/2014/main" id="{49245A76-C2C6-4CE2-83A4-2DD2AC2F23EC}"/>
                </a:ext>
              </a:extLst>
            </p:cNvPr>
            <p:cNvSpPr/>
            <p:nvPr/>
          </p:nvSpPr>
          <p:spPr>
            <a:xfrm>
              <a:off x="6823363" y="4156363"/>
              <a:ext cx="214052" cy="214052"/>
            </a:xfrm>
            <a:custGeom>
              <a:avLst/>
              <a:gdLst>
                <a:gd name="connsiteX0" fmla="*/ 489 w 214052"/>
                <a:gd name="connsiteY0" fmla="*/ 489 h 214052"/>
                <a:gd name="connsiteX1" fmla="*/ 214542 w 214052"/>
                <a:gd name="connsiteY1" fmla="*/ 489 h 214052"/>
                <a:gd name="connsiteX2" fmla="*/ 214542 w 214052"/>
                <a:gd name="connsiteY2" fmla="*/ 214542 h 214052"/>
                <a:gd name="connsiteX3" fmla="*/ 489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489"/>
                  </a:moveTo>
                  <a:lnTo>
                    <a:pt x="214542" y="489"/>
                  </a:lnTo>
                  <a:lnTo>
                    <a:pt x="214542" y="214542"/>
                  </a:lnTo>
                  <a:lnTo>
                    <a:pt x="489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2" name="Полилиния: фигура 1261">
              <a:extLst>
                <a:ext uri="{FF2B5EF4-FFF2-40B4-BE49-F238E27FC236}">
                  <a16:creationId xmlns:a16="http://schemas.microsoft.com/office/drawing/2014/main" id="{E2475A2E-1159-4E35-9852-70E8EC3D7328}"/>
                </a:ext>
              </a:extLst>
            </p:cNvPr>
            <p:cNvSpPr/>
            <p:nvPr/>
          </p:nvSpPr>
          <p:spPr>
            <a:xfrm>
              <a:off x="7239000" y="4156363"/>
              <a:ext cx="214052" cy="214052"/>
            </a:xfrm>
            <a:custGeom>
              <a:avLst/>
              <a:gdLst>
                <a:gd name="connsiteX0" fmla="*/ 537 w 214052"/>
                <a:gd name="connsiteY0" fmla="*/ 489 h 214052"/>
                <a:gd name="connsiteX1" fmla="*/ 214590 w 214052"/>
                <a:gd name="connsiteY1" fmla="*/ 489 h 214052"/>
                <a:gd name="connsiteX2" fmla="*/ 214590 w 214052"/>
                <a:gd name="connsiteY2" fmla="*/ 214542 h 214052"/>
                <a:gd name="connsiteX3" fmla="*/ 537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489"/>
                  </a:moveTo>
                  <a:lnTo>
                    <a:pt x="214590" y="489"/>
                  </a:lnTo>
                  <a:lnTo>
                    <a:pt x="214590" y="214542"/>
                  </a:lnTo>
                  <a:lnTo>
                    <a:pt x="537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3" name="Полилиния: фигура 1262">
              <a:extLst>
                <a:ext uri="{FF2B5EF4-FFF2-40B4-BE49-F238E27FC236}">
                  <a16:creationId xmlns:a16="http://schemas.microsoft.com/office/drawing/2014/main" id="{6963649B-E295-4192-A37D-E7BBDB7DD2A5}"/>
                </a:ext>
              </a:extLst>
            </p:cNvPr>
            <p:cNvSpPr/>
            <p:nvPr/>
          </p:nvSpPr>
          <p:spPr>
            <a:xfrm>
              <a:off x="7654636" y="4156363"/>
              <a:ext cx="214052" cy="214052"/>
            </a:xfrm>
            <a:custGeom>
              <a:avLst/>
              <a:gdLst>
                <a:gd name="connsiteX0" fmla="*/ 585 w 214052"/>
                <a:gd name="connsiteY0" fmla="*/ 489 h 214052"/>
                <a:gd name="connsiteX1" fmla="*/ 214638 w 214052"/>
                <a:gd name="connsiteY1" fmla="*/ 489 h 214052"/>
                <a:gd name="connsiteX2" fmla="*/ 214638 w 214052"/>
                <a:gd name="connsiteY2" fmla="*/ 214542 h 214052"/>
                <a:gd name="connsiteX3" fmla="*/ 585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489"/>
                  </a:moveTo>
                  <a:lnTo>
                    <a:pt x="214638" y="489"/>
                  </a:lnTo>
                  <a:lnTo>
                    <a:pt x="214638" y="214542"/>
                  </a:lnTo>
                  <a:lnTo>
                    <a:pt x="585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4" name="Полилиния: фигура 1263">
              <a:extLst>
                <a:ext uri="{FF2B5EF4-FFF2-40B4-BE49-F238E27FC236}">
                  <a16:creationId xmlns:a16="http://schemas.microsoft.com/office/drawing/2014/main" id="{9DBB1A04-AFB6-4BEF-980A-02176DCF4AA3}"/>
                </a:ext>
              </a:extLst>
            </p:cNvPr>
            <p:cNvSpPr/>
            <p:nvPr/>
          </p:nvSpPr>
          <p:spPr>
            <a:xfrm>
              <a:off x="8070272" y="4156363"/>
              <a:ext cx="214052" cy="214052"/>
            </a:xfrm>
            <a:custGeom>
              <a:avLst/>
              <a:gdLst>
                <a:gd name="connsiteX0" fmla="*/ 633 w 214052"/>
                <a:gd name="connsiteY0" fmla="*/ 489 h 214052"/>
                <a:gd name="connsiteX1" fmla="*/ 214686 w 214052"/>
                <a:gd name="connsiteY1" fmla="*/ 489 h 214052"/>
                <a:gd name="connsiteX2" fmla="*/ 214686 w 214052"/>
                <a:gd name="connsiteY2" fmla="*/ 214542 h 214052"/>
                <a:gd name="connsiteX3" fmla="*/ 633 w 214052"/>
                <a:gd name="connsiteY3" fmla="*/ 21454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489"/>
                  </a:moveTo>
                  <a:lnTo>
                    <a:pt x="214686" y="489"/>
                  </a:lnTo>
                  <a:lnTo>
                    <a:pt x="214686" y="214542"/>
                  </a:lnTo>
                  <a:lnTo>
                    <a:pt x="633" y="21454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5" name="Полилиния: фигура 1264">
              <a:extLst>
                <a:ext uri="{FF2B5EF4-FFF2-40B4-BE49-F238E27FC236}">
                  <a16:creationId xmlns:a16="http://schemas.microsoft.com/office/drawing/2014/main" id="{96FA63C4-DBC8-414A-BDCB-15AA5D6D9F4E}"/>
                </a:ext>
              </a:extLst>
            </p:cNvPr>
            <p:cNvSpPr/>
            <p:nvPr/>
          </p:nvSpPr>
          <p:spPr>
            <a:xfrm>
              <a:off x="3082636" y="4364181"/>
              <a:ext cx="214052" cy="214052"/>
            </a:xfrm>
            <a:custGeom>
              <a:avLst/>
              <a:gdLst>
                <a:gd name="connsiteX0" fmla="*/ 57 w 214052"/>
                <a:gd name="connsiteY0" fmla="*/ 513 h 214052"/>
                <a:gd name="connsiteX1" fmla="*/ 214110 w 214052"/>
                <a:gd name="connsiteY1" fmla="*/ 513 h 214052"/>
                <a:gd name="connsiteX2" fmla="*/ 214110 w 214052"/>
                <a:gd name="connsiteY2" fmla="*/ 214566 h 214052"/>
                <a:gd name="connsiteX3" fmla="*/ 5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513"/>
                  </a:moveTo>
                  <a:lnTo>
                    <a:pt x="214110" y="513"/>
                  </a:lnTo>
                  <a:lnTo>
                    <a:pt x="214110" y="214566"/>
                  </a:lnTo>
                  <a:lnTo>
                    <a:pt x="5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6" name="Полилиния: фигура 1265">
              <a:extLst>
                <a:ext uri="{FF2B5EF4-FFF2-40B4-BE49-F238E27FC236}">
                  <a16:creationId xmlns:a16="http://schemas.microsoft.com/office/drawing/2014/main" id="{915E55F4-D4D9-49E9-BA62-4E971E88F2A6}"/>
                </a:ext>
              </a:extLst>
            </p:cNvPr>
            <p:cNvSpPr/>
            <p:nvPr/>
          </p:nvSpPr>
          <p:spPr>
            <a:xfrm>
              <a:off x="4121727" y="4364181"/>
              <a:ext cx="214052" cy="214052"/>
            </a:xfrm>
            <a:custGeom>
              <a:avLst/>
              <a:gdLst>
                <a:gd name="connsiteX0" fmla="*/ 177 w 214052"/>
                <a:gd name="connsiteY0" fmla="*/ 513 h 214052"/>
                <a:gd name="connsiteX1" fmla="*/ 214230 w 214052"/>
                <a:gd name="connsiteY1" fmla="*/ 513 h 214052"/>
                <a:gd name="connsiteX2" fmla="*/ 214230 w 214052"/>
                <a:gd name="connsiteY2" fmla="*/ 214566 h 214052"/>
                <a:gd name="connsiteX3" fmla="*/ 17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513"/>
                  </a:moveTo>
                  <a:lnTo>
                    <a:pt x="214230" y="513"/>
                  </a:lnTo>
                  <a:lnTo>
                    <a:pt x="214230" y="214566"/>
                  </a:lnTo>
                  <a:lnTo>
                    <a:pt x="17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7" name="Полилиния: фигура 1266">
              <a:extLst>
                <a:ext uri="{FF2B5EF4-FFF2-40B4-BE49-F238E27FC236}">
                  <a16:creationId xmlns:a16="http://schemas.microsoft.com/office/drawing/2014/main" id="{FA7E19F7-59A6-47CD-9638-400BE4E57044}"/>
                </a:ext>
              </a:extLst>
            </p:cNvPr>
            <p:cNvSpPr/>
            <p:nvPr/>
          </p:nvSpPr>
          <p:spPr>
            <a:xfrm>
              <a:off x="4537363" y="4364181"/>
              <a:ext cx="214052" cy="214052"/>
            </a:xfrm>
            <a:custGeom>
              <a:avLst/>
              <a:gdLst>
                <a:gd name="connsiteX0" fmla="*/ 225 w 214052"/>
                <a:gd name="connsiteY0" fmla="*/ 513 h 214052"/>
                <a:gd name="connsiteX1" fmla="*/ 214278 w 214052"/>
                <a:gd name="connsiteY1" fmla="*/ 513 h 214052"/>
                <a:gd name="connsiteX2" fmla="*/ 214278 w 214052"/>
                <a:gd name="connsiteY2" fmla="*/ 214566 h 214052"/>
                <a:gd name="connsiteX3" fmla="*/ 22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513"/>
                  </a:moveTo>
                  <a:lnTo>
                    <a:pt x="214278" y="513"/>
                  </a:lnTo>
                  <a:lnTo>
                    <a:pt x="214278" y="214566"/>
                  </a:lnTo>
                  <a:lnTo>
                    <a:pt x="22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8" name="Полилиния: фигура 1267">
              <a:extLst>
                <a:ext uri="{FF2B5EF4-FFF2-40B4-BE49-F238E27FC236}">
                  <a16:creationId xmlns:a16="http://schemas.microsoft.com/office/drawing/2014/main" id="{B6AD278D-BA51-4D8B-ABC1-50B12D65A372}"/>
                </a:ext>
              </a:extLst>
            </p:cNvPr>
            <p:cNvSpPr/>
            <p:nvPr/>
          </p:nvSpPr>
          <p:spPr>
            <a:xfrm>
              <a:off x="4745181" y="4364181"/>
              <a:ext cx="214052" cy="214052"/>
            </a:xfrm>
            <a:custGeom>
              <a:avLst/>
              <a:gdLst>
                <a:gd name="connsiteX0" fmla="*/ 249 w 214052"/>
                <a:gd name="connsiteY0" fmla="*/ 513 h 214052"/>
                <a:gd name="connsiteX1" fmla="*/ 214302 w 214052"/>
                <a:gd name="connsiteY1" fmla="*/ 513 h 214052"/>
                <a:gd name="connsiteX2" fmla="*/ 214302 w 214052"/>
                <a:gd name="connsiteY2" fmla="*/ 214566 h 214052"/>
                <a:gd name="connsiteX3" fmla="*/ 249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513"/>
                  </a:moveTo>
                  <a:lnTo>
                    <a:pt x="214302" y="513"/>
                  </a:lnTo>
                  <a:lnTo>
                    <a:pt x="214302" y="214566"/>
                  </a:lnTo>
                  <a:lnTo>
                    <a:pt x="249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9" name="Полилиния: фигура 1268">
              <a:extLst>
                <a:ext uri="{FF2B5EF4-FFF2-40B4-BE49-F238E27FC236}">
                  <a16:creationId xmlns:a16="http://schemas.microsoft.com/office/drawing/2014/main" id="{B2864EB1-7E91-47BA-B424-80D09798236D}"/>
                </a:ext>
              </a:extLst>
            </p:cNvPr>
            <p:cNvSpPr/>
            <p:nvPr/>
          </p:nvSpPr>
          <p:spPr>
            <a:xfrm>
              <a:off x="4953000" y="4364181"/>
              <a:ext cx="214052" cy="214052"/>
            </a:xfrm>
            <a:custGeom>
              <a:avLst/>
              <a:gdLst>
                <a:gd name="connsiteX0" fmla="*/ 273 w 214052"/>
                <a:gd name="connsiteY0" fmla="*/ 513 h 214052"/>
                <a:gd name="connsiteX1" fmla="*/ 214326 w 214052"/>
                <a:gd name="connsiteY1" fmla="*/ 513 h 214052"/>
                <a:gd name="connsiteX2" fmla="*/ 214326 w 214052"/>
                <a:gd name="connsiteY2" fmla="*/ 214566 h 214052"/>
                <a:gd name="connsiteX3" fmla="*/ 273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513"/>
                  </a:moveTo>
                  <a:lnTo>
                    <a:pt x="214326" y="513"/>
                  </a:lnTo>
                  <a:lnTo>
                    <a:pt x="214326" y="214566"/>
                  </a:lnTo>
                  <a:lnTo>
                    <a:pt x="273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0" name="Полилиния: фигура 1269">
              <a:extLst>
                <a:ext uri="{FF2B5EF4-FFF2-40B4-BE49-F238E27FC236}">
                  <a16:creationId xmlns:a16="http://schemas.microsoft.com/office/drawing/2014/main" id="{0E92EA77-DBE8-4BB7-BD23-1702B7E7E633}"/>
                </a:ext>
              </a:extLst>
            </p:cNvPr>
            <p:cNvSpPr/>
            <p:nvPr/>
          </p:nvSpPr>
          <p:spPr>
            <a:xfrm>
              <a:off x="5160818" y="4364181"/>
              <a:ext cx="214052" cy="214052"/>
            </a:xfrm>
            <a:custGeom>
              <a:avLst/>
              <a:gdLst>
                <a:gd name="connsiteX0" fmla="*/ 297 w 214052"/>
                <a:gd name="connsiteY0" fmla="*/ 513 h 214052"/>
                <a:gd name="connsiteX1" fmla="*/ 214350 w 214052"/>
                <a:gd name="connsiteY1" fmla="*/ 513 h 214052"/>
                <a:gd name="connsiteX2" fmla="*/ 214350 w 214052"/>
                <a:gd name="connsiteY2" fmla="*/ 214566 h 214052"/>
                <a:gd name="connsiteX3" fmla="*/ 29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513"/>
                  </a:moveTo>
                  <a:lnTo>
                    <a:pt x="214350" y="513"/>
                  </a:lnTo>
                  <a:lnTo>
                    <a:pt x="214350" y="214566"/>
                  </a:lnTo>
                  <a:lnTo>
                    <a:pt x="29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1" name="Полилиния: фигура 1270">
              <a:extLst>
                <a:ext uri="{FF2B5EF4-FFF2-40B4-BE49-F238E27FC236}">
                  <a16:creationId xmlns:a16="http://schemas.microsoft.com/office/drawing/2014/main" id="{C72DF601-76AE-47AD-A2D2-7E9D2E613B59}"/>
                </a:ext>
              </a:extLst>
            </p:cNvPr>
            <p:cNvSpPr/>
            <p:nvPr/>
          </p:nvSpPr>
          <p:spPr>
            <a:xfrm>
              <a:off x="5368636" y="4364181"/>
              <a:ext cx="214052" cy="214052"/>
            </a:xfrm>
            <a:custGeom>
              <a:avLst/>
              <a:gdLst>
                <a:gd name="connsiteX0" fmla="*/ 321 w 214052"/>
                <a:gd name="connsiteY0" fmla="*/ 513 h 214052"/>
                <a:gd name="connsiteX1" fmla="*/ 214374 w 214052"/>
                <a:gd name="connsiteY1" fmla="*/ 513 h 214052"/>
                <a:gd name="connsiteX2" fmla="*/ 214374 w 214052"/>
                <a:gd name="connsiteY2" fmla="*/ 214566 h 214052"/>
                <a:gd name="connsiteX3" fmla="*/ 321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513"/>
                  </a:moveTo>
                  <a:lnTo>
                    <a:pt x="214374" y="513"/>
                  </a:lnTo>
                  <a:lnTo>
                    <a:pt x="214374" y="214566"/>
                  </a:lnTo>
                  <a:lnTo>
                    <a:pt x="321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2" name="Полилиния: фигура 1271">
              <a:extLst>
                <a:ext uri="{FF2B5EF4-FFF2-40B4-BE49-F238E27FC236}">
                  <a16:creationId xmlns:a16="http://schemas.microsoft.com/office/drawing/2014/main" id="{C4B117DC-726F-49EE-BADD-4E8D20327C7A}"/>
                </a:ext>
              </a:extLst>
            </p:cNvPr>
            <p:cNvSpPr/>
            <p:nvPr/>
          </p:nvSpPr>
          <p:spPr>
            <a:xfrm>
              <a:off x="6615545" y="4364181"/>
              <a:ext cx="214052" cy="214052"/>
            </a:xfrm>
            <a:custGeom>
              <a:avLst/>
              <a:gdLst>
                <a:gd name="connsiteX0" fmla="*/ 465 w 214052"/>
                <a:gd name="connsiteY0" fmla="*/ 513 h 214052"/>
                <a:gd name="connsiteX1" fmla="*/ 214518 w 214052"/>
                <a:gd name="connsiteY1" fmla="*/ 513 h 214052"/>
                <a:gd name="connsiteX2" fmla="*/ 214518 w 214052"/>
                <a:gd name="connsiteY2" fmla="*/ 214566 h 214052"/>
                <a:gd name="connsiteX3" fmla="*/ 46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513"/>
                  </a:moveTo>
                  <a:lnTo>
                    <a:pt x="214518" y="513"/>
                  </a:lnTo>
                  <a:lnTo>
                    <a:pt x="214518" y="214566"/>
                  </a:lnTo>
                  <a:lnTo>
                    <a:pt x="46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3" name="Полилиния: фигура 1272">
              <a:extLst>
                <a:ext uri="{FF2B5EF4-FFF2-40B4-BE49-F238E27FC236}">
                  <a16:creationId xmlns:a16="http://schemas.microsoft.com/office/drawing/2014/main" id="{2BF2E6C3-1356-4BBF-BFB1-D4F85B9ECA11}"/>
                </a:ext>
              </a:extLst>
            </p:cNvPr>
            <p:cNvSpPr/>
            <p:nvPr/>
          </p:nvSpPr>
          <p:spPr>
            <a:xfrm>
              <a:off x="7239000" y="4364181"/>
              <a:ext cx="214052" cy="214052"/>
            </a:xfrm>
            <a:custGeom>
              <a:avLst/>
              <a:gdLst>
                <a:gd name="connsiteX0" fmla="*/ 537 w 214052"/>
                <a:gd name="connsiteY0" fmla="*/ 513 h 214052"/>
                <a:gd name="connsiteX1" fmla="*/ 214590 w 214052"/>
                <a:gd name="connsiteY1" fmla="*/ 513 h 214052"/>
                <a:gd name="connsiteX2" fmla="*/ 214590 w 214052"/>
                <a:gd name="connsiteY2" fmla="*/ 214566 h 214052"/>
                <a:gd name="connsiteX3" fmla="*/ 537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13"/>
                  </a:moveTo>
                  <a:lnTo>
                    <a:pt x="214590" y="513"/>
                  </a:lnTo>
                  <a:lnTo>
                    <a:pt x="214590" y="214566"/>
                  </a:lnTo>
                  <a:lnTo>
                    <a:pt x="537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4" name="Полилиния: фигура 1273">
              <a:extLst>
                <a:ext uri="{FF2B5EF4-FFF2-40B4-BE49-F238E27FC236}">
                  <a16:creationId xmlns:a16="http://schemas.microsoft.com/office/drawing/2014/main" id="{4CC0F552-5738-4C6D-9AD5-8B87A5B3456A}"/>
                </a:ext>
              </a:extLst>
            </p:cNvPr>
            <p:cNvSpPr/>
            <p:nvPr/>
          </p:nvSpPr>
          <p:spPr>
            <a:xfrm>
              <a:off x="7654636" y="4364181"/>
              <a:ext cx="214052" cy="214052"/>
            </a:xfrm>
            <a:custGeom>
              <a:avLst/>
              <a:gdLst>
                <a:gd name="connsiteX0" fmla="*/ 585 w 214052"/>
                <a:gd name="connsiteY0" fmla="*/ 513 h 214052"/>
                <a:gd name="connsiteX1" fmla="*/ 214638 w 214052"/>
                <a:gd name="connsiteY1" fmla="*/ 513 h 214052"/>
                <a:gd name="connsiteX2" fmla="*/ 214638 w 214052"/>
                <a:gd name="connsiteY2" fmla="*/ 214566 h 214052"/>
                <a:gd name="connsiteX3" fmla="*/ 585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513"/>
                  </a:moveTo>
                  <a:lnTo>
                    <a:pt x="214638" y="513"/>
                  </a:lnTo>
                  <a:lnTo>
                    <a:pt x="214638" y="214566"/>
                  </a:lnTo>
                  <a:lnTo>
                    <a:pt x="585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5" name="Полилиния: фигура 1274">
              <a:extLst>
                <a:ext uri="{FF2B5EF4-FFF2-40B4-BE49-F238E27FC236}">
                  <a16:creationId xmlns:a16="http://schemas.microsoft.com/office/drawing/2014/main" id="{D363C142-B62F-42FD-AF49-8B23BE92E181}"/>
                </a:ext>
              </a:extLst>
            </p:cNvPr>
            <p:cNvSpPr/>
            <p:nvPr/>
          </p:nvSpPr>
          <p:spPr>
            <a:xfrm>
              <a:off x="7862454" y="4364181"/>
              <a:ext cx="214052" cy="214052"/>
            </a:xfrm>
            <a:custGeom>
              <a:avLst/>
              <a:gdLst>
                <a:gd name="connsiteX0" fmla="*/ 609 w 214052"/>
                <a:gd name="connsiteY0" fmla="*/ 513 h 214052"/>
                <a:gd name="connsiteX1" fmla="*/ 214662 w 214052"/>
                <a:gd name="connsiteY1" fmla="*/ 513 h 214052"/>
                <a:gd name="connsiteX2" fmla="*/ 214662 w 214052"/>
                <a:gd name="connsiteY2" fmla="*/ 214566 h 214052"/>
                <a:gd name="connsiteX3" fmla="*/ 609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513"/>
                  </a:moveTo>
                  <a:lnTo>
                    <a:pt x="214662" y="513"/>
                  </a:lnTo>
                  <a:lnTo>
                    <a:pt x="214662" y="214566"/>
                  </a:lnTo>
                  <a:lnTo>
                    <a:pt x="609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6" name="Полилиния: фигура 1275">
              <a:extLst>
                <a:ext uri="{FF2B5EF4-FFF2-40B4-BE49-F238E27FC236}">
                  <a16:creationId xmlns:a16="http://schemas.microsoft.com/office/drawing/2014/main" id="{E9D2F6BB-B738-42AD-95BE-30EFD45B0D78}"/>
                </a:ext>
              </a:extLst>
            </p:cNvPr>
            <p:cNvSpPr/>
            <p:nvPr/>
          </p:nvSpPr>
          <p:spPr>
            <a:xfrm>
              <a:off x="8070272" y="4364181"/>
              <a:ext cx="214052" cy="214052"/>
            </a:xfrm>
            <a:custGeom>
              <a:avLst/>
              <a:gdLst>
                <a:gd name="connsiteX0" fmla="*/ 633 w 214052"/>
                <a:gd name="connsiteY0" fmla="*/ 513 h 214052"/>
                <a:gd name="connsiteX1" fmla="*/ 214686 w 214052"/>
                <a:gd name="connsiteY1" fmla="*/ 513 h 214052"/>
                <a:gd name="connsiteX2" fmla="*/ 214686 w 214052"/>
                <a:gd name="connsiteY2" fmla="*/ 214566 h 214052"/>
                <a:gd name="connsiteX3" fmla="*/ 633 w 214052"/>
                <a:gd name="connsiteY3" fmla="*/ 21456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513"/>
                  </a:moveTo>
                  <a:lnTo>
                    <a:pt x="214686" y="513"/>
                  </a:lnTo>
                  <a:lnTo>
                    <a:pt x="214686" y="214566"/>
                  </a:lnTo>
                  <a:lnTo>
                    <a:pt x="633" y="21456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7" name="Полилиния: фигура 1276">
              <a:extLst>
                <a:ext uri="{FF2B5EF4-FFF2-40B4-BE49-F238E27FC236}">
                  <a16:creationId xmlns:a16="http://schemas.microsoft.com/office/drawing/2014/main" id="{F43480A3-A31D-4D55-9C8B-E60379801461}"/>
                </a:ext>
              </a:extLst>
            </p:cNvPr>
            <p:cNvSpPr/>
            <p:nvPr/>
          </p:nvSpPr>
          <p:spPr>
            <a:xfrm>
              <a:off x="3082636" y="4572000"/>
              <a:ext cx="214052" cy="214052"/>
            </a:xfrm>
            <a:custGeom>
              <a:avLst/>
              <a:gdLst>
                <a:gd name="connsiteX0" fmla="*/ 57 w 214052"/>
                <a:gd name="connsiteY0" fmla="*/ 537 h 214052"/>
                <a:gd name="connsiteX1" fmla="*/ 214110 w 214052"/>
                <a:gd name="connsiteY1" fmla="*/ 537 h 214052"/>
                <a:gd name="connsiteX2" fmla="*/ 214110 w 214052"/>
                <a:gd name="connsiteY2" fmla="*/ 214590 h 214052"/>
                <a:gd name="connsiteX3" fmla="*/ 57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7" y="537"/>
                  </a:moveTo>
                  <a:lnTo>
                    <a:pt x="214110" y="537"/>
                  </a:lnTo>
                  <a:lnTo>
                    <a:pt x="214110" y="214590"/>
                  </a:lnTo>
                  <a:lnTo>
                    <a:pt x="57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8" name="Полилиния: фигура 1277">
              <a:extLst>
                <a:ext uri="{FF2B5EF4-FFF2-40B4-BE49-F238E27FC236}">
                  <a16:creationId xmlns:a16="http://schemas.microsoft.com/office/drawing/2014/main" id="{448ACBBD-92C8-4046-B707-204D3723D0F9}"/>
                </a:ext>
              </a:extLst>
            </p:cNvPr>
            <p:cNvSpPr/>
            <p:nvPr/>
          </p:nvSpPr>
          <p:spPr>
            <a:xfrm>
              <a:off x="4121727" y="4572000"/>
              <a:ext cx="214052" cy="214052"/>
            </a:xfrm>
            <a:custGeom>
              <a:avLst/>
              <a:gdLst>
                <a:gd name="connsiteX0" fmla="*/ 177 w 214052"/>
                <a:gd name="connsiteY0" fmla="*/ 537 h 214052"/>
                <a:gd name="connsiteX1" fmla="*/ 214230 w 214052"/>
                <a:gd name="connsiteY1" fmla="*/ 537 h 214052"/>
                <a:gd name="connsiteX2" fmla="*/ 214230 w 214052"/>
                <a:gd name="connsiteY2" fmla="*/ 214590 h 214052"/>
                <a:gd name="connsiteX3" fmla="*/ 177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177" y="537"/>
                  </a:moveTo>
                  <a:lnTo>
                    <a:pt x="214230" y="537"/>
                  </a:lnTo>
                  <a:lnTo>
                    <a:pt x="214230" y="214590"/>
                  </a:lnTo>
                  <a:lnTo>
                    <a:pt x="177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9" name="Полилиния: фигура 1278">
              <a:extLst>
                <a:ext uri="{FF2B5EF4-FFF2-40B4-BE49-F238E27FC236}">
                  <a16:creationId xmlns:a16="http://schemas.microsoft.com/office/drawing/2014/main" id="{FFF48D6B-B5EA-4170-8179-01F1132E8799}"/>
                </a:ext>
              </a:extLst>
            </p:cNvPr>
            <p:cNvSpPr/>
            <p:nvPr/>
          </p:nvSpPr>
          <p:spPr>
            <a:xfrm>
              <a:off x="4329545" y="4572000"/>
              <a:ext cx="214052" cy="214052"/>
            </a:xfrm>
            <a:custGeom>
              <a:avLst/>
              <a:gdLst>
                <a:gd name="connsiteX0" fmla="*/ 201 w 214052"/>
                <a:gd name="connsiteY0" fmla="*/ 537 h 214052"/>
                <a:gd name="connsiteX1" fmla="*/ 214254 w 214052"/>
                <a:gd name="connsiteY1" fmla="*/ 537 h 214052"/>
                <a:gd name="connsiteX2" fmla="*/ 214254 w 214052"/>
                <a:gd name="connsiteY2" fmla="*/ 214590 h 214052"/>
                <a:gd name="connsiteX3" fmla="*/ 20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01" y="537"/>
                  </a:moveTo>
                  <a:lnTo>
                    <a:pt x="214254" y="537"/>
                  </a:lnTo>
                  <a:lnTo>
                    <a:pt x="214254" y="214590"/>
                  </a:lnTo>
                  <a:lnTo>
                    <a:pt x="20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0" name="Полилиния: фигура 1279">
              <a:extLst>
                <a:ext uri="{FF2B5EF4-FFF2-40B4-BE49-F238E27FC236}">
                  <a16:creationId xmlns:a16="http://schemas.microsoft.com/office/drawing/2014/main" id="{22314D0B-09BC-4C8F-BC3E-77F24713D06F}"/>
                </a:ext>
              </a:extLst>
            </p:cNvPr>
            <p:cNvSpPr/>
            <p:nvPr/>
          </p:nvSpPr>
          <p:spPr>
            <a:xfrm>
              <a:off x="4537363" y="4572000"/>
              <a:ext cx="214052" cy="214052"/>
            </a:xfrm>
            <a:custGeom>
              <a:avLst/>
              <a:gdLst>
                <a:gd name="connsiteX0" fmla="*/ 225 w 214052"/>
                <a:gd name="connsiteY0" fmla="*/ 537 h 214052"/>
                <a:gd name="connsiteX1" fmla="*/ 214278 w 214052"/>
                <a:gd name="connsiteY1" fmla="*/ 537 h 214052"/>
                <a:gd name="connsiteX2" fmla="*/ 214278 w 214052"/>
                <a:gd name="connsiteY2" fmla="*/ 214590 h 214052"/>
                <a:gd name="connsiteX3" fmla="*/ 225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25" y="537"/>
                  </a:moveTo>
                  <a:lnTo>
                    <a:pt x="214278" y="537"/>
                  </a:lnTo>
                  <a:lnTo>
                    <a:pt x="214278" y="214590"/>
                  </a:lnTo>
                  <a:lnTo>
                    <a:pt x="225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1" name="Полилиния: фигура 1280">
              <a:extLst>
                <a:ext uri="{FF2B5EF4-FFF2-40B4-BE49-F238E27FC236}">
                  <a16:creationId xmlns:a16="http://schemas.microsoft.com/office/drawing/2014/main" id="{E3EA0952-D0D4-4184-A038-12387CB18D15}"/>
                </a:ext>
              </a:extLst>
            </p:cNvPr>
            <p:cNvSpPr/>
            <p:nvPr/>
          </p:nvSpPr>
          <p:spPr>
            <a:xfrm>
              <a:off x="5368636" y="4572000"/>
              <a:ext cx="214052" cy="214052"/>
            </a:xfrm>
            <a:custGeom>
              <a:avLst/>
              <a:gdLst>
                <a:gd name="connsiteX0" fmla="*/ 321 w 214052"/>
                <a:gd name="connsiteY0" fmla="*/ 537 h 214052"/>
                <a:gd name="connsiteX1" fmla="*/ 214374 w 214052"/>
                <a:gd name="connsiteY1" fmla="*/ 537 h 214052"/>
                <a:gd name="connsiteX2" fmla="*/ 214374 w 214052"/>
                <a:gd name="connsiteY2" fmla="*/ 214590 h 214052"/>
                <a:gd name="connsiteX3" fmla="*/ 32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537"/>
                  </a:moveTo>
                  <a:lnTo>
                    <a:pt x="214374" y="537"/>
                  </a:lnTo>
                  <a:lnTo>
                    <a:pt x="214374" y="214590"/>
                  </a:lnTo>
                  <a:lnTo>
                    <a:pt x="32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2" name="Полилиния: фигура 1281">
              <a:extLst>
                <a:ext uri="{FF2B5EF4-FFF2-40B4-BE49-F238E27FC236}">
                  <a16:creationId xmlns:a16="http://schemas.microsoft.com/office/drawing/2014/main" id="{18DFADCC-C200-4BA9-B959-5F6B01738479}"/>
                </a:ext>
              </a:extLst>
            </p:cNvPr>
            <p:cNvSpPr/>
            <p:nvPr/>
          </p:nvSpPr>
          <p:spPr>
            <a:xfrm>
              <a:off x="5576454" y="4572000"/>
              <a:ext cx="214052" cy="214052"/>
            </a:xfrm>
            <a:custGeom>
              <a:avLst/>
              <a:gdLst>
                <a:gd name="connsiteX0" fmla="*/ 345 w 214052"/>
                <a:gd name="connsiteY0" fmla="*/ 537 h 214052"/>
                <a:gd name="connsiteX1" fmla="*/ 214398 w 214052"/>
                <a:gd name="connsiteY1" fmla="*/ 537 h 214052"/>
                <a:gd name="connsiteX2" fmla="*/ 214398 w 214052"/>
                <a:gd name="connsiteY2" fmla="*/ 214590 h 214052"/>
                <a:gd name="connsiteX3" fmla="*/ 345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537"/>
                  </a:moveTo>
                  <a:lnTo>
                    <a:pt x="214398" y="537"/>
                  </a:lnTo>
                  <a:lnTo>
                    <a:pt x="214398" y="214590"/>
                  </a:lnTo>
                  <a:lnTo>
                    <a:pt x="345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3" name="Полилиния: фигура 1282">
              <a:extLst>
                <a:ext uri="{FF2B5EF4-FFF2-40B4-BE49-F238E27FC236}">
                  <a16:creationId xmlns:a16="http://schemas.microsoft.com/office/drawing/2014/main" id="{9DBF00C3-7519-416B-BCDD-B237E4F13077}"/>
                </a:ext>
              </a:extLst>
            </p:cNvPr>
            <p:cNvSpPr/>
            <p:nvPr/>
          </p:nvSpPr>
          <p:spPr>
            <a:xfrm>
              <a:off x="5992090" y="4572000"/>
              <a:ext cx="214052" cy="214052"/>
            </a:xfrm>
            <a:custGeom>
              <a:avLst/>
              <a:gdLst>
                <a:gd name="connsiteX0" fmla="*/ 393 w 214052"/>
                <a:gd name="connsiteY0" fmla="*/ 537 h 214052"/>
                <a:gd name="connsiteX1" fmla="*/ 214446 w 214052"/>
                <a:gd name="connsiteY1" fmla="*/ 537 h 214052"/>
                <a:gd name="connsiteX2" fmla="*/ 214446 w 214052"/>
                <a:gd name="connsiteY2" fmla="*/ 214590 h 214052"/>
                <a:gd name="connsiteX3" fmla="*/ 393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537"/>
                  </a:moveTo>
                  <a:lnTo>
                    <a:pt x="214446" y="537"/>
                  </a:lnTo>
                  <a:lnTo>
                    <a:pt x="214446" y="214590"/>
                  </a:lnTo>
                  <a:lnTo>
                    <a:pt x="393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4" name="Полилиния: фигура 1283">
              <a:extLst>
                <a:ext uri="{FF2B5EF4-FFF2-40B4-BE49-F238E27FC236}">
                  <a16:creationId xmlns:a16="http://schemas.microsoft.com/office/drawing/2014/main" id="{A903F63F-3C37-4BAC-8AF3-B6A827128000}"/>
                </a:ext>
              </a:extLst>
            </p:cNvPr>
            <p:cNvSpPr/>
            <p:nvPr/>
          </p:nvSpPr>
          <p:spPr>
            <a:xfrm>
              <a:off x="6615545" y="4572000"/>
              <a:ext cx="214052" cy="214052"/>
            </a:xfrm>
            <a:custGeom>
              <a:avLst/>
              <a:gdLst>
                <a:gd name="connsiteX0" fmla="*/ 465 w 214052"/>
                <a:gd name="connsiteY0" fmla="*/ 537 h 214052"/>
                <a:gd name="connsiteX1" fmla="*/ 214518 w 214052"/>
                <a:gd name="connsiteY1" fmla="*/ 537 h 214052"/>
                <a:gd name="connsiteX2" fmla="*/ 214518 w 214052"/>
                <a:gd name="connsiteY2" fmla="*/ 214590 h 214052"/>
                <a:gd name="connsiteX3" fmla="*/ 465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537"/>
                  </a:moveTo>
                  <a:lnTo>
                    <a:pt x="214518" y="537"/>
                  </a:lnTo>
                  <a:lnTo>
                    <a:pt x="214518" y="214590"/>
                  </a:lnTo>
                  <a:lnTo>
                    <a:pt x="465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5" name="Полилиния: фигура 1284">
              <a:extLst>
                <a:ext uri="{FF2B5EF4-FFF2-40B4-BE49-F238E27FC236}">
                  <a16:creationId xmlns:a16="http://schemas.microsoft.com/office/drawing/2014/main" id="{E8F97C19-4B9D-42F4-B788-870914722EE4}"/>
                </a:ext>
              </a:extLst>
            </p:cNvPr>
            <p:cNvSpPr/>
            <p:nvPr/>
          </p:nvSpPr>
          <p:spPr>
            <a:xfrm>
              <a:off x="6823363" y="4572000"/>
              <a:ext cx="214052" cy="214052"/>
            </a:xfrm>
            <a:custGeom>
              <a:avLst/>
              <a:gdLst>
                <a:gd name="connsiteX0" fmla="*/ 489 w 214052"/>
                <a:gd name="connsiteY0" fmla="*/ 537 h 214052"/>
                <a:gd name="connsiteX1" fmla="*/ 214542 w 214052"/>
                <a:gd name="connsiteY1" fmla="*/ 537 h 214052"/>
                <a:gd name="connsiteX2" fmla="*/ 214542 w 214052"/>
                <a:gd name="connsiteY2" fmla="*/ 214590 h 214052"/>
                <a:gd name="connsiteX3" fmla="*/ 489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537"/>
                  </a:moveTo>
                  <a:lnTo>
                    <a:pt x="214542" y="537"/>
                  </a:lnTo>
                  <a:lnTo>
                    <a:pt x="214542" y="214590"/>
                  </a:lnTo>
                  <a:lnTo>
                    <a:pt x="489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6" name="Полилиния: фигура 1285">
              <a:extLst>
                <a:ext uri="{FF2B5EF4-FFF2-40B4-BE49-F238E27FC236}">
                  <a16:creationId xmlns:a16="http://schemas.microsoft.com/office/drawing/2014/main" id="{4FDFD6C3-BC6E-458C-9E77-DAF8F0F096E8}"/>
                </a:ext>
              </a:extLst>
            </p:cNvPr>
            <p:cNvSpPr/>
            <p:nvPr/>
          </p:nvSpPr>
          <p:spPr>
            <a:xfrm>
              <a:off x="7239000" y="4572000"/>
              <a:ext cx="214052" cy="214052"/>
            </a:xfrm>
            <a:custGeom>
              <a:avLst/>
              <a:gdLst>
                <a:gd name="connsiteX0" fmla="*/ 537 w 214052"/>
                <a:gd name="connsiteY0" fmla="*/ 537 h 214052"/>
                <a:gd name="connsiteX1" fmla="*/ 214590 w 214052"/>
                <a:gd name="connsiteY1" fmla="*/ 537 h 214052"/>
                <a:gd name="connsiteX2" fmla="*/ 214590 w 214052"/>
                <a:gd name="connsiteY2" fmla="*/ 214590 h 214052"/>
                <a:gd name="connsiteX3" fmla="*/ 537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37"/>
                  </a:moveTo>
                  <a:lnTo>
                    <a:pt x="214590" y="537"/>
                  </a:lnTo>
                  <a:lnTo>
                    <a:pt x="214590" y="214590"/>
                  </a:lnTo>
                  <a:lnTo>
                    <a:pt x="537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7" name="Полилиния: фигура 1286">
              <a:extLst>
                <a:ext uri="{FF2B5EF4-FFF2-40B4-BE49-F238E27FC236}">
                  <a16:creationId xmlns:a16="http://schemas.microsoft.com/office/drawing/2014/main" id="{CE26ED59-63D0-4F79-9ECC-65970BC8E29F}"/>
                </a:ext>
              </a:extLst>
            </p:cNvPr>
            <p:cNvSpPr/>
            <p:nvPr/>
          </p:nvSpPr>
          <p:spPr>
            <a:xfrm>
              <a:off x="7446818" y="4572000"/>
              <a:ext cx="214052" cy="214052"/>
            </a:xfrm>
            <a:custGeom>
              <a:avLst/>
              <a:gdLst>
                <a:gd name="connsiteX0" fmla="*/ 561 w 214052"/>
                <a:gd name="connsiteY0" fmla="*/ 537 h 214052"/>
                <a:gd name="connsiteX1" fmla="*/ 214614 w 214052"/>
                <a:gd name="connsiteY1" fmla="*/ 537 h 214052"/>
                <a:gd name="connsiteX2" fmla="*/ 214614 w 214052"/>
                <a:gd name="connsiteY2" fmla="*/ 214590 h 214052"/>
                <a:gd name="connsiteX3" fmla="*/ 56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537"/>
                  </a:moveTo>
                  <a:lnTo>
                    <a:pt x="214614" y="537"/>
                  </a:lnTo>
                  <a:lnTo>
                    <a:pt x="214614" y="214590"/>
                  </a:lnTo>
                  <a:lnTo>
                    <a:pt x="56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8" name="Полилиния: фигура 1287">
              <a:extLst>
                <a:ext uri="{FF2B5EF4-FFF2-40B4-BE49-F238E27FC236}">
                  <a16:creationId xmlns:a16="http://schemas.microsoft.com/office/drawing/2014/main" id="{E874E339-3AB7-4DE9-A51C-00DE58528A73}"/>
                </a:ext>
              </a:extLst>
            </p:cNvPr>
            <p:cNvSpPr/>
            <p:nvPr/>
          </p:nvSpPr>
          <p:spPr>
            <a:xfrm>
              <a:off x="7654636" y="4572000"/>
              <a:ext cx="214052" cy="214052"/>
            </a:xfrm>
            <a:custGeom>
              <a:avLst/>
              <a:gdLst>
                <a:gd name="connsiteX0" fmla="*/ 585 w 214052"/>
                <a:gd name="connsiteY0" fmla="*/ 537 h 214052"/>
                <a:gd name="connsiteX1" fmla="*/ 214638 w 214052"/>
                <a:gd name="connsiteY1" fmla="*/ 537 h 214052"/>
                <a:gd name="connsiteX2" fmla="*/ 214638 w 214052"/>
                <a:gd name="connsiteY2" fmla="*/ 214590 h 214052"/>
                <a:gd name="connsiteX3" fmla="*/ 585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537"/>
                  </a:moveTo>
                  <a:lnTo>
                    <a:pt x="214638" y="537"/>
                  </a:lnTo>
                  <a:lnTo>
                    <a:pt x="214638" y="214590"/>
                  </a:lnTo>
                  <a:lnTo>
                    <a:pt x="585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9" name="Полилиния: фигура 1288">
              <a:extLst>
                <a:ext uri="{FF2B5EF4-FFF2-40B4-BE49-F238E27FC236}">
                  <a16:creationId xmlns:a16="http://schemas.microsoft.com/office/drawing/2014/main" id="{A7736EEC-524D-4215-B692-C4DFECDC69DB}"/>
                </a:ext>
              </a:extLst>
            </p:cNvPr>
            <p:cNvSpPr/>
            <p:nvPr/>
          </p:nvSpPr>
          <p:spPr>
            <a:xfrm>
              <a:off x="7862454" y="4572000"/>
              <a:ext cx="214052" cy="214052"/>
            </a:xfrm>
            <a:custGeom>
              <a:avLst/>
              <a:gdLst>
                <a:gd name="connsiteX0" fmla="*/ 609 w 214052"/>
                <a:gd name="connsiteY0" fmla="*/ 537 h 214052"/>
                <a:gd name="connsiteX1" fmla="*/ 214662 w 214052"/>
                <a:gd name="connsiteY1" fmla="*/ 537 h 214052"/>
                <a:gd name="connsiteX2" fmla="*/ 214662 w 214052"/>
                <a:gd name="connsiteY2" fmla="*/ 214590 h 214052"/>
                <a:gd name="connsiteX3" fmla="*/ 609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537"/>
                  </a:moveTo>
                  <a:lnTo>
                    <a:pt x="214662" y="537"/>
                  </a:lnTo>
                  <a:lnTo>
                    <a:pt x="214662" y="214590"/>
                  </a:lnTo>
                  <a:lnTo>
                    <a:pt x="609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0" name="Полилиния: фигура 1289">
              <a:extLst>
                <a:ext uri="{FF2B5EF4-FFF2-40B4-BE49-F238E27FC236}">
                  <a16:creationId xmlns:a16="http://schemas.microsoft.com/office/drawing/2014/main" id="{9BA8EE54-F6A3-43A6-9D04-549614DAB871}"/>
                </a:ext>
              </a:extLst>
            </p:cNvPr>
            <p:cNvSpPr/>
            <p:nvPr/>
          </p:nvSpPr>
          <p:spPr>
            <a:xfrm>
              <a:off x="8070272" y="4572000"/>
              <a:ext cx="214052" cy="214052"/>
            </a:xfrm>
            <a:custGeom>
              <a:avLst/>
              <a:gdLst>
                <a:gd name="connsiteX0" fmla="*/ 633 w 214052"/>
                <a:gd name="connsiteY0" fmla="*/ 537 h 214052"/>
                <a:gd name="connsiteX1" fmla="*/ 214686 w 214052"/>
                <a:gd name="connsiteY1" fmla="*/ 537 h 214052"/>
                <a:gd name="connsiteX2" fmla="*/ 214686 w 214052"/>
                <a:gd name="connsiteY2" fmla="*/ 214590 h 214052"/>
                <a:gd name="connsiteX3" fmla="*/ 633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537"/>
                  </a:moveTo>
                  <a:lnTo>
                    <a:pt x="214686" y="537"/>
                  </a:lnTo>
                  <a:lnTo>
                    <a:pt x="214686" y="214590"/>
                  </a:lnTo>
                  <a:lnTo>
                    <a:pt x="633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1" name="Полилиния: фигура 1290">
              <a:extLst>
                <a:ext uri="{FF2B5EF4-FFF2-40B4-BE49-F238E27FC236}">
                  <a16:creationId xmlns:a16="http://schemas.microsoft.com/office/drawing/2014/main" id="{3812565B-87D6-4D5F-BEFD-7A82BB20AC67}"/>
                </a:ext>
              </a:extLst>
            </p:cNvPr>
            <p:cNvSpPr/>
            <p:nvPr/>
          </p:nvSpPr>
          <p:spPr>
            <a:xfrm>
              <a:off x="8485909" y="4572000"/>
              <a:ext cx="214052" cy="214052"/>
            </a:xfrm>
            <a:custGeom>
              <a:avLst/>
              <a:gdLst>
                <a:gd name="connsiteX0" fmla="*/ 681 w 214052"/>
                <a:gd name="connsiteY0" fmla="*/ 537 h 214052"/>
                <a:gd name="connsiteX1" fmla="*/ 214734 w 214052"/>
                <a:gd name="connsiteY1" fmla="*/ 537 h 214052"/>
                <a:gd name="connsiteX2" fmla="*/ 214734 w 214052"/>
                <a:gd name="connsiteY2" fmla="*/ 214590 h 214052"/>
                <a:gd name="connsiteX3" fmla="*/ 681 w 214052"/>
                <a:gd name="connsiteY3" fmla="*/ 21459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537"/>
                  </a:moveTo>
                  <a:lnTo>
                    <a:pt x="214734" y="537"/>
                  </a:lnTo>
                  <a:lnTo>
                    <a:pt x="214734" y="214590"/>
                  </a:lnTo>
                  <a:lnTo>
                    <a:pt x="681" y="21459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2" name="Полилиния: фигура 1291">
              <a:extLst>
                <a:ext uri="{FF2B5EF4-FFF2-40B4-BE49-F238E27FC236}">
                  <a16:creationId xmlns:a16="http://schemas.microsoft.com/office/drawing/2014/main" id="{A2DB9118-6F71-4422-84E3-0261361C7625}"/>
                </a:ext>
              </a:extLst>
            </p:cNvPr>
            <p:cNvSpPr/>
            <p:nvPr/>
          </p:nvSpPr>
          <p:spPr>
            <a:xfrm>
              <a:off x="4745181" y="4779818"/>
              <a:ext cx="214052" cy="214052"/>
            </a:xfrm>
            <a:custGeom>
              <a:avLst/>
              <a:gdLst>
                <a:gd name="connsiteX0" fmla="*/ 249 w 214052"/>
                <a:gd name="connsiteY0" fmla="*/ 561 h 214052"/>
                <a:gd name="connsiteX1" fmla="*/ 214302 w 214052"/>
                <a:gd name="connsiteY1" fmla="*/ 561 h 214052"/>
                <a:gd name="connsiteX2" fmla="*/ 214302 w 214052"/>
                <a:gd name="connsiteY2" fmla="*/ 214614 h 214052"/>
                <a:gd name="connsiteX3" fmla="*/ 249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561"/>
                  </a:moveTo>
                  <a:lnTo>
                    <a:pt x="214302" y="561"/>
                  </a:lnTo>
                  <a:lnTo>
                    <a:pt x="214302" y="214614"/>
                  </a:lnTo>
                  <a:lnTo>
                    <a:pt x="249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3" name="Полилиния: фигура 1292">
              <a:extLst>
                <a:ext uri="{FF2B5EF4-FFF2-40B4-BE49-F238E27FC236}">
                  <a16:creationId xmlns:a16="http://schemas.microsoft.com/office/drawing/2014/main" id="{11BAC856-7723-47AC-B5B6-F38F28F77BDF}"/>
                </a:ext>
              </a:extLst>
            </p:cNvPr>
            <p:cNvSpPr/>
            <p:nvPr/>
          </p:nvSpPr>
          <p:spPr>
            <a:xfrm>
              <a:off x="4953000" y="4779818"/>
              <a:ext cx="214052" cy="214052"/>
            </a:xfrm>
            <a:custGeom>
              <a:avLst/>
              <a:gdLst>
                <a:gd name="connsiteX0" fmla="*/ 273 w 214052"/>
                <a:gd name="connsiteY0" fmla="*/ 561 h 214052"/>
                <a:gd name="connsiteX1" fmla="*/ 214326 w 214052"/>
                <a:gd name="connsiteY1" fmla="*/ 561 h 214052"/>
                <a:gd name="connsiteX2" fmla="*/ 214326 w 214052"/>
                <a:gd name="connsiteY2" fmla="*/ 214614 h 214052"/>
                <a:gd name="connsiteX3" fmla="*/ 273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561"/>
                  </a:moveTo>
                  <a:lnTo>
                    <a:pt x="214326" y="561"/>
                  </a:lnTo>
                  <a:lnTo>
                    <a:pt x="214326" y="214614"/>
                  </a:lnTo>
                  <a:lnTo>
                    <a:pt x="273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4" name="Полилиния: фигура 1293">
              <a:extLst>
                <a:ext uri="{FF2B5EF4-FFF2-40B4-BE49-F238E27FC236}">
                  <a16:creationId xmlns:a16="http://schemas.microsoft.com/office/drawing/2014/main" id="{83FF7F77-2CB9-4A15-B406-A473B60897DF}"/>
                </a:ext>
              </a:extLst>
            </p:cNvPr>
            <p:cNvSpPr/>
            <p:nvPr/>
          </p:nvSpPr>
          <p:spPr>
            <a:xfrm>
              <a:off x="5160818" y="4779818"/>
              <a:ext cx="214052" cy="214052"/>
            </a:xfrm>
            <a:custGeom>
              <a:avLst/>
              <a:gdLst>
                <a:gd name="connsiteX0" fmla="*/ 297 w 214052"/>
                <a:gd name="connsiteY0" fmla="*/ 561 h 214052"/>
                <a:gd name="connsiteX1" fmla="*/ 214350 w 214052"/>
                <a:gd name="connsiteY1" fmla="*/ 561 h 214052"/>
                <a:gd name="connsiteX2" fmla="*/ 214350 w 214052"/>
                <a:gd name="connsiteY2" fmla="*/ 214614 h 214052"/>
                <a:gd name="connsiteX3" fmla="*/ 297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561"/>
                  </a:moveTo>
                  <a:lnTo>
                    <a:pt x="214350" y="561"/>
                  </a:lnTo>
                  <a:lnTo>
                    <a:pt x="214350" y="214614"/>
                  </a:lnTo>
                  <a:lnTo>
                    <a:pt x="297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5" name="Полилиния: фигура 1294">
              <a:extLst>
                <a:ext uri="{FF2B5EF4-FFF2-40B4-BE49-F238E27FC236}">
                  <a16:creationId xmlns:a16="http://schemas.microsoft.com/office/drawing/2014/main" id="{5CE2076A-2660-42AF-9563-C88C19A5ABF7}"/>
                </a:ext>
              </a:extLst>
            </p:cNvPr>
            <p:cNvSpPr/>
            <p:nvPr/>
          </p:nvSpPr>
          <p:spPr>
            <a:xfrm>
              <a:off x="5576454" y="4779818"/>
              <a:ext cx="214052" cy="214052"/>
            </a:xfrm>
            <a:custGeom>
              <a:avLst/>
              <a:gdLst>
                <a:gd name="connsiteX0" fmla="*/ 345 w 214052"/>
                <a:gd name="connsiteY0" fmla="*/ 561 h 214052"/>
                <a:gd name="connsiteX1" fmla="*/ 214398 w 214052"/>
                <a:gd name="connsiteY1" fmla="*/ 561 h 214052"/>
                <a:gd name="connsiteX2" fmla="*/ 214398 w 214052"/>
                <a:gd name="connsiteY2" fmla="*/ 214614 h 214052"/>
                <a:gd name="connsiteX3" fmla="*/ 345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561"/>
                  </a:moveTo>
                  <a:lnTo>
                    <a:pt x="214398" y="561"/>
                  </a:lnTo>
                  <a:lnTo>
                    <a:pt x="214398" y="214614"/>
                  </a:lnTo>
                  <a:lnTo>
                    <a:pt x="345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6" name="Полилиния: фигура 1295">
              <a:extLst>
                <a:ext uri="{FF2B5EF4-FFF2-40B4-BE49-F238E27FC236}">
                  <a16:creationId xmlns:a16="http://schemas.microsoft.com/office/drawing/2014/main" id="{2D6759C2-3724-4302-9233-6B3CB9A5421A}"/>
                </a:ext>
              </a:extLst>
            </p:cNvPr>
            <p:cNvSpPr/>
            <p:nvPr/>
          </p:nvSpPr>
          <p:spPr>
            <a:xfrm>
              <a:off x="5784272" y="4779818"/>
              <a:ext cx="214052" cy="214052"/>
            </a:xfrm>
            <a:custGeom>
              <a:avLst/>
              <a:gdLst>
                <a:gd name="connsiteX0" fmla="*/ 369 w 214052"/>
                <a:gd name="connsiteY0" fmla="*/ 561 h 214052"/>
                <a:gd name="connsiteX1" fmla="*/ 214422 w 214052"/>
                <a:gd name="connsiteY1" fmla="*/ 561 h 214052"/>
                <a:gd name="connsiteX2" fmla="*/ 214422 w 214052"/>
                <a:gd name="connsiteY2" fmla="*/ 214614 h 214052"/>
                <a:gd name="connsiteX3" fmla="*/ 369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561"/>
                  </a:moveTo>
                  <a:lnTo>
                    <a:pt x="214422" y="561"/>
                  </a:lnTo>
                  <a:lnTo>
                    <a:pt x="214422" y="214614"/>
                  </a:lnTo>
                  <a:lnTo>
                    <a:pt x="369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7" name="Полилиния: фигура 1296">
              <a:extLst>
                <a:ext uri="{FF2B5EF4-FFF2-40B4-BE49-F238E27FC236}">
                  <a16:creationId xmlns:a16="http://schemas.microsoft.com/office/drawing/2014/main" id="{4A8B8249-6508-43C4-855A-94EF24EFA950}"/>
                </a:ext>
              </a:extLst>
            </p:cNvPr>
            <p:cNvSpPr/>
            <p:nvPr/>
          </p:nvSpPr>
          <p:spPr>
            <a:xfrm>
              <a:off x="6199909" y="4779818"/>
              <a:ext cx="214052" cy="214052"/>
            </a:xfrm>
            <a:custGeom>
              <a:avLst/>
              <a:gdLst>
                <a:gd name="connsiteX0" fmla="*/ 417 w 214052"/>
                <a:gd name="connsiteY0" fmla="*/ 561 h 214052"/>
                <a:gd name="connsiteX1" fmla="*/ 214470 w 214052"/>
                <a:gd name="connsiteY1" fmla="*/ 561 h 214052"/>
                <a:gd name="connsiteX2" fmla="*/ 214470 w 214052"/>
                <a:gd name="connsiteY2" fmla="*/ 214614 h 214052"/>
                <a:gd name="connsiteX3" fmla="*/ 417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561"/>
                  </a:moveTo>
                  <a:lnTo>
                    <a:pt x="214470" y="561"/>
                  </a:lnTo>
                  <a:lnTo>
                    <a:pt x="214470" y="214614"/>
                  </a:lnTo>
                  <a:lnTo>
                    <a:pt x="417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8" name="Полилиния: фигура 1297">
              <a:extLst>
                <a:ext uri="{FF2B5EF4-FFF2-40B4-BE49-F238E27FC236}">
                  <a16:creationId xmlns:a16="http://schemas.microsoft.com/office/drawing/2014/main" id="{AAF3A779-5A24-4793-BEA3-48CC3FBF1545}"/>
                </a:ext>
              </a:extLst>
            </p:cNvPr>
            <p:cNvSpPr/>
            <p:nvPr/>
          </p:nvSpPr>
          <p:spPr>
            <a:xfrm>
              <a:off x="6407727" y="4779818"/>
              <a:ext cx="214052" cy="214052"/>
            </a:xfrm>
            <a:custGeom>
              <a:avLst/>
              <a:gdLst>
                <a:gd name="connsiteX0" fmla="*/ 441 w 214052"/>
                <a:gd name="connsiteY0" fmla="*/ 561 h 214052"/>
                <a:gd name="connsiteX1" fmla="*/ 214494 w 214052"/>
                <a:gd name="connsiteY1" fmla="*/ 561 h 214052"/>
                <a:gd name="connsiteX2" fmla="*/ 214494 w 214052"/>
                <a:gd name="connsiteY2" fmla="*/ 214614 h 214052"/>
                <a:gd name="connsiteX3" fmla="*/ 441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561"/>
                  </a:moveTo>
                  <a:lnTo>
                    <a:pt x="214494" y="561"/>
                  </a:lnTo>
                  <a:lnTo>
                    <a:pt x="214494" y="214614"/>
                  </a:lnTo>
                  <a:lnTo>
                    <a:pt x="441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9" name="Полилиния: фигура 1298">
              <a:extLst>
                <a:ext uri="{FF2B5EF4-FFF2-40B4-BE49-F238E27FC236}">
                  <a16:creationId xmlns:a16="http://schemas.microsoft.com/office/drawing/2014/main" id="{C80B98BC-FA35-44FB-B9C5-D2ACFD6AACA6}"/>
                </a:ext>
              </a:extLst>
            </p:cNvPr>
            <p:cNvSpPr/>
            <p:nvPr/>
          </p:nvSpPr>
          <p:spPr>
            <a:xfrm>
              <a:off x="7031181" y="4779818"/>
              <a:ext cx="214052" cy="214052"/>
            </a:xfrm>
            <a:custGeom>
              <a:avLst/>
              <a:gdLst>
                <a:gd name="connsiteX0" fmla="*/ 513 w 214052"/>
                <a:gd name="connsiteY0" fmla="*/ 561 h 214052"/>
                <a:gd name="connsiteX1" fmla="*/ 214566 w 214052"/>
                <a:gd name="connsiteY1" fmla="*/ 561 h 214052"/>
                <a:gd name="connsiteX2" fmla="*/ 214566 w 214052"/>
                <a:gd name="connsiteY2" fmla="*/ 214614 h 214052"/>
                <a:gd name="connsiteX3" fmla="*/ 513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561"/>
                  </a:moveTo>
                  <a:lnTo>
                    <a:pt x="214566" y="561"/>
                  </a:lnTo>
                  <a:lnTo>
                    <a:pt x="214566" y="214614"/>
                  </a:lnTo>
                  <a:lnTo>
                    <a:pt x="513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0" name="Полилиния: фигура 1299">
              <a:extLst>
                <a:ext uri="{FF2B5EF4-FFF2-40B4-BE49-F238E27FC236}">
                  <a16:creationId xmlns:a16="http://schemas.microsoft.com/office/drawing/2014/main" id="{E83F79A1-6DED-4C06-8D6A-BF2DB0D38B06}"/>
                </a:ext>
              </a:extLst>
            </p:cNvPr>
            <p:cNvSpPr/>
            <p:nvPr/>
          </p:nvSpPr>
          <p:spPr>
            <a:xfrm>
              <a:off x="7239000" y="4779818"/>
              <a:ext cx="214052" cy="214052"/>
            </a:xfrm>
            <a:custGeom>
              <a:avLst/>
              <a:gdLst>
                <a:gd name="connsiteX0" fmla="*/ 537 w 214052"/>
                <a:gd name="connsiteY0" fmla="*/ 561 h 214052"/>
                <a:gd name="connsiteX1" fmla="*/ 214590 w 214052"/>
                <a:gd name="connsiteY1" fmla="*/ 561 h 214052"/>
                <a:gd name="connsiteX2" fmla="*/ 214590 w 214052"/>
                <a:gd name="connsiteY2" fmla="*/ 214614 h 214052"/>
                <a:gd name="connsiteX3" fmla="*/ 537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61"/>
                  </a:moveTo>
                  <a:lnTo>
                    <a:pt x="214590" y="561"/>
                  </a:lnTo>
                  <a:lnTo>
                    <a:pt x="214590" y="214614"/>
                  </a:lnTo>
                  <a:lnTo>
                    <a:pt x="537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1" name="Полилиния: фигура 1300">
              <a:extLst>
                <a:ext uri="{FF2B5EF4-FFF2-40B4-BE49-F238E27FC236}">
                  <a16:creationId xmlns:a16="http://schemas.microsoft.com/office/drawing/2014/main" id="{4A558B23-E8BC-4B70-A825-E1CFD147FEB4}"/>
                </a:ext>
              </a:extLst>
            </p:cNvPr>
            <p:cNvSpPr/>
            <p:nvPr/>
          </p:nvSpPr>
          <p:spPr>
            <a:xfrm>
              <a:off x="8070272" y="4779818"/>
              <a:ext cx="214052" cy="214052"/>
            </a:xfrm>
            <a:custGeom>
              <a:avLst/>
              <a:gdLst>
                <a:gd name="connsiteX0" fmla="*/ 633 w 214052"/>
                <a:gd name="connsiteY0" fmla="*/ 561 h 214052"/>
                <a:gd name="connsiteX1" fmla="*/ 214686 w 214052"/>
                <a:gd name="connsiteY1" fmla="*/ 561 h 214052"/>
                <a:gd name="connsiteX2" fmla="*/ 214686 w 214052"/>
                <a:gd name="connsiteY2" fmla="*/ 214614 h 214052"/>
                <a:gd name="connsiteX3" fmla="*/ 633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561"/>
                  </a:moveTo>
                  <a:lnTo>
                    <a:pt x="214686" y="561"/>
                  </a:lnTo>
                  <a:lnTo>
                    <a:pt x="214686" y="214614"/>
                  </a:lnTo>
                  <a:lnTo>
                    <a:pt x="633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2" name="Полилиния: фигура 1301">
              <a:extLst>
                <a:ext uri="{FF2B5EF4-FFF2-40B4-BE49-F238E27FC236}">
                  <a16:creationId xmlns:a16="http://schemas.microsoft.com/office/drawing/2014/main" id="{FC27EC6E-B850-41FB-8E42-1B4BBA6F9B76}"/>
                </a:ext>
              </a:extLst>
            </p:cNvPr>
            <p:cNvSpPr/>
            <p:nvPr/>
          </p:nvSpPr>
          <p:spPr>
            <a:xfrm>
              <a:off x="8278090" y="4779818"/>
              <a:ext cx="214052" cy="214052"/>
            </a:xfrm>
            <a:custGeom>
              <a:avLst/>
              <a:gdLst>
                <a:gd name="connsiteX0" fmla="*/ 657 w 214052"/>
                <a:gd name="connsiteY0" fmla="*/ 561 h 214052"/>
                <a:gd name="connsiteX1" fmla="*/ 214710 w 214052"/>
                <a:gd name="connsiteY1" fmla="*/ 561 h 214052"/>
                <a:gd name="connsiteX2" fmla="*/ 214710 w 214052"/>
                <a:gd name="connsiteY2" fmla="*/ 214614 h 214052"/>
                <a:gd name="connsiteX3" fmla="*/ 657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561"/>
                  </a:moveTo>
                  <a:lnTo>
                    <a:pt x="214710" y="561"/>
                  </a:lnTo>
                  <a:lnTo>
                    <a:pt x="214710" y="214614"/>
                  </a:lnTo>
                  <a:lnTo>
                    <a:pt x="657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3" name="Полилиния: фигура 1302">
              <a:extLst>
                <a:ext uri="{FF2B5EF4-FFF2-40B4-BE49-F238E27FC236}">
                  <a16:creationId xmlns:a16="http://schemas.microsoft.com/office/drawing/2014/main" id="{F5060D1C-49E7-42E2-A21A-D9EEC714B585}"/>
                </a:ext>
              </a:extLst>
            </p:cNvPr>
            <p:cNvSpPr/>
            <p:nvPr/>
          </p:nvSpPr>
          <p:spPr>
            <a:xfrm>
              <a:off x="8693727" y="4779818"/>
              <a:ext cx="214052" cy="214052"/>
            </a:xfrm>
            <a:custGeom>
              <a:avLst/>
              <a:gdLst>
                <a:gd name="connsiteX0" fmla="*/ 705 w 214052"/>
                <a:gd name="connsiteY0" fmla="*/ 561 h 214052"/>
                <a:gd name="connsiteX1" fmla="*/ 214758 w 214052"/>
                <a:gd name="connsiteY1" fmla="*/ 561 h 214052"/>
                <a:gd name="connsiteX2" fmla="*/ 214758 w 214052"/>
                <a:gd name="connsiteY2" fmla="*/ 214614 h 214052"/>
                <a:gd name="connsiteX3" fmla="*/ 705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561"/>
                  </a:moveTo>
                  <a:lnTo>
                    <a:pt x="214758" y="561"/>
                  </a:lnTo>
                  <a:lnTo>
                    <a:pt x="214758" y="214614"/>
                  </a:lnTo>
                  <a:lnTo>
                    <a:pt x="705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4" name="Полилиния: фигура 1303">
              <a:extLst>
                <a:ext uri="{FF2B5EF4-FFF2-40B4-BE49-F238E27FC236}">
                  <a16:creationId xmlns:a16="http://schemas.microsoft.com/office/drawing/2014/main" id="{4357D821-50E0-4177-9487-093FE9A2B3F8}"/>
                </a:ext>
              </a:extLst>
            </p:cNvPr>
            <p:cNvSpPr/>
            <p:nvPr/>
          </p:nvSpPr>
          <p:spPr>
            <a:xfrm>
              <a:off x="8901545" y="4779818"/>
              <a:ext cx="214052" cy="214052"/>
            </a:xfrm>
            <a:custGeom>
              <a:avLst/>
              <a:gdLst>
                <a:gd name="connsiteX0" fmla="*/ 729 w 214052"/>
                <a:gd name="connsiteY0" fmla="*/ 561 h 214052"/>
                <a:gd name="connsiteX1" fmla="*/ 214782 w 214052"/>
                <a:gd name="connsiteY1" fmla="*/ 561 h 214052"/>
                <a:gd name="connsiteX2" fmla="*/ 214782 w 214052"/>
                <a:gd name="connsiteY2" fmla="*/ 214614 h 214052"/>
                <a:gd name="connsiteX3" fmla="*/ 729 w 214052"/>
                <a:gd name="connsiteY3" fmla="*/ 21461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561"/>
                  </a:moveTo>
                  <a:lnTo>
                    <a:pt x="214782" y="561"/>
                  </a:lnTo>
                  <a:lnTo>
                    <a:pt x="214782" y="214614"/>
                  </a:lnTo>
                  <a:lnTo>
                    <a:pt x="729" y="21461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5" name="Полилиния: фигура 1304">
              <a:extLst>
                <a:ext uri="{FF2B5EF4-FFF2-40B4-BE49-F238E27FC236}">
                  <a16:creationId xmlns:a16="http://schemas.microsoft.com/office/drawing/2014/main" id="{D4E942E1-1FD8-4B7A-8BD4-6285D6737032}"/>
                </a:ext>
              </a:extLst>
            </p:cNvPr>
            <p:cNvSpPr/>
            <p:nvPr/>
          </p:nvSpPr>
          <p:spPr>
            <a:xfrm>
              <a:off x="4953000" y="4987636"/>
              <a:ext cx="214052" cy="214052"/>
            </a:xfrm>
            <a:custGeom>
              <a:avLst/>
              <a:gdLst>
                <a:gd name="connsiteX0" fmla="*/ 273 w 214052"/>
                <a:gd name="connsiteY0" fmla="*/ 585 h 214052"/>
                <a:gd name="connsiteX1" fmla="*/ 214326 w 214052"/>
                <a:gd name="connsiteY1" fmla="*/ 585 h 214052"/>
                <a:gd name="connsiteX2" fmla="*/ 214326 w 214052"/>
                <a:gd name="connsiteY2" fmla="*/ 214638 h 214052"/>
                <a:gd name="connsiteX3" fmla="*/ 273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585"/>
                  </a:moveTo>
                  <a:lnTo>
                    <a:pt x="214326" y="585"/>
                  </a:lnTo>
                  <a:lnTo>
                    <a:pt x="214326" y="214638"/>
                  </a:lnTo>
                  <a:lnTo>
                    <a:pt x="273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6" name="Полилиния: фигура 1305">
              <a:extLst>
                <a:ext uri="{FF2B5EF4-FFF2-40B4-BE49-F238E27FC236}">
                  <a16:creationId xmlns:a16="http://schemas.microsoft.com/office/drawing/2014/main" id="{39A2599F-623E-4558-B2C4-57AE04712801}"/>
                </a:ext>
              </a:extLst>
            </p:cNvPr>
            <p:cNvSpPr/>
            <p:nvPr/>
          </p:nvSpPr>
          <p:spPr>
            <a:xfrm>
              <a:off x="5576454" y="4987636"/>
              <a:ext cx="214052" cy="214052"/>
            </a:xfrm>
            <a:custGeom>
              <a:avLst/>
              <a:gdLst>
                <a:gd name="connsiteX0" fmla="*/ 345 w 214052"/>
                <a:gd name="connsiteY0" fmla="*/ 585 h 214052"/>
                <a:gd name="connsiteX1" fmla="*/ 214398 w 214052"/>
                <a:gd name="connsiteY1" fmla="*/ 585 h 214052"/>
                <a:gd name="connsiteX2" fmla="*/ 214398 w 214052"/>
                <a:gd name="connsiteY2" fmla="*/ 214638 h 214052"/>
                <a:gd name="connsiteX3" fmla="*/ 345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585"/>
                  </a:moveTo>
                  <a:lnTo>
                    <a:pt x="214398" y="585"/>
                  </a:lnTo>
                  <a:lnTo>
                    <a:pt x="214398" y="214638"/>
                  </a:lnTo>
                  <a:lnTo>
                    <a:pt x="345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7" name="Полилиния: фигура 1306">
              <a:extLst>
                <a:ext uri="{FF2B5EF4-FFF2-40B4-BE49-F238E27FC236}">
                  <a16:creationId xmlns:a16="http://schemas.microsoft.com/office/drawing/2014/main" id="{1EF6567E-BE15-4806-A8FD-92260D2B2C24}"/>
                </a:ext>
              </a:extLst>
            </p:cNvPr>
            <p:cNvSpPr/>
            <p:nvPr/>
          </p:nvSpPr>
          <p:spPr>
            <a:xfrm>
              <a:off x="5784272" y="4987636"/>
              <a:ext cx="214052" cy="214052"/>
            </a:xfrm>
            <a:custGeom>
              <a:avLst/>
              <a:gdLst>
                <a:gd name="connsiteX0" fmla="*/ 369 w 214052"/>
                <a:gd name="connsiteY0" fmla="*/ 585 h 214052"/>
                <a:gd name="connsiteX1" fmla="*/ 214422 w 214052"/>
                <a:gd name="connsiteY1" fmla="*/ 585 h 214052"/>
                <a:gd name="connsiteX2" fmla="*/ 214422 w 214052"/>
                <a:gd name="connsiteY2" fmla="*/ 214638 h 214052"/>
                <a:gd name="connsiteX3" fmla="*/ 369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585"/>
                  </a:moveTo>
                  <a:lnTo>
                    <a:pt x="214422" y="585"/>
                  </a:lnTo>
                  <a:lnTo>
                    <a:pt x="214422" y="214638"/>
                  </a:lnTo>
                  <a:lnTo>
                    <a:pt x="369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8" name="Полилиния: фигура 1307">
              <a:extLst>
                <a:ext uri="{FF2B5EF4-FFF2-40B4-BE49-F238E27FC236}">
                  <a16:creationId xmlns:a16="http://schemas.microsoft.com/office/drawing/2014/main" id="{BA509F41-B9DF-478E-876A-D09D3F2975FE}"/>
                </a:ext>
              </a:extLst>
            </p:cNvPr>
            <p:cNvSpPr/>
            <p:nvPr/>
          </p:nvSpPr>
          <p:spPr>
            <a:xfrm>
              <a:off x="6407727" y="4987636"/>
              <a:ext cx="214052" cy="214052"/>
            </a:xfrm>
            <a:custGeom>
              <a:avLst/>
              <a:gdLst>
                <a:gd name="connsiteX0" fmla="*/ 441 w 214052"/>
                <a:gd name="connsiteY0" fmla="*/ 585 h 214052"/>
                <a:gd name="connsiteX1" fmla="*/ 214494 w 214052"/>
                <a:gd name="connsiteY1" fmla="*/ 585 h 214052"/>
                <a:gd name="connsiteX2" fmla="*/ 214494 w 214052"/>
                <a:gd name="connsiteY2" fmla="*/ 214638 h 214052"/>
                <a:gd name="connsiteX3" fmla="*/ 441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585"/>
                  </a:moveTo>
                  <a:lnTo>
                    <a:pt x="214494" y="585"/>
                  </a:lnTo>
                  <a:lnTo>
                    <a:pt x="214494" y="214638"/>
                  </a:lnTo>
                  <a:lnTo>
                    <a:pt x="441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9" name="Полилиния: фигура 1308">
              <a:extLst>
                <a:ext uri="{FF2B5EF4-FFF2-40B4-BE49-F238E27FC236}">
                  <a16:creationId xmlns:a16="http://schemas.microsoft.com/office/drawing/2014/main" id="{C9AAC3AE-C166-4165-B99D-2A1F0809A3BC}"/>
                </a:ext>
              </a:extLst>
            </p:cNvPr>
            <p:cNvSpPr/>
            <p:nvPr/>
          </p:nvSpPr>
          <p:spPr>
            <a:xfrm>
              <a:off x="6615545" y="4987636"/>
              <a:ext cx="214052" cy="214052"/>
            </a:xfrm>
            <a:custGeom>
              <a:avLst/>
              <a:gdLst>
                <a:gd name="connsiteX0" fmla="*/ 465 w 214052"/>
                <a:gd name="connsiteY0" fmla="*/ 585 h 214052"/>
                <a:gd name="connsiteX1" fmla="*/ 214518 w 214052"/>
                <a:gd name="connsiteY1" fmla="*/ 585 h 214052"/>
                <a:gd name="connsiteX2" fmla="*/ 214518 w 214052"/>
                <a:gd name="connsiteY2" fmla="*/ 214638 h 214052"/>
                <a:gd name="connsiteX3" fmla="*/ 465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585"/>
                  </a:moveTo>
                  <a:lnTo>
                    <a:pt x="214518" y="585"/>
                  </a:lnTo>
                  <a:lnTo>
                    <a:pt x="214518" y="214638"/>
                  </a:lnTo>
                  <a:lnTo>
                    <a:pt x="465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0" name="Полилиния: фигура 1309">
              <a:extLst>
                <a:ext uri="{FF2B5EF4-FFF2-40B4-BE49-F238E27FC236}">
                  <a16:creationId xmlns:a16="http://schemas.microsoft.com/office/drawing/2014/main" id="{5F1328A9-FC40-49F3-8DC4-BDA16F96CAD1}"/>
                </a:ext>
              </a:extLst>
            </p:cNvPr>
            <p:cNvSpPr/>
            <p:nvPr/>
          </p:nvSpPr>
          <p:spPr>
            <a:xfrm>
              <a:off x="7031181" y="4987636"/>
              <a:ext cx="214052" cy="214052"/>
            </a:xfrm>
            <a:custGeom>
              <a:avLst/>
              <a:gdLst>
                <a:gd name="connsiteX0" fmla="*/ 513 w 214052"/>
                <a:gd name="connsiteY0" fmla="*/ 585 h 214052"/>
                <a:gd name="connsiteX1" fmla="*/ 214566 w 214052"/>
                <a:gd name="connsiteY1" fmla="*/ 585 h 214052"/>
                <a:gd name="connsiteX2" fmla="*/ 214566 w 214052"/>
                <a:gd name="connsiteY2" fmla="*/ 214638 h 214052"/>
                <a:gd name="connsiteX3" fmla="*/ 513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585"/>
                  </a:moveTo>
                  <a:lnTo>
                    <a:pt x="214566" y="585"/>
                  </a:lnTo>
                  <a:lnTo>
                    <a:pt x="214566" y="214638"/>
                  </a:lnTo>
                  <a:lnTo>
                    <a:pt x="513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1" name="Полилиния: фигура 1310">
              <a:extLst>
                <a:ext uri="{FF2B5EF4-FFF2-40B4-BE49-F238E27FC236}">
                  <a16:creationId xmlns:a16="http://schemas.microsoft.com/office/drawing/2014/main" id="{F8C78C72-F420-452A-A2C4-A5A5788E8A44}"/>
                </a:ext>
              </a:extLst>
            </p:cNvPr>
            <p:cNvSpPr/>
            <p:nvPr/>
          </p:nvSpPr>
          <p:spPr>
            <a:xfrm>
              <a:off x="7239000" y="4987636"/>
              <a:ext cx="214052" cy="214052"/>
            </a:xfrm>
            <a:custGeom>
              <a:avLst/>
              <a:gdLst>
                <a:gd name="connsiteX0" fmla="*/ 537 w 214052"/>
                <a:gd name="connsiteY0" fmla="*/ 585 h 214052"/>
                <a:gd name="connsiteX1" fmla="*/ 214590 w 214052"/>
                <a:gd name="connsiteY1" fmla="*/ 585 h 214052"/>
                <a:gd name="connsiteX2" fmla="*/ 214590 w 214052"/>
                <a:gd name="connsiteY2" fmla="*/ 214638 h 214052"/>
                <a:gd name="connsiteX3" fmla="*/ 537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585"/>
                  </a:moveTo>
                  <a:lnTo>
                    <a:pt x="214590" y="585"/>
                  </a:lnTo>
                  <a:lnTo>
                    <a:pt x="214590" y="214638"/>
                  </a:lnTo>
                  <a:lnTo>
                    <a:pt x="537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2" name="Полилиния: фигура 1311">
              <a:extLst>
                <a:ext uri="{FF2B5EF4-FFF2-40B4-BE49-F238E27FC236}">
                  <a16:creationId xmlns:a16="http://schemas.microsoft.com/office/drawing/2014/main" id="{823C0381-C63B-439C-80B0-5B7AA7D65534}"/>
                </a:ext>
              </a:extLst>
            </p:cNvPr>
            <p:cNvSpPr/>
            <p:nvPr/>
          </p:nvSpPr>
          <p:spPr>
            <a:xfrm>
              <a:off x="7654636" y="4987636"/>
              <a:ext cx="214052" cy="214052"/>
            </a:xfrm>
            <a:custGeom>
              <a:avLst/>
              <a:gdLst>
                <a:gd name="connsiteX0" fmla="*/ 585 w 214052"/>
                <a:gd name="connsiteY0" fmla="*/ 585 h 214052"/>
                <a:gd name="connsiteX1" fmla="*/ 214638 w 214052"/>
                <a:gd name="connsiteY1" fmla="*/ 585 h 214052"/>
                <a:gd name="connsiteX2" fmla="*/ 214638 w 214052"/>
                <a:gd name="connsiteY2" fmla="*/ 214638 h 214052"/>
                <a:gd name="connsiteX3" fmla="*/ 585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585"/>
                  </a:moveTo>
                  <a:lnTo>
                    <a:pt x="214638" y="585"/>
                  </a:lnTo>
                  <a:lnTo>
                    <a:pt x="214638" y="214638"/>
                  </a:lnTo>
                  <a:lnTo>
                    <a:pt x="585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3" name="Полилиния: фигура 1312">
              <a:extLst>
                <a:ext uri="{FF2B5EF4-FFF2-40B4-BE49-F238E27FC236}">
                  <a16:creationId xmlns:a16="http://schemas.microsoft.com/office/drawing/2014/main" id="{01A13613-0074-4418-B7C6-5C66C7AFC76A}"/>
                </a:ext>
              </a:extLst>
            </p:cNvPr>
            <p:cNvSpPr/>
            <p:nvPr/>
          </p:nvSpPr>
          <p:spPr>
            <a:xfrm>
              <a:off x="8070272" y="4987636"/>
              <a:ext cx="214052" cy="214052"/>
            </a:xfrm>
            <a:custGeom>
              <a:avLst/>
              <a:gdLst>
                <a:gd name="connsiteX0" fmla="*/ 633 w 214052"/>
                <a:gd name="connsiteY0" fmla="*/ 585 h 214052"/>
                <a:gd name="connsiteX1" fmla="*/ 214686 w 214052"/>
                <a:gd name="connsiteY1" fmla="*/ 585 h 214052"/>
                <a:gd name="connsiteX2" fmla="*/ 214686 w 214052"/>
                <a:gd name="connsiteY2" fmla="*/ 214638 h 214052"/>
                <a:gd name="connsiteX3" fmla="*/ 633 w 214052"/>
                <a:gd name="connsiteY3" fmla="*/ 21463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585"/>
                  </a:moveTo>
                  <a:lnTo>
                    <a:pt x="214686" y="585"/>
                  </a:lnTo>
                  <a:lnTo>
                    <a:pt x="214686" y="214638"/>
                  </a:lnTo>
                  <a:lnTo>
                    <a:pt x="633" y="21463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4" name="Полилиния: фигура 1313">
              <a:extLst>
                <a:ext uri="{FF2B5EF4-FFF2-40B4-BE49-F238E27FC236}">
                  <a16:creationId xmlns:a16="http://schemas.microsoft.com/office/drawing/2014/main" id="{94B3D96D-AF30-42B9-B0D1-451C0697B205}"/>
                </a:ext>
              </a:extLst>
            </p:cNvPr>
            <p:cNvSpPr/>
            <p:nvPr/>
          </p:nvSpPr>
          <p:spPr>
            <a:xfrm>
              <a:off x="4953000" y="5195454"/>
              <a:ext cx="214052" cy="214052"/>
            </a:xfrm>
            <a:custGeom>
              <a:avLst/>
              <a:gdLst>
                <a:gd name="connsiteX0" fmla="*/ 273 w 214052"/>
                <a:gd name="connsiteY0" fmla="*/ 609 h 214052"/>
                <a:gd name="connsiteX1" fmla="*/ 214326 w 214052"/>
                <a:gd name="connsiteY1" fmla="*/ 609 h 214052"/>
                <a:gd name="connsiteX2" fmla="*/ 214326 w 214052"/>
                <a:gd name="connsiteY2" fmla="*/ 214662 h 214052"/>
                <a:gd name="connsiteX3" fmla="*/ 27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609"/>
                  </a:moveTo>
                  <a:lnTo>
                    <a:pt x="214326" y="609"/>
                  </a:lnTo>
                  <a:lnTo>
                    <a:pt x="214326" y="214662"/>
                  </a:lnTo>
                  <a:lnTo>
                    <a:pt x="27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5" name="Полилиния: фигура 1314">
              <a:extLst>
                <a:ext uri="{FF2B5EF4-FFF2-40B4-BE49-F238E27FC236}">
                  <a16:creationId xmlns:a16="http://schemas.microsoft.com/office/drawing/2014/main" id="{30509539-894C-46BE-85D2-FED30452F4B9}"/>
                </a:ext>
              </a:extLst>
            </p:cNvPr>
            <p:cNvSpPr/>
            <p:nvPr/>
          </p:nvSpPr>
          <p:spPr>
            <a:xfrm>
              <a:off x="5368636" y="5195454"/>
              <a:ext cx="214052" cy="214052"/>
            </a:xfrm>
            <a:custGeom>
              <a:avLst/>
              <a:gdLst>
                <a:gd name="connsiteX0" fmla="*/ 321 w 214052"/>
                <a:gd name="connsiteY0" fmla="*/ 609 h 214052"/>
                <a:gd name="connsiteX1" fmla="*/ 214374 w 214052"/>
                <a:gd name="connsiteY1" fmla="*/ 609 h 214052"/>
                <a:gd name="connsiteX2" fmla="*/ 214374 w 214052"/>
                <a:gd name="connsiteY2" fmla="*/ 214662 h 214052"/>
                <a:gd name="connsiteX3" fmla="*/ 321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609"/>
                  </a:moveTo>
                  <a:lnTo>
                    <a:pt x="214374" y="609"/>
                  </a:lnTo>
                  <a:lnTo>
                    <a:pt x="214374" y="214662"/>
                  </a:lnTo>
                  <a:lnTo>
                    <a:pt x="321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6" name="Полилиния: фигура 1315">
              <a:extLst>
                <a:ext uri="{FF2B5EF4-FFF2-40B4-BE49-F238E27FC236}">
                  <a16:creationId xmlns:a16="http://schemas.microsoft.com/office/drawing/2014/main" id="{2E11877C-666E-495A-8B09-2ECE22A2F187}"/>
                </a:ext>
              </a:extLst>
            </p:cNvPr>
            <p:cNvSpPr/>
            <p:nvPr/>
          </p:nvSpPr>
          <p:spPr>
            <a:xfrm>
              <a:off x="5784272" y="5195454"/>
              <a:ext cx="214052" cy="214052"/>
            </a:xfrm>
            <a:custGeom>
              <a:avLst/>
              <a:gdLst>
                <a:gd name="connsiteX0" fmla="*/ 369 w 214052"/>
                <a:gd name="connsiteY0" fmla="*/ 609 h 214052"/>
                <a:gd name="connsiteX1" fmla="*/ 214422 w 214052"/>
                <a:gd name="connsiteY1" fmla="*/ 609 h 214052"/>
                <a:gd name="connsiteX2" fmla="*/ 214422 w 214052"/>
                <a:gd name="connsiteY2" fmla="*/ 214662 h 214052"/>
                <a:gd name="connsiteX3" fmla="*/ 369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609"/>
                  </a:moveTo>
                  <a:lnTo>
                    <a:pt x="214422" y="609"/>
                  </a:lnTo>
                  <a:lnTo>
                    <a:pt x="214422" y="214662"/>
                  </a:lnTo>
                  <a:lnTo>
                    <a:pt x="369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7" name="Полилиния: фигура 1316">
              <a:extLst>
                <a:ext uri="{FF2B5EF4-FFF2-40B4-BE49-F238E27FC236}">
                  <a16:creationId xmlns:a16="http://schemas.microsoft.com/office/drawing/2014/main" id="{67B56F88-FE6B-4283-BF9D-5950694C357E}"/>
                </a:ext>
              </a:extLst>
            </p:cNvPr>
            <p:cNvSpPr/>
            <p:nvPr/>
          </p:nvSpPr>
          <p:spPr>
            <a:xfrm>
              <a:off x="5992090" y="5195454"/>
              <a:ext cx="214052" cy="214052"/>
            </a:xfrm>
            <a:custGeom>
              <a:avLst/>
              <a:gdLst>
                <a:gd name="connsiteX0" fmla="*/ 393 w 214052"/>
                <a:gd name="connsiteY0" fmla="*/ 609 h 214052"/>
                <a:gd name="connsiteX1" fmla="*/ 214446 w 214052"/>
                <a:gd name="connsiteY1" fmla="*/ 609 h 214052"/>
                <a:gd name="connsiteX2" fmla="*/ 214446 w 214052"/>
                <a:gd name="connsiteY2" fmla="*/ 214662 h 214052"/>
                <a:gd name="connsiteX3" fmla="*/ 39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609"/>
                  </a:moveTo>
                  <a:lnTo>
                    <a:pt x="214446" y="609"/>
                  </a:lnTo>
                  <a:lnTo>
                    <a:pt x="214446" y="214662"/>
                  </a:lnTo>
                  <a:lnTo>
                    <a:pt x="39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8" name="Полилиния: фигура 1317">
              <a:extLst>
                <a:ext uri="{FF2B5EF4-FFF2-40B4-BE49-F238E27FC236}">
                  <a16:creationId xmlns:a16="http://schemas.microsoft.com/office/drawing/2014/main" id="{139D3404-53C4-4125-A18E-9E56E214578C}"/>
                </a:ext>
              </a:extLst>
            </p:cNvPr>
            <p:cNvSpPr/>
            <p:nvPr/>
          </p:nvSpPr>
          <p:spPr>
            <a:xfrm>
              <a:off x="6615545" y="5195454"/>
              <a:ext cx="214052" cy="214052"/>
            </a:xfrm>
            <a:custGeom>
              <a:avLst/>
              <a:gdLst>
                <a:gd name="connsiteX0" fmla="*/ 465 w 214052"/>
                <a:gd name="connsiteY0" fmla="*/ 609 h 214052"/>
                <a:gd name="connsiteX1" fmla="*/ 214518 w 214052"/>
                <a:gd name="connsiteY1" fmla="*/ 609 h 214052"/>
                <a:gd name="connsiteX2" fmla="*/ 214518 w 214052"/>
                <a:gd name="connsiteY2" fmla="*/ 214662 h 214052"/>
                <a:gd name="connsiteX3" fmla="*/ 465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609"/>
                  </a:moveTo>
                  <a:lnTo>
                    <a:pt x="214518" y="609"/>
                  </a:lnTo>
                  <a:lnTo>
                    <a:pt x="214518" y="214662"/>
                  </a:lnTo>
                  <a:lnTo>
                    <a:pt x="465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9" name="Полилиния: фигура 1318">
              <a:extLst>
                <a:ext uri="{FF2B5EF4-FFF2-40B4-BE49-F238E27FC236}">
                  <a16:creationId xmlns:a16="http://schemas.microsoft.com/office/drawing/2014/main" id="{A3B88972-8C32-462C-8B1E-B6E79C993BA1}"/>
                </a:ext>
              </a:extLst>
            </p:cNvPr>
            <p:cNvSpPr/>
            <p:nvPr/>
          </p:nvSpPr>
          <p:spPr>
            <a:xfrm>
              <a:off x="6823363" y="5195454"/>
              <a:ext cx="214052" cy="214052"/>
            </a:xfrm>
            <a:custGeom>
              <a:avLst/>
              <a:gdLst>
                <a:gd name="connsiteX0" fmla="*/ 489 w 214052"/>
                <a:gd name="connsiteY0" fmla="*/ 609 h 214052"/>
                <a:gd name="connsiteX1" fmla="*/ 214542 w 214052"/>
                <a:gd name="connsiteY1" fmla="*/ 609 h 214052"/>
                <a:gd name="connsiteX2" fmla="*/ 214542 w 214052"/>
                <a:gd name="connsiteY2" fmla="*/ 214662 h 214052"/>
                <a:gd name="connsiteX3" fmla="*/ 489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609"/>
                  </a:moveTo>
                  <a:lnTo>
                    <a:pt x="214542" y="609"/>
                  </a:lnTo>
                  <a:lnTo>
                    <a:pt x="214542" y="214662"/>
                  </a:lnTo>
                  <a:lnTo>
                    <a:pt x="489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0" name="Полилиния: фигура 1319">
              <a:extLst>
                <a:ext uri="{FF2B5EF4-FFF2-40B4-BE49-F238E27FC236}">
                  <a16:creationId xmlns:a16="http://schemas.microsoft.com/office/drawing/2014/main" id="{43EB7E1E-AFEE-43D0-9429-EF4622CDC06B}"/>
                </a:ext>
              </a:extLst>
            </p:cNvPr>
            <p:cNvSpPr/>
            <p:nvPr/>
          </p:nvSpPr>
          <p:spPr>
            <a:xfrm>
              <a:off x="7031181" y="5195454"/>
              <a:ext cx="214052" cy="214052"/>
            </a:xfrm>
            <a:custGeom>
              <a:avLst/>
              <a:gdLst>
                <a:gd name="connsiteX0" fmla="*/ 513 w 214052"/>
                <a:gd name="connsiteY0" fmla="*/ 609 h 214052"/>
                <a:gd name="connsiteX1" fmla="*/ 214566 w 214052"/>
                <a:gd name="connsiteY1" fmla="*/ 609 h 214052"/>
                <a:gd name="connsiteX2" fmla="*/ 214566 w 214052"/>
                <a:gd name="connsiteY2" fmla="*/ 214662 h 214052"/>
                <a:gd name="connsiteX3" fmla="*/ 51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609"/>
                  </a:moveTo>
                  <a:lnTo>
                    <a:pt x="214566" y="609"/>
                  </a:lnTo>
                  <a:lnTo>
                    <a:pt x="214566" y="214662"/>
                  </a:lnTo>
                  <a:lnTo>
                    <a:pt x="51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1" name="Полилиния: фигура 1320">
              <a:extLst>
                <a:ext uri="{FF2B5EF4-FFF2-40B4-BE49-F238E27FC236}">
                  <a16:creationId xmlns:a16="http://schemas.microsoft.com/office/drawing/2014/main" id="{7B46AA1D-F101-4FDC-94F7-440647312CCD}"/>
                </a:ext>
              </a:extLst>
            </p:cNvPr>
            <p:cNvSpPr/>
            <p:nvPr/>
          </p:nvSpPr>
          <p:spPr>
            <a:xfrm>
              <a:off x="7239000" y="5195454"/>
              <a:ext cx="214052" cy="214052"/>
            </a:xfrm>
            <a:custGeom>
              <a:avLst/>
              <a:gdLst>
                <a:gd name="connsiteX0" fmla="*/ 537 w 214052"/>
                <a:gd name="connsiteY0" fmla="*/ 609 h 214052"/>
                <a:gd name="connsiteX1" fmla="*/ 214590 w 214052"/>
                <a:gd name="connsiteY1" fmla="*/ 609 h 214052"/>
                <a:gd name="connsiteX2" fmla="*/ 214590 w 214052"/>
                <a:gd name="connsiteY2" fmla="*/ 214662 h 214052"/>
                <a:gd name="connsiteX3" fmla="*/ 537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609"/>
                  </a:moveTo>
                  <a:lnTo>
                    <a:pt x="214590" y="609"/>
                  </a:lnTo>
                  <a:lnTo>
                    <a:pt x="214590" y="214662"/>
                  </a:lnTo>
                  <a:lnTo>
                    <a:pt x="537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2" name="Полилиния: фигура 1321">
              <a:extLst>
                <a:ext uri="{FF2B5EF4-FFF2-40B4-BE49-F238E27FC236}">
                  <a16:creationId xmlns:a16="http://schemas.microsoft.com/office/drawing/2014/main" id="{74FC82CC-0888-4260-AB63-17C3954B7EEB}"/>
                </a:ext>
              </a:extLst>
            </p:cNvPr>
            <p:cNvSpPr/>
            <p:nvPr/>
          </p:nvSpPr>
          <p:spPr>
            <a:xfrm>
              <a:off x="8070272" y="5195454"/>
              <a:ext cx="214052" cy="214052"/>
            </a:xfrm>
            <a:custGeom>
              <a:avLst/>
              <a:gdLst>
                <a:gd name="connsiteX0" fmla="*/ 633 w 214052"/>
                <a:gd name="connsiteY0" fmla="*/ 609 h 214052"/>
                <a:gd name="connsiteX1" fmla="*/ 214686 w 214052"/>
                <a:gd name="connsiteY1" fmla="*/ 609 h 214052"/>
                <a:gd name="connsiteX2" fmla="*/ 214686 w 214052"/>
                <a:gd name="connsiteY2" fmla="*/ 214662 h 214052"/>
                <a:gd name="connsiteX3" fmla="*/ 633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609"/>
                  </a:moveTo>
                  <a:lnTo>
                    <a:pt x="214686" y="609"/>
                  </a:lnTo>
                  <a:lnTo>
                    <a:pt x="214686" y="214662"/>
                  </a:lnTo>
                  <a:lnTo>
                    <a:pt x="633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3" name="Полилиния: фигура 1322">
              <a:extLst>
                <a:ext uri="{FF2B5EF4-FFF2-40B4-BE49-F238E27FC236}">
                  <a16:creationId xmlns:a16="http://schemas.microsoft.com/office/drawing/2014/main" id="{2919D9BD-D92F-4129-AE03-BCBAD7376B73}"/>
                </a:ext>
              </a:extLst>
            </p:cNvPr>
            <p:cNvSpPr/>
            <p:nvPr/>
          </p:nvSpPr>
          <p:spPr>
            <a:xfrm>
              <a:off x="8278090" y="5195454"/>
              <a:ext cx="214052" cy="214052"/>
            </a:xfrm>
            <a:custGeom>
              <a:avLst/>
              <a:gdLst>
                <a:gd name="connsiteX0" fmla="*/ 657 w 214052"/>
                <a:gd name="connsiteY0" fmla="*/ 609 h 214052"/>
                <a:gd name="connsiteX1" fmla="*/ 214710 w 214052"/>
                <a:gd name="connsiteY1" fmla="*/ 609 h 214052"/>
                <a:gd name="connsiteX2" fmla="*/ 214710 w 214052"/>
                <a:gd name="connsiteY2" fmla="*/ 214662 h 214052"/>
                <a:gd name="connsiteX3" fmla="*/ 657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609"/>
                  </a:moveTo>
                  <a:lnTo>
                    <a:pt x="214710" y="609"/>
                  </a:lnTo>
                  <a:lnTo>
                    <a:pt x="214710" y="214662"/>
                  </a:lnTo>
                  <a:lnTo>
                    <a:pt x="657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4" name="Полилиния: фигура 1323">
              <a:extLst>
                <a:ext uri="{FF2B5EF4-FFF2-40B4-BE49-F238E27FC236}">
                  <a16:creationId xmlns:a16="http://schemas.microsoft.com/office/drawing/2014/main" id="{25E82220-7F5C-4E98-9097-69FE686887E0}"/>
                </a:ext>
              </a:extLst>
            </p:cNvPr>
            <p:cNvSpPr/>
            <p:nvPr/>
          </p:nvSpPr>
          <p:spPr>
            <a:xfrm>
              <a:off x="8901545" y="5195454"/>
              <a:ext cx="214052" cy="214052"/>
            </a:xfrm>
            <a:custGeom>
              <a:avLst/>
              <a:gdLst>
                <a:gd name="connsiteX0" fmla="*/ 729 w 214052"/>
                <a:gd name="connsiteY0" fmla="*/ 609 h 214052"/>
                <a:gd name="connsiteX1" fmla="*/ 214782 w 214052"/>
                <a:gd name="connsiteY1" fmla="*/ 609 h 214052"/>
                <a:gd name="connsiteX2" fmla="*/ 214782 w 214052"/>
                <a:gd name="connsiteY2" fmla="*/ 214662 h 214052"/>
                <a:gd name="connsiteX3" fmla="*/ 729 w 214052"/>
                <a:gd name="connsiteY3" fmla="*/ 21466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29" y="609"/>
                  </a:moveTo>
                  <a:lnTo>
                    <a:pt x="214782" y="609"/>
                  </a:lnTo>
                  <a:lnTo>
                    <a:pt x="214782" y="214662"/>
                  </a:lnTo>
                  <a:lnTo>
                    <a:pt x="729" y="21466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5" name="Полилиния: фигура 1324">
              <a:extLst>
                <a:ext uri="{FF2B5EF4-FFF2-40B4-BE49-F238E27FC236}">
                  <a16:creationId xmlns:a16="http://schemas.microsoft.com/office/drawing/2014/main" id="{537BA48C-F5E0-4561-8C66-840B1CB1A45E}"/>
                </a:ext>
              </a:extLst>
            </p:cNvPr>
            <p:cNvSpPr/>
            <p:nvPr/>
          </p:nvSpPr>
          <p:spPr>
            <a:xfrm>
              <a:off x="4745181" y="5403272"/>
              <a:ext cx="214052" cy="214052"/>
            </a:xfrm>
            <a:custGeom>
              <a:avLst/>
              <a:gdLst>
                <a:gd name="connsiteX0" fmla="*/ 249 w 214052"/>
                <a:gd name="connsiteY0" fmla="*/ 633 h 214052"/>
                <a:gd name="connsiteX1" fmla="*/ 214302 w 214052"/>
                <a:gd name="connsiteY1" fmla="*/ 633 h 214052"/>
                <a:gd name="connsiteX2" fmla="*/ 214302 w 214052"/>
                <a:gd name="connsiteY2" fmla="*/ 214686 h 214052"/>
                <a:gd name="connsiteX3" fmla="*/ 249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633"/>
                  </a:moveTo>
                  <a:lnTo>
                    <a:pt x="214302" y="633"/>
                  </a:lnTo>
                  <a:lnTo>
                    <a:pt x="214302" y="214686"/>
                  </a:lnTo>
                  <a:lnTo>
                    <a:pt x="249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6" name="Полилиния: фигура 1325">
              <a:extLst>
                <a:ext uri="{FF2B5EF4-FFF2-40B4-BE49-F238E27FC236}">
                  <a16:creationId xmlns:a16="http://schemas.microsoft.com/office/drawing/2014/main" id="{8F4AC03F-DB94-4F9E-9DC4-6DC07B2BE8D7}"/>
                </a:ext>
              </a:extLst>
            </p:cNvPr>
            <p:cNvSpPr/>
            <p:nvPr/>
          </p:nvSpPr>
          <p:spPr>
            <a:xfrm>
              <a:off x="5576454" y="5403272"/>
              <a:ext cx="214052" cy="214052"/>
            </a:xfrm>
            <a:custGeom>
              <a:avLst/>
              <a:gdLst>
                <a:gd name="connsiteX0" fmla="*/ 345 w 214052"/>
                <a:gd name="connsiteY0" fmla="*/ 633 h 214052"/>
                <a:gd name="connsiteX1" fmla="*/ 214398 w 214052"/>
                <a:gd name="connsiteY1" fmla="*/ 633 h 214052"/>
                <a:gd name="connsiteX2" fmla="*/ 214398 w 214052"/>
                <a:gd name="connsiteY2" fmla="*/ 214686 h 214052"/>
                <a:gd name="connsiteX3" fmla="*/ 345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633"/>
                  </a:moveTo>
                  <a:lnTo>
                    <a:pt x="214398" y="633"/>
                  </a:lnTo>
                  <a:lnTo>
                    <a:pt x="214398" y="214686"/>
                  </a:lnTo>
                  <a:lnTo>
                    <a:pt x="345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7" name="Полилиния: фигура 1326">
              <a:extLst>
                <a:ext uri="{FF2B5EF4-FFF2-40B4-BE49-F238E27FC236}">
                  <a16:creationId xmlns:a16="http://schemas.microsoft.com/office/drawing/2014/main" id="{87002758-F45E-4FB8-AC78-D937F7A5056B}"/>
                </a:ext>
              </a:extLst>
            </p:cNvPr>
            <p:cNvSpPr/>
            <p:nvPr/>
          </p:nvSpPr>
          <p:spPr>
            <a:xfrm>
              <a:off x="6199909" y="5403272"/>
              <a:ext cx="214052" cy="214052"/>
            </a:xfrm>
            <a:custGeom>
              <a:avLst/>
              <a:gdLst>
                <a:gd name="connsiteX0" fmla="*/ 417 w 214052"/>
                <a:gd name="connsiteY0" fmla="*/ 633 h 214052"/>
                <a:gd name="connsiteX1" fmla="*/ 214470 w 214052"/>
                <a:gd name="connsiteY1" fmla="*/ 633 h 214052"/>
                <a:gd name="connsiteX2" fmla="*/ 214470 w 214052"/>
                <a:gd name="connsiteY2" fmla="*/ 214686 h 214052"/>
                <a:gd name="connsiteX3" fmla="*/ 417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633"/>
                  </a:moveTo>
                  <a:lnTo>
                    <a:pt x="214470" y="633"/>
                  </a:lnTo>
                  <a:lnTo>
                    <a:pt x="214470" y="214686"/>
                  </a:lnTo>
                  <a:lnTo>
                    <a:pt x="417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8" name="Полилиния: фигура 1327">
              <a:extLst>
                <a:ext uri="{FF2B5EF4-FFF2-40B4-BE49-F238E27FC236}">
                  <a16:creationId xmlns:a16="http://schemas.microsoft.com/office/drawing/2014/main" id="{A2A2D047-C647-40AE-9A20-28BA8C333B8F}"/>
                </a:ext>
              </a:extLst>
            </p:cNvPr>
            <p:cNvSpPr/>
            <p:nvPr/>
          </p:nvSpPr>
          <p:spPr>
            <a:xfrm>
              <a:off x="6615545" y="5403272"/>
              <a:ext cx="214052" cy="214052"/>
            </a:xfrm>
            <a:custGeom>
              <a:avLst/>
              <a:gdLst>
                <a:gd name="connsiteX0" fmla="*/ 465 w 214052"/>
                <a:gd name="connsiteY0" fmla="*/ 633 h 214052"/>
                <a:gd name="connsiteX1" fmla="*/ 214518 w 214052"/>
                <a:gd name="connsiteY1" fmla="*/ 633 h 214052"/>
                <a:gd name="connsiteX2" fmla="*/ 214518 w 214052"/>
                <a:gd name="connsiteY2" fmla="*/ 214686 h 214052"/>
                <a:gd name="connsiteX3" fmla="*/ 465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633"/>
                  </a:moveTo>
                  <a:lnTo>
                    <a:pt x="214518" y="633"/>
                  </a:lnTo>
                  <a:lnTo>
                    <a:pt x="214518" y="214686"/>
                  </a:lnTo>
                  <a:lnTo>
                    <a:pt x="465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9" name="Полилиния: фигура 1328">
              <a:extLst>
                <a:ext uri="{FF2B5EF4-FFF2-40B4-BE49-F238E27FC236}">
                  <a16:creationId xmlns:a16="http://schemas.microsoft.com/office/drawing/2014/main" id="{99483908-3F29-4888-811F-7049C7DD02DF}"/>
                </a:ext>
              </a:extLst>
            </p:cNvPr>
            <p:cNvSpPr/>
            <p:nvPr/>
          </p:nvSpPr>
          <p:spPr>
            <a:xfrm>
              <a:off x="7239000" y="5403272"/>
              <a:ext cx="214052" cy="214052"/>
            </a:xfrm>
            <a:custGeom>
              <a:avLst/>
              <a:gdLst>
                <a:gd name="connsiteX0" fmla="*/ 537 w 214052"/>
                <a:gd name="connsiteY0" fmla="*/ 633 h 214052"/>
                <a:gd name="connsiteX1" fmla="*/ 214590 w 214052"/>
                <a:gd name="connsiteY1" fmla="*/ 633 h 214052"/>
                <a:gd name="connsiteX2" fmla="*/ 214590 w 214052"/>
                <a:gd name="connsiteY2" fmla="*/ 214686 h 214052"/>
                <a:gd name="connsiteX3" fmla="*/ 537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633"/>
                  </a:moveTo>
                  <a:lnTo>
                    <a:pt x="214590" y="633"/>
                  </a:lnTo>
                  <a:lnTo>
                    <a:pt x="214590" y="214686"/>
                  </a:lnTo>
                  <a:lnTo>
                    <a:pt x="537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0" name="Полилиния: фигура 1329">
              <a:extLst>
                <a:ext uri="{FF2B5EF4-FFF2-40B4-BE49-F238E27FC236}">
                  <a16:creationId xmlns:a16="http://schemas.microsoft.com/office/drawing/2014/main" id="{ACC410DF-87E3-435F-A25B-E05AED34202B}"/>
                </a:ext>
              </a:extLst>
            </p:cNvPr>
            <p:cNvSpPr/>
            <p:nvPr/>
          </p:nvSpPr>
          <p:spPr>
            <a:xfrm>
              <a:off x="7446818" y="5403272"/>
              <a:ext cx="214052" cy="214052"/>
            </a:xfrm>
            <a:custGeom>
              <a:avLst/>
              <a:gdLst>
                <a:gd name="connsiteX0" fmla="*/ 561 w 214052"/>
                <a:gd name="connsiteY0" fmla="*/ 633 h 214052"/>
                <a:gd name="connsiteX1" fmla="*/ 214614 w 214052"/>
                <a:gd name="connsiteY1" fmla="*/ 633 h 214052"/>
                <a:gd name="connsiteX2" fmla="*/ 214614 w 214052"/>
                <a:gd name="connsiteY2" fmla="*/ 214686 h 214052"/>
                <a:gd name="connsiteX3" fmla="*/ 561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633"/>
                  </a:moveTo>
                  <a:lnTo>
                    <a:pt x="214614" y="633"/>
                  </a:lnTo>
                  <a:lnTo>
                    <a:pt x="214614" y="214686"/>
                  </a:lnTo>
                  <a:lnTo>
                    <a:pt x="561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1" name="Полилиния: фигура 1330">
              <a:extLst>
                <a:ext uri="{FF2B5EF4-FFF2-40B4-BE49-F238E27FC236}">
                  <a16:creationId xmlns:a16="http://schemas.microsoft.com/office/drawing/2014/main" id="{3DF43BB1-6116-4104-A307-847A2849CBD9}"/>
                </a:ext>
              </a:extLst>
            </p:cNvPr>
            <p:cNvSpPr/>
            <p:nvPr/>
          </p:nvSpPr>
          <p:spPr>
            <a:xfrm>
              <a:off x="7654636" y="5403272"/>
              <a:ext cx="214052" cy="214052"/>
            </a:xfrm>
            <a:custGeom>
              <a:avLst/>
              <a:gdLst>
                <a:gd name="connsiteX0" fmla="*/ 585 w 214052"/>
                <a:gd name="connsiteY0" fmla="*/ 633 h 214052"/>
                <a:gd name="connsiteX1" fmla="*/ 214638 w 214052"/>
                <a:gd name="connsiteY1" fmla="*/ 633 h 214052"/>
                <a:gd name="connsiteX2" fmla="*/ 214638 w 214052"/>
                <a:gd name="connsiteY2" fmla="*/ 214686 h 214052"/>
                <a:gd name="connsiteX3" fmla="*/ 585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633"/>
                  </a:moveTo>
                  <a:lnTo>
                    <a:pt x="214638" y="633"/>
                  </a:lnTo>
                  <a:lnTo>
                    <a:pt x="214638" y="214686"/>
                  </a:lnTo>
                  <a:lnTo>
                    <a:pt x="585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2" name="Полилиния: фигура 1331">
              <a:extLst>
                <a:ext uri="{FF2B5EF4-FFF2-40B4-BE49-F238E27FC236}">
                  <a16:creationId xmlns:a16="http://schemas.microsoft.com/office/drawing/2014/main" id="{0F6A057C-C92A-430D-84FA-25786044BBC7}"/>
                </a:ext>
              </a:extLst>
            </p:cNvPr>
            <p:cNvSpPr/>
            <p:nvPr/>
          </p:nvSpPr>
          <p:spPr>
            <a:xfrm>
              <a:off x="7862454" y="5403272"/>
              <a:ext cx="214052" cy="214052"/>
            </a:xfrm>
            <a:custGeom>
              <a:avLst/>
              <a:gdLst>
                <a:gd name="connsiteX0" fmla="*/ 609 w 214052"/>
                <a:gd name="connsiteY0" fmla="*/ 633 h 214052"/>
                <a:gd name="connsiteX1" fmla="*/ 214662 w 214052"/>
                <a:gd name="connsiteY1" fmla="*/ 633 h 214052"/>
                <a:gd name="connsiteX2" fmla="*/ 214662 w 214052"/>
                <a:gd name="connsiteY2" fmla="*/ 214686 h 214052"/>
                <a:gd name="connsiteX3" fmla="*/ 609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633"/>
                  </a:moveTo>
                  <a:lnTo>
                    <a:pt x="214662" y="633"/>
                  </a:lnTo>
                  <a:lnTo>
                    <a:pt x="214662" y="214686"/>
                  </a:lnTo>
                  <a:lnTo>
                    <a:pt x="609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3" name="Полилиния: фигура 1332">
              <a:extLst>
                <a:ext uri="{FF2B5EF4-FFF2-40B4-BE49-F238E27FC236}">
                  <a16:creationId xmlns:a16="http://schemas.microsoft.com/office/drawing/2014/main" id="{48AF07D3-03E9-42F4-AD96-BE891B7FD376}"/>
                </a:ext>
              </a:extLst>
            </p:cNvPr>
            <p:cNvSpPr/>
            <p:nvPr/>
          </p:nvSpPr>
          <p:spPr>
            <a:xfrm>
              <a:off x="8070272" y="5403272"/>
              <a:ext cx="214052" cy="214052"/>
            </a:xfrm>
            <a:custGeom>
              <a:avLst/>
              <a:gdLst>
                <a:gd name="connsiteX0" fmla="*/ 633 w 214052"/>
                <a:gd name="connsiteY0" fmla="*/ 633 h 214052"/>
                <a:gd name="connsiteX1" fmla="*/ 214686 w 214052"/>
                <a:gd name="connsiteY1" fmla="*/ 633 h 214052"/>
                <a:gd name="connsiteX2" fmla="*/ 214686 w 214052"/>
                <a:gd name="connsiteY2" fmla="*/ 214686 h 214052"/>
                <a:gd name="connsiteX3" fmla="*/ 633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633"/>
                  </a:moveTo>
                  <a:lnTo>
                    <a:pt x="214686" y="633"/>
                  </a:lnTo>
                  <a:lnTo>
                    <a:pt x="214686" y="214686"/>
                  </a:lnTo>
                  <a:lnTo>
                    <a:pt x="633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4" name="Полилиния: фигура 1333">
              <a:extLst>
                <a:ext uri="{FF2B5EF4-FFF2-40B4-BE49-F238E27FC236}">
                  <a16:creationId xmlns:a16="http://schemas.microsoft.com/office/drawing/2014/main" id="{5BAFA927-64FA-419B-8276-17144EA52104}"/>
                </a:ext>
              </a:extLst>
            </p:cNvPr>
            <p:cNvSpPr/>
            <p:nvPr/>
          </p:nvSpPr>
          <p:spPr>
            <a:xfrm>
              <a:off x="8278090" y="5403272"/>
              <a:ext cx="214052" cy="214052"/>
            </a:xfrm>
            <a:custGeom>
              <a:avLst/>
              <a:gdLst>
                <a:gd name="connsiteX0" fmla="*/ 657 w 214052"/>
                <a:gd name="connsiteY0" fmla="*/ 633 h 214052"/>
                <a:gd name="connsiteX1" fmla="*/ 214710 w 214052"/>
                <a:gd name="connsiteY1" fmla="*/ 633 h 214052"/>
                <a:gd name="connsiteX2" fmla="*/ 214710 w 214052"/>
                <a:gd name="connsiteY2" fmla="*/ 214686 h 214052"/>
                <a:gd name="connsiteX3" fmla="*/ 657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633"/>
                  </a:moveTo>
                  <a:lnTo>
                    <a:pt x="214710" y="633"/>
                  </a:lnTo>
                  <a:lnTo>
                    <a:pt x="214710" y="214686"/>
                  </a:lnTo>
                  <a:lnTo>
                    <a:pt x="657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5" name="Полилиния: фигура 1334">
              <a:extLst>
                <a:ext uri="{FF2B5EF4-FFF2-40B4-BE49-F238E27FC236}">
                  <a16:creationId xmlns:a16="http://schemas.microsoft.com/office/drawing/2014/main" id="{79E5750D-26D5-48C3-9F65-EE81B4ACE769}"/>
                </a:ext>
              </a:extLst>
            </p:cNvPr>
            <p:cNvSpPr/>
            <p:nvPr/>
          </p:nvSpPr>
          <p:spPr>
            <a:xfrm>
              <a:off x="8485909" y="5403272"/>
              <a:ext cx="214052" cy="214052"/>
            </a:xfrm>
            <a:custGeom>
              <a:avLst/>
              <a:gdLst>
                <a:gd name="connsiteX0" fmla="*/ 681 w 214052"/>
                <a:gd name="connsiteY0" fmla="*/ 633 h 214052"/>
                <a:gd name="connsiteX1" fmla="*/ 214734 w 214052"/>
                <a:gd name="connsiteY1" fmla="*/ 633 h 214052"/>
                <a:gd name="connsiteX2" fmla="*/ 214734 w 214052"/>
                <a:gd name="connsiteY2" fmla="*/ 214686 h 214052"/>
                <a:gd name="connsiteX3" fmla="*/ 681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633"/>
                  </a:moveTo>
                  <a:lnTo>
                    <a:pt x="214734" y="633"/>
                  </a:lnTo>
                  <a:lnTo>
                    <a:pt x="214734" y="214686"/>
                  </a:lnTo>
                  <a:lnTo>
                    <a:pt x="681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6" name="Полилиния: фигура 1335">
              <a:extLst>
                <a:ext uri="{FF2B5EF4-FFF2-40B4-BE49-F238E27FC236}">
                  <a16:creationId xmlns:a16="http://schemas.microsoft.com/office/drawing/2014/main" id="{64F85F33-BDEF-4037-8D7F-6C7D1D1492C2}"/>
                </a:ext>
              </a:extLst>
            </p:cNvPr>
            <p:cNvSpPr/>
            <p:nvPr/>
          </p:nvSpPr>
          <p:spPr>
            <a:xfrm>
              <a:off x="8693727" y="5403272"/>
              <a:ext cx="214052" cy="214052"/>
            </a:xfrm>
            <a:custGeom>
              <a:avLst/>
              <a:gdLst>
                <a:gd name="connsiteX0" fmla="*/ 705 w 214052"/>
                <a:gd name="connsiteY0" fmla="*/ 633 h 214052"/>
                <a:gd name="connsiteX1" fmla="*/ 214758 w 214052"/>
                <a:gd name="connsiteY1" fmla="*/ 633 h 214052"/>
                <a:gd name="connsiteX2" fmla="*/ 214758 w 214052"/>
                <a:gd name="connsiteY2" fmla="*/ 214686 h 214052"/>
                <a:gd name="connsiteX3" fmla="*/ 705 w 214052"/>
                <a:gd name="connsiteY3" fmla="*/ 214686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633"/>
                  </a:moveTo>
                  <a:lnTo>
                    <a:pt x="214758" y="633"/>
                  </a:lnTo>
                  <a:lnTo>
                    <a:pt x="214758" y="214686"/>
                  </a:lnTo>
                  <a:lnTo>
                    <a:pt x="705" y="214686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7" name="Полилиния: фигура 1336">
              <a:extLst>
                <a:ext uri="{FF2B5EF4-FFF2-40B4-BE49-F238E27FC236}">
                  <a16:creationId xmlns:a16="http://schemas.microsoft.com/office/drawing/2014/main" id="{A2805348-8EFE-405E-8DD4-4CA339C954C9}"/>
                </a:ext>
              </a:extLst>
            </p:cNvPr>
            <p:cNvSpPr/>
            <p:nvPr/>
          </p:nvSpPr>
          <p:spPr>
            <a:xfrm>
              <a:off x="4745181" y="5611090"/>
              <a:ext cx="214052" cy="214052"/>
            </a:xfrm>
            <a:custGeom>
              <a:avLst/>
              <a:gdLst>
                <a:gd name="connsiteX0" fmla="*/ 249 w 214052"/>
                <a:gd name="connsiteY0" fmla="*/ 657 h 214052"/>
                <a:gd name="connsiteX1" fmla="*/ 214302 w 214052"/>
                <a:gd name="connsiteY1" fmla="*/ 657 h 214052"/>
                <a:gd name="connsiteX2" fmla="*/ 214302 w 214052"/>
                <a:gd name="connsiteY2" fmla="*/ 214710 h 214052"/>
                <a:gd name="connsiteX3" fmla="*/ 249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657"/>
                  </a:moveTo>
                  <a:lnTo>
                    <a:pt x="214302" y="657"/>
                  </a:lnTo>
                  <a:lnTo>
                    <a:pt x="214302" y="214710"/>
                  </a:lnTo>
                  <a:lnTo>
                    <a:pt x="249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8" name="Полилиния: фигура 1337">
              <a:extLst>
                <a:ext uri="{FF2B5EF4-FFF2-40B4-BE49-F238E27FC236}">
                  <a16:creationId xmlns:a16="http://schemas.microsoft.com/office/drawing/2014/main" id="{602CE1B8-7034-426C-AD8B-43F463094377}"/>
                </a:ext>
              </a:extLst>
            </p:cNvPr>
            <p:cNvSpPr/>
            <p:nvPr/>
          </p:nvSpPr>
          <p:spPr>
            <a:xfrm>
              <a:off x="4953000" y="5611090"/>
              <a:ext cx="214052" cy="214052"/>
            </a:xfrm>
            <a:custGeom>
              <a:avLst/>
              <a:gdLst>
                <a:gd name="connsiteX0" fmla="*/ 273 w 214052"/>
                <a:gd name="connsiteY0" fmla="*/ 657 h 214052"/>
                <a:gd name="connsiteX1" fmla="*/ 214326 w 214052"/>
                <a:gd name="connsiteY1" fmla="*/ 657 h 214052"/>
                <a:gd name="connsiteX2" fmla="*/ 214326 w 214052"/>
                <a:gd name="connsiteY2" fmla="*/ 214710 h 214052"/>
                <a:gd name="connsiteX3" fmla="*/ 273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657"/>
                  </a:moveTo>
                  <a:lnTo>
                    <a:pt x="214326" y="657"/>
                  </a:lnTo>
                  <a:lnTo>
                    <a:pt x="214326" y="214710"/>
                  </a:lnTo>
                  <a:lnTo>
                    <a:pt x="273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9" name="Полилиния: фигура 1338">
              <a:extLst>
                <a:ext uri="{FF2B5EF4-FFF2-40B4-BE49-F238E27FC236}">
                  <a16:creationId xmlns:a16="http://schemas.microsoft.com/office/drawing/2014/main" id="{3188009E-965F-4746-B90C-0A3E10C21155}"/>
                </a:ext>
              </a:extLst>
            </p:cNvPr>
            <p:cNvSpPr/>
            <p:nvPr/>
          </p:nvSpPr>
          <p:spPr>
            <a:xfrm>
              <a:off x="5160818" y="5611090"/>
              <a:ext cx="214052" cy="214052"/>
            </a:xfrm>
            <a:custGeom>
              <a:avLst/>
              <a:gdLst>
                <a:gd name="connsiteX0" fmla="*/ 297 w 214052"/>
                <a:gd name="connsiteY0" fmla="*/ 657 h 214052"/>
                <a:gd name="connsiteX1" fmla="*/ 214350 w 214052"/>
                <a:gd name="connsiteY1" fmla="*/ 657 h 214052"/>
                <a:gd name="connsiteX2" fmla="*/ 214350 w 214052"/>
                <a:gd name="connsiteY2" fmla="*/ 214710 h 214052"/>
                <a:gd name="connsiteX3" fmla="*/ 297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657"/>
                  </a:moveTo>
                  <a:lnTo>
                    <a:pt x="214350" y="657"/>
                  </a:lnTo>
                  <a:lnTo>
                    <a:pt x="214350" y="214710"/>
                  </a:lnTo>
                  <a:lnTo>
                    <a:pt x="297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0" name="Полилиния: фигура 1339">
              <a:extLst>
                <a:ext uri="{FF2B5EF4-FFF2-40B4-BE49-F238E27FC236}">
                  <a16:creationId xmlns:a16="http://schemas.microsoft.com/office/drawing/2014/main" id="{C7E0B705-546B-45F0-8364-8E451E8D8540}"/>
                </a:ext>
              </a:extLst>
            </p:cNvPr>
            <p:cNvSpPr/>
            <p:nvPr/>
          </p:nvSpPr>
          <p:spPr>
            <a:xfrm>
              <a:off x="6407727" y="5611090"/>
              <a:ext cx="214052" cy="214052"/>
            </a:xfrm>
            <a:custGeom>
              <a:avLst/>
              <a:gdLst>
                <a:gd name="connsiteX0" fmla="*/ 441 w 214052"/>
                <a:gd name="connsiteY0" fmla="*/ 657 h 214052"/>
                <a:gd name="connsiteX1" fmla="*/ 214494 w 214052"/>
                <a:gd name="connsiteY1" fmla="*/ 657 h 214052"/>
                <a:gd name="connsiteX2" fmla="*/ 214494 w 214052"/>
                <a:gd name="connsiteY2" fmla="*/ 214710 h 214052"/>
                <a:gd name="connsiteX3" fmla="*/ 441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657"/>
                  </a:moveTo>
                  <a:lnTo>
                    <a:pt x="214494" y="657"/>
                  </a:lnTo>
                  <a:lnTo>
                    <a:pt x="214494" y="214710"/>
                  </a:lnTo>
                  <a:lnTo>
                    <a:pt x="441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1" name="Полилиния: фигура 1340">
              <a:extLst>
                <a:ext uri="{FF2B5EF4-FFF2-40B4-BE49-F238E27FC236}">
                  <a16:creationId xmlns:a16="http://schemas.microsoft.com/office/drawing/2014/main" id="{DDF678EE-23A2-4C9D-9B7E-ACD11A8E7E47}"/>
                </a:ext>
              </a:extLst>
            </p:cNvPr>
            <p:cNvSpPr/>
            <p:nvPr/>
          </p:nvSpPr>
          <p:spPr>
            <a:xfrm>
              <a:off x="6823363" y="5611090"/>
              <a:ext cx="214052" cy="214052"/>
            </a:xfrm>
            <a:custGeom>
              <a:avLst/>
              <a:gdLst>
                <a:gd name="connsiteX0" fmla="*/ 489 w 214052"/>
                <a:gd name="connsiteY0" fmla="*/ 657 h 214052"/>
                <a:gd name="connsiteX1" fmla="*/ 214542 w 214052"/>
                <a:gd name="connsiteY1" fmla="*/ 657 h 214052"/>
                <a:gd name="connsiteX2" fmla="*/ 214542 w 214052"/>
                <a:gd name="connsiteY2" fmla="*/ 214710 h 214052"/>
                <a:gd name="connsiteX3" fmla="*/ 489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657"/>
                  </a:moveTo>
                  <a:lnTo>
                    <a:pt x="214542" y="657"/>
                  </a:lnTo>
                  <a:lnTo>
                    <a:pt x="214542" y="214710"/>
                  </a:lnTo>
                  <a:lnTo>
                    <a:pt x="489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2" name="Полилиния: фигура 1341">
              <a:extLst>
                <a:ext uri="{FF2B5EF4-FFF2-40B4-BE49-F238E27FC236}">
                  <a16:creationId xmlns:a16="http://schemas.microsoft.com/office/drawing/2014/main" id="{897B1BF3-0D6D-4DDA-89AB-57987597AFD3}"/>
                </a:ext>
              </a:extLst>
            </p:cNvPr>
            <p:cNvSpPr/>
            <p:nvPr/>
          </p:nvSpPr>
          <p:spPr>
            <a:xfrm>
              <a:off x="7031181" y="5611090"/>
              <a:ext cx="214052" cy="214052"/>
            </a:xfrm>
            <a:custGeom>
              <a:avLst/>
              <a:gdLst>
                <a:gd name="connsiteX0" fmla="*/ 513 w 214052"/>
                <a:gd name="connsiteY0" fmla="*/ 657 h 214052"/>
                <a:gd name="connsiteX1" fmla="*/ 214566 w 214052"/>
                <a:gd name="connsiteY1" fmla="*/ 657 h 214052"/>
                <a:gd name="connsiteX2" fmla="*/ 214566 w 214052"/>
                <a:gd name="connsiteY2" fmla="*/ 214710 h 214052"/>
                <a:gd name="connsiteX3" fmla="*/ 513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657"/>
                  </a:moveTo>
                  <a:lnTo>
                    <a:pt x="214566" y="657"/>
                  </a:lnTo>
                  <a:lnTo>
                    <a:pt x="214566" y="214710"/>
                  </a:lnTo>
                  <a:lnTo>
                    <a:pt x="513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3" name="Полилиния: фигура 1342">
              <a:extLst>
                <a:ext uri="{FF2B5EF4-FFF2-40B4-BE49-F238E27FC236}">
                  <a16:creationId xmlns:a16="http://schemas.microsoft.com/office/drawing/2014/main" id="{E798AC34-E588-43BB-A911-13805D6C26DB}"/>
                </a:ext>
              </a:extLst>
            </p:cNvPr>
            <p:cNvSpPr/>
            <p:nvPr/>
          </p:nvSpPr>
          <p:spPr>
            <a:xfrm>
              <a:off x="7239000" y="5611090"/>
              <a:ext cx="214052" cy="214052"/>
            </a:xfrm>
            <a:custGeom>
              <a:avLst/>
              <a:gdLst>
                <a:gd name="connsiteX0" fmla="*/ 537 w 214052"/>
                <a:gd name="connsiteY0" fmla="*/ 657 h 214052"/>
                <a:gd name="connsiteX1" fmla="*/ 214590 w 214052"/>
                <a:gd name="connsiteY1" fmla="*/ 657 h 214052"/>
                <a:gd name="connsiteX2" fmla="*/ 214590 w 214052"/>
                <a:gd name="connsiteY2" fmla="*/ 214710 h 214052"/>
                <a:gd name="connsiteX3" fmla="*/ 537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657"/>
                  </a:moveTo>
                  <a:lnTo>
                    <a:pt x="214590" y="657"/>
                  </a:lnTo>
                  <a:lnTo>
                    <a:pt x="214590" y="214710"/>
                  </a:lnTo>
                  <a:lnTo>
                    <a:pt x="537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4" name="Полилиния: фигура 1343">
              <a:extLst>
                <a:ext uri="{FF2B5EF4-FFF2-40B4-BE49-F238E27FC236}">
                  <a16:creationId xmlns:a16="http://schemas.microsoft.com/office/drawing/2014/main" id="{AC3C4BB7-D9B3-485E-8D6E-035469D2738E}"/>
                </a:ext>
              </a:extLst>
            </p:cNvPr>
            <p:cNvSpPr/>
            <p:nvPr/>
          </p:nvSpPr>
          <p:spPr>
            <a:xfrm>
              <a:off x="7862454" y="5611090"/>
              <a:ext cx="214052" cy="214052"/>
            </a:xfrm>
            <a:custGeom>
              <a:avLst/>
              <a:gdLst>
                <a:gd name="connsiteX0" fmla="*/ 609 w 214052"/>
                <a:gd name="connsiteY0" fmla="*/ 657 h 214052"/>
                <a:gd name="connsiteX1" fmla="*/ 214662 w 214052"/>
                <a:gd name="connsiteY1" fmla="*/ 657 h 214052"/>
                <a:gd name="connsiteX2" fmla="*/ 214662 w 214052"/>
                <a:gd name="connsiteY2" fmla="*/ 214710 h 214052"/>
                <a:gd name="connsiteX3" fmla="*/ 609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09" y="657"/>
                  </a:moveTo>
                  <a:lnTo>
                    <a:pt x="214662" y="657"/>
                  </a:lnTo>
                  <a:lnTo>
                    <a:pt x="214662" y="214710"/>
                  </a:lnTo>
                  <a:lnTo>
                    <a:pt x="609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5" name="Полилиния: фигура 1344">
              <a:extLst>
                <a:ext uri="{FF2B5EF4-FFF2-40B4-BE49-F238E27FC236}">
                  <a16:creationId xmlns:a16="http://schemas.microsoft.com/office/drawing/2014/main" id="{68AC358D-3839-4910-9809-198F6E4EA181}"/>
                </a:ext>
              </a:extLst>
            </p:cNvPr>
            <p:cNvSpPr/>
            <p:nvPr/>
          </p:nvSpPr>
          <p:spPr>
            <a:xfrm>
              <a:off x="8278090" y="5611090"/>
              <a:ext cx="214052" cy="214052"/>
            </a:xfrm>
            <a:custGeom>
              <a:avLst/>
              <a:gdLst>
                <a:gd name="connsiteX0" fmla="*/ 657 w 214052"/>
                <a:gd name="connsiteY0" fmla="*/ 657 h 214052"/>
                <a:gd name="connsiteX1" fmla="*/ 214710 w 214052"/>
                <a:gd name="connsiteY1" fmla="*/ 657 h 214052"/>
                <a:gd name="connsiteX2" fmla="*/ 214710 w 214052"/>
                <a:gd name="connsiteY2" fmla="*/ 214710 h 214052"/>
                <a:gd name="connsiteX3" fmla="*/ 657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657"/>
                  </a:moveTo>
                  <a:lnTo>
                    <a:pt x="214710" y="657"/>
                  </a:lnTo>
                  <a:lnTo>
                    <a:pt x="214710" y="214710"/>
                  </a:lnTo>
                  <a:lnTo>
                    <a:pt x="657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6" name="Полилиния: фигура 1345">
              <a:extLst>
                <a:ext uri="{FF2B5EF4-FFF2-40B4-BE49-F238E27FC236}">
                  <a16:creationId xmlns:a16="http://schemas.microsoft.com/office/drawing/2014/main" id="{0BF19EC1-579D-458D-BD35-45BA107B0473}"/>
                </a:ext>
              </a:extLst>
            </p:cNvPr>
            <p:cNvSpPr/>
            <p:nvPr/>
          </p:nvSpPr>
          <p:spPr>
            <a:xfrm>
              <a:off x="8485909" y="5611090"/>
              <a:ext cx="214052" cy="214052"/>
            </a:xfrm>
            <a:custGeom>
              <a:avLst/>
              <a:gdLst>
                <a:gd name="connsiteX0" fmla="*/ 681 w 214052"/>
                <a:gd name="connsiteY0" fmla="*/ 657 h 214052"/>
                <a:gd name="connsiteX1" fmla="*/ 214734 w 214052"/>
                <a:gd name="connsiteY1" fmla="*/ 657 h 214052"/>
                <a:gd name="connsiteX2" fmla="*/ 214734 w 214052"/>
                <a:gd name="connsiteY2" fmla="*/ 214710 h 214052"/>
                <a:gd name="connsiteX3" fmla="*/ 681 w 214052"/>
                <a:gd name="connsiteY3" fmla="*/ 214710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657"/>
                  </a:moveTo>
                  <a:lnTo>
                    <a:pt x="214734" y="657"/>
                  </a:lnTo>
                  <a:lnTo>
                    <a:pt x="214734" y="214710"/>
                  </a:lnTo>
                  <a:lnTo>
                    <a:pt x="681" y="214710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7" name="Полилиния: фигура 1346">
              <a:extLst>
                <a:ext uri="{FF2B5EF4-FFF2-40B4-BE49-F238E27FC236}">
                  <a16:creationId xmlns:a16="http://schemas.microsoft.com/office/drawing/2014/main" id="{95F63190-12D3-4314-BED7-4C12241CB662}"/>
                </a:ext>
              </a:extLst>
            </p:cNvPr>
            <p:cNvSpPr/>
            <p:nvPr/>
          </p:nvSpPr>
          <p:spPr>
            <a:xfrm>
              <a:off x="4745181" y="5818909"/>
              <a:ext cx="214052" cy="214052"/>
            </a:xfrm>
            <a:custGeom>
              <a:avLst/>
              <a:gdLst>
                <a:gd name="connsiteX0" fmla="*/ 249 w 214052"/>
                <a:gd name="connsiteY0" fmla="*/ 681 h 214052"/>
                <a:gd name="connsiteX1" fmla="*/ 214302 w 214052"/>
                <a:gd name="connsiteY1" fmla="*/ 681 h 214052"/>
                <a:gd name="connsiteX2" fmla="*/ 214302 w 214052"/>
                <a:gd name="connsiteY2" fmla="*/ 214734 h 214052"/>
                <a:gd name="connsiteX3" fmla="*/ 249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49" y="681"/>
                  </a:moveTo>
                  <a:lnTo>
                    <a:pt x="214302" y="681"/>
                  </a:lnTo>
                  <a:lnTo>
                    <a:pt x="214302" y="214734"/>
                  </a:lnTo>
                  <a:lnTo>
                    <a:pt x="249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8" name="Полилиния: фигура 1347">
              <a:extLst>
                <a:ext uri="{FF2B5EF4-FFF2-40B4-BE49-F238E27FC236}">
                  <a16:creationId xmlns:a16="http://schemas.microsoft.com/office/drawing/2014/main" id="{27CBCA63-9A54-47DB-981A-ED8348E2DCF1}"/>
                </a:ext>
              </a:extLst>
            </p:cNvPr>
            <p:cNvSpPr/>
            <p:nvPr/>
          </p:nvSpPr>
          <p:spPr>
            <a:xfrm>
              <a:off x="5784272" y="5818909"/>
              <a:ext cx="214052" cy="214052"/>
            </a:xfrm>
            <a:custGeom>
              <a:avLst/>
              <a:gdLst>
                <a:gd name="connsiteX0" fmla="*/ 369 w 214052"/>
                <a:gd name="connsiteY0" fmla="*/ 681 h 214052"/>
                <a:gd name="connsiteX1" fmla="*/ 214422 w 214052"/>
                <a:gd name="connsiteY1" fmla="*/ 681 h 214052"/>
                <a:gd name="connsiteX2" fmla="*/ 214422 w 214052"/>
                <a:gd name="connsiteY2" fmla="*/ 214734 h 214052"/>
                <a:gd name="connsiteX3" fmla="*/ 369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681"/>
                  </a:moveTo>
                  <a:lnTo>
                    <a:pt x="214422" y="681"/>
                  </a:lnTo>
                  <a:lnTo>
                    <a:pt x="214422" y="214734"/>
                  </a:lnTo>
                  <a:lnTo>
                    <a:pt x="369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9" name="Полилиния: фигура 1348">
              <a:extLst>
                <a:ext uri="{FF2B5EF4-FFF2-40B4-BE49-F238E27FC236}">
                  <a16:creationId xmlns:a16="http://schemas.microsoft.com/office/drawing/2014/main" id="{E4A239C4-1F25-48C6-847E-7F7ED92C8394}"/>
                </a:ext>
              </a:extLst>
            </p:cNvPr>
            <p:cNvSpPr/>
            <p:nvPr/>
          </p:nvSpPr>
          <p:spPr>
            <a:xfrm>
              <a:off x="6199909" y="5818909"/>
              <a:ext cx="214052" cy="214052"/>
            </a:xfrm>
            <a:custGeom>
              <a:avLst/>
              <a:gdLst>
                <a:gd name="connsiteX0" fmla="*/ 417 w 214052"/>
                <a:gd name="connsiteY0" fmla="*/ 681 h 214052"/>
                <a:gd name="connsiteX1" fmla="*/ 214470 w 214052"/>
                <a:gd name="connsiteY1" fmla="*/ 681 h 214052"/>
                <a:gd name="connsiteX2" fmla="*/ 214470 w 214052"/>
                <a:gd name="connsiteY2" fmla="*/ 214734 h 214052"/>
                <a:gd name="connsiteX3" fmla="*/ 417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17" y="681"/>
                  </a:moveTo>
                  <a:lnTo>
                    <a:pt x="214470" y="681"/>
                  </a:lnTo>
                  <a:lnTo>
                    <a:pt x="214470" y="214734"/>
                  </a:lnTo>
                  <a:lnTo>
                    <a:pt x="417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0" name="Полилиния: фигура 1349">
              <a:extLst>
                <a:ext uri="{FF2B5EF4-FFF2-40B4-BE49-F238E27FC236}">
                  <a16:creationId xmlns:a16="http://schemas.microsoft.com/office/drawing/2014/main" id="{44182710-D1E8-410E-9328-8BDD8569B1BE}"/>
                </a:ext>
              </a:extLst>
            </p:cNvPr>
            <p:cNvSpPr/>
            <p:nvPr/>
          </p:nvSpPr>
          <p:spPr>
            <a:xfrm>
              <a:off x="6407727" y="5818909"/>
              <a:ext cx="214052" cy="214052"/>
            </a:xfrm>
            <a:custGeom>
              <a:avLst/>
              <a:gdLst>
                <a:gd name="connsiteX0" fmla="*/ 441 w 214052"/>
                <a:gd name="connsiteY0" fmla="*/ 681 h 214052"/>
                <a:gd name="connsiteX1" fmla="*/ 214494 w 214052"/>
                <a:gd name="connsiteY1" fmla="*/ 681 h 214052"/>
                <a:gd name="connsiteX2" fmla="*/ 214494 w 214052"/>
                <a:gd name="connsiteY2" fmla="*/ 214734 h 214052"/>
                <a:gd name="connsiteX3" fmla="*/ 441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41" y="681"/>
                  </a:moveTo>
                  <a:lnTo>
                    <a:pt x="214494" y="681"/>
                  </a:lnTo>
                  <a:lnTo>
                    <a:pt x="214494" y="214734"/>
                  </a:lnTo>
                  <a:lnTo>
                    <a:pt x="441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1" name="Полилиния: фигура 1350">
              <a:extLst>
                <a:ext uri="{FF2B5EF4-FFF2-40B4-BE49-F238E27FC236}">
                  <a16:creationId xmlns:a16="http://schemas.microsoft.com/office/drawing/2014/main" id="{D7C57A2E-7D70-4ECF-A3AE-1E45B2B16908}"/>
                </a:ext>
              </a:extLst>
            </p:cNvPr>
            <p:cNvSpPr/>
            <p:nvPr/>
          </p:nvSpPr>
          <p:spPr>
            <a:xfrm>
              <a:off x="6615545" y="5818909"/>
              <a:ext cx="214052" cy="214052"/>
            </a:xfrm>
            <a:custGeom>
              <a:avLst/>
              <a:gdLst>
                <a:gd name="connsiteX0" fmla="*/ 465 w 214052"/>
                <a:gd name="connsiteY0" fmla="*/ 681 h 214052"/>
                <a:gd name="connsiteX1" fmla="*/ 214518 w 214052"/>
                <a:gd name="connsiteY1" fmla="*/ 681 h 214052"/>
                <a:gd name="connsiteX2" fmla="*/ 214518 w 214052"/>
                <a:gd name="connsiteY2" fmla="*/ 214734 h 214052"/>
                <a:gd name="connsiteX3" fmla="*/ 465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681"/>
                  </a:moveTo>
                  <a:lnTo>
                    <a:pt x="214518" y="681"/>
                  </a:lnTo>
                  <a:lnTo>
                    <a:pt x="214518" y="214734"/>
                  </a:lnTo>
                  <a:lnTo>
                    <a:pt x="465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2" name="Полилиния: фигура 1351">
              <a:extLst>
                <a:ext uri="{FF2B5EF4-FFF2-40B4-BE49-F238E27FC236}">
                  <a16:creationId xmlns:a16="http://schemas.microsoft.com/office/drawing/2014/main" id="{64B565F2-613D-44E4-B060-5B4B94906F43}"/>
                </a:ext>
              </a:extLst>
            </p:cNvPr>
            <p:cNvSpPr/>
            <p:nvPr/>
          </p:nvSpPr>
          <p:spPr>
            <a:xfrm>
              <a:off x="7031181" y="5818909"/>
              <a:ext cx="214052" cy="214052"/>
            </a:xfrm>
            <a:custGeom>
              <a:avLst/>
              <a:gdLst>
                <a:gd name="connsiteX0" fmla="*/ 513 w 214052"/>
                <a:gd name="connsiteY0" fmla="*/ 681 h 214052"/>
                <a:gd name="connsiteX1" fmla="*/ 214566 w 214052"/>
                <a:gd name="connsiteY1" fmla="*/ 681 h 214052"/>
                <a:gd name="connsiteX2" fmla="*/ 214566 w 214052"/>
                <a:gd name="connsiteY2" fmla="*/ 214734 h 214052"/>
                <a:gd name="connsiteX3" fmla="*/ 513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681"/>
                  </a:moveTo>
                  <a:lnTo>
                    <a:pt x="214566" y="681"/>
                  </a:lnTo>
                  <a:lnTo>
                    <a:pt x="214566" y="214734"/>
                  </a:lnTo>
                  <a:lnTo>
                    <a:pt x="513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3" name="Полилиния: фигура 1352">
              <a:extLst>
                <a:ext uri="{FF2B5EF4-FFF2-40B4-BE49-F238E27FC236}">
                  <a16:creationId xmlns:a16="http://schemas.microsoft.com/office/drawing/2014/main" id="{6ABCDAC3-20F7-4F17-94E2-CCEC550DDE27}"/>
                </a:ext>
              </a:extLst>
            </p:cNvPr>
            <p:cNvSpPr/>
            <p:nvPr/>
          </p:nvSpPr>
          <p:spPr>
            <a:xfrm>
              <a:off x="7654636" y="5818909"/>
              <a:ext cx="214052" cy="214052"/>
            </a:xfrm>
            <a:custGeom>
              <a:avLst/>
              <a:gdLst>
                <a:gd name="connsiteX0" fmla="*/ 585 w 214052"/>
                <a:gd name="connsiteY0" fmla="*/ 681 h 214052"/>
                <a:gd name="connsiteX1" fmla="*/ 214638 w 214052"/>
                <a:gd name="connsiteY1" fmla="*/ 681 h 214052"/>
                <a:gd name="connsiteX2" fmla="*/ 214638 w 214052"/>
                <a:gd name="connsiteY2" fmla="*/ 214734 h 214052"/>
                <a:gd name="connsiteX3" fmla="*/ 585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681"/>
                  </a:moveTo>
                  <a:lnTo>
                    <a:pt x="214638" y="681"/>
                  </a:lnTo>
                  <a:lnTo>
                    <a:pt x="214638" y="214734"/>
                  </a:lnTo>
                  <a:lnTo>
                    <a:pt x="585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4" name="Полилиния: фигура 1353">
              <a:extLst>
                <a:ext uri="{FF2B5EF4-FFF2-40B4-BE49-F238E27FC236}">
                  <a16:creationId xmlns:a16="http://schemas.microsoft.com/office/drawing/2014/main" id="{10D018B1-4C97-421D-B0D2-28F6D75FB18D}"/>
                </a:ext>
              </a:extLst>
            </p:cNvPr>
            <p:cNvSpPr/>
            <p:nvPr/>
          </p:nvSpPr>
          <p:spPr>
            <a:xfrm>
              <a:off x="8070272" y="5818909"/>
              <a:ext cx="214052" cy="214052"/>
            </a:xfrm>
            <a:custGeom>
              <a:avLst/>
              <a:gdLst>
                <a:gd name="connsiteX0" fmla="*/ 633 w 214052"/>
                <a:gd name="connsiteY0" fmla="*/ 681 h 214052"/>
                <a:gd name="connsiteX1" fmla="*/ 214686 w 214052"/>
                <a:gd name="connsiteY1" fmla="*/ 681 h 214052"/>
                <a:gd name="connsiteX2" fmla="*/ 214686 w 214052"/>
                <a:gd name="connsiteY2" fmla="*/ 214734 h 214052"/>
                <a:gd name="connsiteX3" fmla="*/ 633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681"/>
                  </a:moveTo>
                  <a:lnTo>
                    <a:pt x="214686" y="681"/>
                  </a:lnTo>
                  <a:lnTo>
                    <a:pt x="214686" y="214734"/>
                  </a:lnTo>
                  <a:lnTo>
                    <a:pt x="633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5" name="Полилиния: фигура 1354">
              <a:extLst>
                <a:ext uri="{FF2B5EF4-FFF2-40B4-BE49-F238E27FC236}">
                  <a16:creationId xmlns:a16="http://schemas.microsoft.com/office/drawing/2014/main" id="{7A0FB4F8-B8A4-4F6B-85CD-DF360FB9D5C0}"/>
                </a:ext>
              </a:extLst>
            </p:cNvPr>
            <p:cNvSpPr/>
            <p:nvPr/>
          </p:nvSpPr>
          <p:spPr>
            <a:xfrm>
              <a:off x="8485909" y="5818909"/>
              <a:ext cx="214052" cy="214052"/>
            </a:xfrm>
            <a:custGeom>
              <a:avLst/>
              <a:gdLst>
                <a:gd name="connsiteX0" fmla="*/ 681 w 214052"/>
                <a:gd name="connsiteY0" fmla="*/ 681 h 214052"/>
                <a:gd name="connsiteX1" fmla="*/ 214734 w 214052"/>
                <a:gd name="connsiteY1" fmla="*/ 681 h 214052"/>
                <a:gd name="connsiteX2" fmla="*/ 214734 w 214052"/>
                <a:gd name="connsiteY2" fmla="*/ 214734 h 214052"/>
                <a:gd name="connsiteX3" fmla="*/ 681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681"/>
                  </a:moveTo>
                  <a:lnTo>
                    <a:pt x="214734" y="681"/>
                  </a:lnTo>
                  <a:lnTo>
                    <a:pt x="214734" y="214734"/>
                  </a:lnTo>
                  <a:lnTo>
                    <a:pt x="681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6" name="Полилиния: фигура 1355">
              <a:extLst>
                <a:ext uri="{FF2B5EF4-FFF2-40B4-BE49-F238E27FC236}">
                  <a16:creationId xmlns:a16="http://schemas.microsoft.com/office/drawing/2014/main" id="{D9DE8745-3B6B-436D-A321-C448F01B92C3}"/>
                </a:ext>
              </a:extLst>
            </p:cNvPr>
            <p:cNvSpPr/>
            <p:nvPr/>
          </p:nvSpPr>
          <p:spPr>
            <a:xfrm>
              <a:off x="8693727" y="5818909"/>
              <a:ext cx="214052" cy="214052"/>
            </a:xfrm>
            <a:custGeom>
              <a:avLst/>
              <a:gdLst>
                <a:gd name="connsiteX0" fmla="*/ 705 w 214052"/>
                <a:gd name="connsiteY0" fmla="*/ 681 h 214052"/>
                <a:gd name="connsiteX1" fmla="*/ 214758 w 214052"/>
                <a:gd name="connsiteY1" fmla="*/ 681 h 214052"/>
                <a:gd name="connsiteX2" fmla="*/ 214758 w 214052"/>
                <a:gd name="connsiteY2" fmla="*/ 214734 h 214052"/>
                <a:gd name="connsiteX3" fmla="*/ 705 w 214052"/>
                <a:gd name="connsiteY3" fmla="*/ 214734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681"/>
                  </a:moveTo>
                  <a:lnTo>
                    <a:pt x="214758" y="681"/>
                  </a:lnTo>
                  <a:lnTo>
                    <a:pt x="214758" y="214734"/>
                  </a:lnTo>
                  <a:lnTo>
                    <a:pt x="705" y="214734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7" name="Полилиния: фигура 1356">
              <a:extLst>
                <a:ext uri="{FF2B5EF4-FFF2-40B4-BE49-F238E27FC236}">
                  <a16:creationId xmlns:a16="http://schemas.microsoft.com/office/drawing/2014/main" id="{02E11E8D-4B34-459A-AF36-6E867C556124}"/>
                </a:ext>
              </a:extLst>
            </p:cNvPr>
            <p:cNvSpPr/>
            <p:nvPr/>
          </p:nvSpPr>
          <p:spPr>
            <a:xfrm>
              <a:off x="4953000" y="6026727"/>
              <a:ext cx="214052" cy="214052"/>
            </a:xfrm>
            <a:custGeom>
              <a:avLst/>
              <a:gdLst>
                <a:gd name="connsiteX0" fmla="*/ 273 w 214052"/>
                <a:gd name="connsiteY0" fmla="*/ 705 h 214052"/>
                <a:gd name="connsiteX1" fmla="*/ 214326 w 214052"/>
                <a:gd name="connsiteY1" fmla="*/ 705 h 214052"/>
                <a:gd name="connsiteX2" fmla="*/ 214326 w 214052"/>
                <a:gd name="connsiteY2" fmla="*/ 214758 h 214052"/>
                <a:gd name="connsiteX3" fmla="*/ 273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73" y="705"/>
                  </a:moveTo>
                  <a:lnTo>
                    <a:pt x="214326" y="705"/>
                  </a:lnTo>
                  <a:lnTo>
                    <a:pt x="214326" y="214758"/>
                  </a:lnTo>
                  <a:lnTo>
                    <a:pt x="273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8" name="Полилиния: фигура 1357">
              <a:extLst>
                <a:ext uri="{FF2B5EF4-FFF2-40B4-BE49-F238E27FC236}">
                  <a16:creationId xmlns:a16="http://schemas.microsoft.com/office/drawing/2014/main" id="{36368562-B939-421A-9825-C40B5E673056}"/>
                </a:ext>
              </a:extLst>
            </p:cNvPr>
            <p:cNvSpPr/>
            <p:nvPr/>
          </p:nvSpPr>
          <p:spPr>
            <a:xfrm>
              <a:off x="5160818" y="6026727"/>
              <a:ext cx="214052" cy="214052"/>
            </a:xfrm>
            <a:custGeom>
              <a:avLst/>
              <a:gdLst>
                <a:gd name="connsiteX0" fmla="*/ 297 w 214052"/>
                <a:gd name="connsiteY0" fmla="*/ 705 h 214052"/>
                <a:gd name="connsiteX1" fmla="*/ 214350 w 214052"/>
                <a:gd name="connsiteY1" fmla="*/ 705 h 214052"/>
                <a:gd name="connsiteX2" fmla="*/ 214350 w 214052"/>
                <a:gd name="connsiteY2" fmla="*/ 214758 h 214052"/>
                <a:gd name="connsiteX3" fmla="*/ 297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705"/>
                  </a:moveTo>
                  <a:lnTo>
                    <a:pt x="214350" y="705"/>
                  </a:lnTo>
                  <a:lnTo>
                    <a:pt x="214350" y="214758"/>
                  </a:lnTo>
                  <a:lnTo>
                    <a:pt x="297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9" name="Полилиния: фигура 1358">
              <a:extLst>
                <a:ext uri="{FF2B5EF4-FFF2-40B4-BE49-F238E27FC236}">
                  <a16:creationId xmlns:a16="http://schemas.microsoft.com/office/drawing/2014/main" id="{66669BC2-C520-4C77-ABFB-9AFDA15A6E51}"/>
                </a:ext>
              </a:extLst>
            </p:cNvPr>
            <p:cNvSpPr/>
            <p:nvPr/>
          </p:nvSpPr>
          <p:spPr>
            <a:xfrm>
              <a:off x="5368636" y="6026727"/>
              <a:ext cx="214052" cy="214052"/>
            </a:xfrm>
            <a:custGeom>
              <a:avLst/>
              <a:gdLst>
                <a:gd name="connsiteX0" fmla="*/ 321 w 214052"/>
                <a:gd name="connsiteY0" fmla="*/ 705 h 214052"/>
                <a:gd name="connsiteX1" fmla="*/ 214374 w 214052"/>
                <a:gd name="connsiteY1" fmla="*/ 705 h 214052"/>
                <a:gd name="connsiteX2" fmla="*/ 214374 w 214052"/>
                <a:gd name="connsiteY2" fmla="*/ 214758 h 214052"/>
                <a:gd name="connsiteX3" fmla="*/ 321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21" y="705"/>
                  </a:moveTo>
                  <a:lnTo>
                    <a:pt x="214374" y="705"/>
                  </a:lnTo>
                  <a:lnTo>
                    <a:pt x="214374" y="214758"/>
                  </a:lnTo>
                  <a:lnTo>
                    <a:pt x="321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0" name="Полилиния: фигура 1359">
              <a:extLst>
                <a:ext uri="{FF2B5EF4-FFF2-40B4-BE49-F238E27FC236}">
                  <a16:creationId xmlns:a16="http://schemas.microsoft.com/office/drawing/2014/main" id="{1D86ED34-2A98-43BE-B310-EEE3DD9F3167}"/>
                </a:ext>
              </a:extLst>
            </p:cNvPr>
            <p:cNvSpPr/>
            <p:nvPr/>
          </p:nvSpPr>
          <p:spPr>
            <a:xfrm>
              <a:off x="5576454" y="6026727"/>
              <a:ext cx="214052" cy="214052"/>
            </a:xfrm>
            <a:custGeom>
              <a:avLst/>
              <a:gdLst>
                <a:gd name="connsiteX0" fmla="*/ 345 w 214052"/>
                <a:gd name="connsiteY0" fmla="*/ 705 h 214052"/>
                <a:gd name="connsiteX1" fmla="*/ 214398 w 214052"/>
                <a:gd name="connsiteY1" fmla="*/ 705 h 214052"/>
                <a:gd name="connsiteX2" fmla="*/ 214398 w 214052"/>
                <a:gd name="connsiteY2" fmla="*/ 214758 h 214052"/>
                <a:gd name="connsiteX3" fmla="*/ 345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705"/>
                  </a:moveTo>
                  <a:lnTo>
                    <a:pt x="214398" y="705"/>
                  </a:lnTo>
                  <a:lnTo>
                    <a:pt x="214398" y="214758"/>
                  </a:lnTo>
                  <a:lnTo>
                    <a:pt x="345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1" name="Полилиния: фигура 1360">
              <a:extLst>
                <a:ext uri="{FF2B5EF4-FFF2-40B4-BE49-F238E27FC236}">
                  <a16:creationId xmlns:a16="http://schemas.microsoft.com/office/drawing/2014/main" id="{CCBD4388-6D85-4560-92CB-1854A2EABD41}"/>
                </a:ext>
              </a:extLst>
            </p:cNvPr>
            <p:cNvSpPr/>
            <p:nvPr/>
          </p:nvSpPr>
          <p:spPr>
            <a:xfrm>
              <a:off x="5784272" y="6026727"/>
              <a:ext cx="214052" cy="214052"/>
            </a:xfrm>
            <a:custGeom>
              <a:avLst/>
              <a:gdLst>
                <a:gd name="connsiteX0" fmla="*/ 369 w 214052"/>
                <a:gd name="connsiteY0" fmla="*/ 705 h 214052"/>
                <a:gd name="connsiteX1" fmla="*/ 214422 w 214052"/>
                <a:gd name="connsiteY1" fmla="*/ 705 h 214052"/>
                <a:gd name="connsiteX2" fmla="*/ 214422 w 214052"/>
                <a:gd name="connsiteY2" fmla="*/ 214758 h 214052"/>
                <a:gd name="connsiteX3" fmla="*/ 369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69" y="705"/>
                  </a:moveTo>
                  <a:lnTo>
                    <a:pt x="214422" y="705"/>
                  </a:lnTo>
                  <a:lnTo>
                    <a:pt x="214422" y="214758"/>
                  </a:lnTo>
                  <a:lnTo>
                    <a:pt x="369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2" name="Полилиния: фигура 1361">
              <a:extLst>
                <a:ext uri="{FF2B5EF4-FFF2-40B4-BE49-F238E27FC236}">
                  <a16:creationId xmlns:a16="http://schemas.microsoft.com/office/drawing/2014/main" id="{72FF0009-3E7A-4EA6-9185-149B9EA4A84F}"/>
                </a:ext>
              </a:extLst>
            </p:cNvPr>
            <p:cNvSpPr/>
            <p:nvPr/>
          </p:nvSpPr>
          <p:spPr>
            <a:xfrm>
              <a:off x="5992090" y="6026727"/>
              <a:ext cx="214052" cy="214052"/>
            </a:xfrm>
            <a:custGeom>
              <a:avLst/>
              <a:gdLst>
                <a:gd name="connsiteX0" fmla="*/ 393 w 214052"/>
                <a:gd name="connsiteY0" fmla="*/ 705 h 214052"/>
                <a:gd name="connsiteX1" fmla="*/ 214446 w 214052"/>
                <a:gd name="connsiteY1" fmla="*/ 705 h 214052"/>
                <a:gd name="connsiteX2" fmla="*/ 214446 w 214052"/>
                <a:gd name="connsiteY2" fmla="*/ 214758 h 214052"/>
                <a:gd name="connsiteX3" fmla="*/ 393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93" y="705"/>
                  </a:moveTo>
                  <a:lnTo>
                    <a:pt x="214446" y="705"/>
                  </a:lnTo>
                  <a:lnTo>
                    <a:pt x="214446" y="214758"/>
                  </a:lnTo>
                  <a:lnTo>
                    <a:pt x="393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3" name="Полилиния: фигура 1362">
              <a:extLst>
                <a:ext uri="{FF2B5EF4-FFF2-40B4-BE49-F238E27FC236}">
                  <a16:creationId xmlns:a16="http://schemas.microsoft.com/office/drawing/2014/main" id="{FFE322D2-CE3C-430D-9A24-ED0806C08811}"/>
                </a:ext>
              </a:extLst>
            </p:cNvPr>
            <p:cNvSpPr/>
            <p:nvPr/>
          </p:nvSpPr>
          <p:spPr>
            <a:xfrm>
              <a:off x="6615545" y="6026727"/>
              <a:ext cx="214052" cy="214052"/>
            </a:xfrm>
            <a:custGeom>
              <a:avLst/>
              <a:gdLst>
                <a:gd name="connsiteX0" fmla="*/ 465 w 214052"/>
                <a:gd name="connsiteY0" fmla="*/ 705 h 214052"/>
                <a:gd name="connsiteX1" fmla="*/ 214518 w 214052"/>
                <a:gd name="connsiteY1" fmla="*/ 705 h 214052"/>
                <a:gd name="connsiteX2" fmla="*/ 214518 w 214052"/>
                <a:gd name="connsiteY2" fmla="*/ 214758 h 214052"/>
                <a:gd name="connsiteX3" fmla="*/ 465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705"/>
                  </a:moveTo>
                  <a:lnTo>
                    <a:pt x="214518" y="705"/>
                  </a:lnTo>
                  <a:lnTo>
                    <a:pt x="214518" y="214758"/>
                  </a:lnTo>
                  <a:lnTo>
                    <a:pt x="465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4" name="Полилиния: фигура 1363">
              <a:extLst>
                <a:ext uri="{FF2B5EF4-FFF2-40B4-BE49-F238E27FC236}">
                  <a16:creationId xmlns:a16="http://schemas.microsoft.com/office/drawing/2014/main" id="{C862B500-A280-4AB5-A6DD-0BFC978C2F31}"/>
                </a:ext>
              </a:extLst>
            </p:cNvPr>
            <p:cNvSpPr/>
            <p:nvPr/>
          </p:nvSpPr>
          <p:spPr>
            <a:xfrm>
              <a:off x="6823363" y="6026727"/>
              <a:ext cx="214052" cy="214052"/>
            </a:xfrm>
            <a:custGeom>
              <a:avLst/>
              <a:gdLst>
                <a:gd name="connsiteX0" fmla="*/ 489 w 214052"/>
                <a:gd name="connsiteY0" fmla="*/ 705 h 214052"/>
                <a:gd name="connsiteX1" fmla="*/ 214542 w 214052"/>
                <a:gd name="connsiteY1" fmla="*/ 705 h 214052"/>
                <a:gd name="connsiteX2" fmla="*/ 214542 w 214052"/>
                <a:gd name="connsiteY2" fmla="*/ 214758 h 214052"/>
                <a:gd name="connsiteX3" fmla="*/ 489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705"/>
                  </a:moveTo>
                  <a:lnTo>
                    <a:pt x="214542" y="705"/>
                  </a:lnTo>
                  <a:lnTo>
                    <a:pt x="214542" y="214758"/>
                  </a:lnTo>
                  <a:lnTo>
                    <a:pt x="489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5" name="Полилиния: фигура 1364">
              <a:extLst>
                <a:ext uri="{FF2B5EF4-FFF2-40B4-BE49-F238E27FC236}">
                  <a16:creationId xmlns:a16="http://schemas.microsoft.com/office/drawing/2014/main" id="{F8226700-F021-4147-8840-B4C3A8CC8C3D}"/>
                </a:ext>
              </a:extLst>
            </p:cNvPr>
            <p:cNvSpPr/>
            <p:nvPr/>
          </p:nvSpPr>
          <p:spPr>
            <a:xfrm>
              <a:off x="7031181" y="6026727"/>
              <a:ext cx="214052" cy="214052"/>
            </a:xfrm>
            <a:custGeom>
              <a:avLst/>
              <a:gdLst>
                <a:gd name="connsiteX0" fmla="*/ 513 w 214052"/>
                <a:gd name="connsiteY0" fmla="*/ 705 h 214052"/>
                <a:gd name="connsiteX1" fmla="*/ 214566 w 214052"/>
                <a:gd name="connsiteY1" fmla="*/ 705 h 214052"/>
                <a:gd name="connsiteX2" fmla="*/ 214566 w 214052"/>
                <a:gd name="connsiteY2" fmla="*/ 214758 h 214052"/>
                <a:gd name="connsiteX3" fmla="*/ 513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705"/>
                  </a:moveTo>
                  <a:lnTo>
                    <a:pt x="214566" y="705"/>
                  </a:lnTo>
                  <a:lnTo>
                    <a:pt x="214566" y="214758"/>
                  </a:lnTo>
                  <a:lnTo>
                    <a:pt x="513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6" name="Полилиния: фигура 1365">
              <a:extLst>
                <a:ext uri="{FF2B5EF4-FFF2-40B4-BE49-F238E27FC236}">
                  <a16:creationId xmlns:a16="http://schemas.microsoft.com/office/drawing/2014/main" id="{22B05ADF-3CAA-44C0-99DF-FE45B14F8D23}"/>
                </a:ext>
              </a:extLst>
            </p:cNvPr>
            <p:cNvSpPr/>
            <p:nvPr/>
          </p:nvSpPr>
          <p:spPr>
            <a:xfrm>
              <a:off x="7239000" y="6026727"/>
              <a:ext cx="214052" cy="214052"/>
            </a:xfrm>
            <a:custGeom>
              <a:avLst/>
              <a:gdLst>
                <a:gd name="connsiteX0" fmla="*/ 537 w 214052"/>
                <a:gd name="connsiteY0" fmla="*/ 705 h 214052"/>
                <a:gd name="connsiteX1" fmla="*/ 214590 w 214052"/>
                <a:gd name="connsiteY1" fmla="*/ 705 h 214052"/>
                <a:gd name="connsiteX2" fmla="*/ 214590 w 214052"/>
                <a:gd name="connsiteY2" fmla="*/ 214758 h 214052"/>
                <a:gd name="connsiteX3" fmla="*/ 537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37" y="705"/>
                  </a:moveTo>
                  <a:lnTo>
                    <a:pt x="214590" y="705"/>
                  </a:lnTo>
                  <a:lnTo>
                    <a:pt x="214590" y="214758"/>
                  </a:lnTo>
                  <a:lnTo>
                    <a:pt x="537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7" name="Полилиния: фигура 1366">
              <a:extLst>
                <a:ext uri="{FF2B5EF4-FFF2-40B4-BE49-F238E27FC236}">
                  <a16:creationId xmlns:a16="http://schemas.microsoft.com/office/drawing/2014/main" id="{E9A2F8D8-7638-4977-B4D0-0B71FCA83CE8}"/>
                </a:ext>
              </a:extLst>
            </p:cNvPr>
            <p:cNvSpPr/>
            <p:nvPr/>
          </p:nvSpPr>
          <p:spPr>
            <a:xfrm>
              <a:off x="7446818" y="6026727"/>
              <a:ext cx="214052" cy="214052"/>
            </a:xfrm>
            <a:custGeom>
              <a:avLst/>
              <a:gdLst>
                <a:gd name="connsiteX0" fmla="*/ 561 w 214052"/>
                <a:gd name="connsiteY0" fmla="*/ 705 h 214052"/>
                <a:gd name="connsiteX1" fmla="*/ 214614 w 214052"/>
                <a:gd name="connsiteY1" fmla="*/ 705 h 214052"/>
                <a:gd name="connsiteX2" fmla="*/ 214614 w 214052"/>
                <a:gd name="connsiteY2" fmla="*/ 214758 h 214052"/>
                <a:gd name="connsiteX3" fmla="*/ 561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705"/>
                  </a:moveTo>
                  <a:lnTo>
                    <a:pt x="214614" y="705"/>
                  </a:lnTo>
                  <a:lnTo>
                    <a:pt x="214614" y="214758"/>
                  </a:lnTo>
                  <a:lnTo>
                    <a:pt x="561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8" name="Полилиния: фигура 1367">
              <a:extLst>
                <a:ext uri="{FF2B5EF4-FFF2-40B4-BE49-F238E27FC236}">
                  <a16:creationId xmlns:a16="http://schemas.microsoft.com/office/drawing/2014/main" id="{916A5618-3E65-4DAF-969A-22F099DCDC9C}"/>
                </a:ext>
              </a:extLst>
            </p:cNvPr>
            <p:cNvSpPr/>
            <p:nvPr/>
          </p:nvSpPr>
          <p:spPr>
            <a:xfrm>
              <a:off x="8070272" y="6026727"/>
              <a:ext cx="214052" cy="214052"/>
            </a:xfrm>
            <a:custGeom>
              <a:avLst/>
              <a:gdLst>
                <a:gd name="connsiteX0" fmla="*/ 633 w 214052"/>
                <a:gd name="connsiteY0" fmla="*/ 705 h 214052"/>
                <a:gd name="connsiteX1" fmla="*/ 214686 w 214052"/>
                <a:gd name="connsiteY1" fmla="*/ 705 h 214052"/>
                <a:gd name="connsiteX2" fmla="*/ 214686 w 214052"/>
                <a:gd name="connsiteY2" fmla="*/ 214758 h 214052"/>
                <a:gd name="connsiteX3" fmla="*/ 633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705"/>
                  </a:moveTo>
                  <a:lnTo>
                    <a:pt x="214686" y="705"/>
                  </a:lnTo>
                  <a:lnTo>
                    <a:pt x="214686" y="214758"/>
                  </a:lnTo>
                  <a:lnTo>
                    <a:pt x="633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9" name="Полилиния: фигура 1368">
              <a:extLst>
                <a:ext uri="{FF2B5EF4-FFF2-40B4-BE49-F238E27FC236}">
                  <a16:creationId xmlns:a16="http://schemas.microsoft.com/office/drawing/2014/main" id="{867455C2-5B64-453F-8328-65A073826ED8}"/>
                </a:ext>
              </a:extLst>
            </p:cNvPr>
            <p:cNvSpPr/>
            <p:nvPr/>
          </p:nvSpPr>
          <p:spPr>
            <a:xfrm>
              <a:off x="8278090" y="6026727"/>
              <a:ext cx="214052" cy="214052"/>
            </a:xfrm>
            <a:custGeom>
              <a:avLst/>
              <a:gdLst>
                <a:gd name="connsiteX0" fmla="*/ 657 w 214052"/>
                <a:gd name="connsiteY0" fmla="*/ 705 h 214052"/>
                <a:gd name="connsiteX1" fmla="*/ 214710 w 214052"/>
                <a:gd name="connsiteY1" fmla="*/ 705 h 214052"/>
                <a:gd name="connsiteX2" fmla="*/ 214710 w 214052"/>
                <a:gd name="connsiteY2" fmla="*/ 214758 h 214052"/>
                <a:gd name="connsiteX3" fmla="*/ 657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705"/>
                  </a:moveTo>
                  <a:lnTo>
                    <a:pt x="214710" y="705"/>
                  </a:lnTo>
                  <a:lnTo>
                    <a:pt x="214710" y="214758"/>
                  </a:lnTo>
                  <a:lnTo>
                    <a:pt x="657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0" name="Полилиния: фигура 1369">
              <a:extLst>
                <a:ext uri="{FF2B5EF4-FFF2-40B4-BE49-F238E27FC236}">
                  <a16:creationId xmlns:a16="http://schemas.microsoft.com/office/drawing/2014/main" id="{35E315CC-2FCD-42F6-BE06-09F637FF3F81}"/>
                </a:ext>
              </a:extLst>
            </p:cNvPr>
            <p:cNvSpPr/>
            <p:nvPr/>
          </p:nvSpPr>
          <p:spPr>
            <a:xfrm>
              <a:off x="8693727" y="6026727"/>
              <a:ext cx="214052" cy="214052"/>
            </a:xfrm>
            <a:custGeom>
              <a:avLst/>
              <a:gdLst>
                <a:gd name="connsiteX0" fmla="*/ 705 w 214052"/>
                <a:gd name="connsiteY0" fmla="*/ 705 h 214052"/>
                <a:gd name="connsiteX1" fmla="*/ 214758 w 214052"/>
                <a:gd name="connsiteY1" fmla="*/ 705 h 214052"/>
                <a:gd name="connsiteX2" fmla="*/ 214758 w 214052"/>
                <a:gd name="connsiteY2" fmla="*/ 214758 h 214052"/>
                <a:gd name="connsiteX3" fmla="*/ 705 w 214052"/>
                <a:gd name="connsiteY3" fmla="*/ 214758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705" y="705"/>
                  </a:moveTo>
                  <a:lnTo>
                    <a:pt x="214758" y="705"/>
                  </a:lnTo>
                  <a:lnTo>
                    <a:pt x="214758" y="214758"/>
                  </a:lnTo>
                  <a:lnTo>
                    <a:pt x="705" y="214758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1" name="Полилиния: фигура 1370">
              <a:extLst>
                <a:ext uri="{FF2B5EF4-FFF2-40B4-BE49-F238E27FC236}">
                  <a16:creationId xmlns:a16="http://schemas.microsoft.com/office/drawing/2014/main" id="{26F2B1C3-4972-4373-BD5E-C7B4581ECBEA}"/>
                </a:ext>
              </a:extLst>
            </p:cNvPr>
            <p:cNvSpPr/>
            <p:nvPr/>
          </p:nvSpPr>
          <p:spPr>
            <a:xfrm>
              <a:off x="5160818" y="6234545"/>
              <a:ext cx="214052" cy="214052"/>
            </a:xfrm>
            <a:custGeom>
              <a:avLst/>
              <a:gdLst>
                <a:gd name="connsiteX0" fmla="*/ 297 w 214052"/>
                <a:gd name="connsiteY0" fmla="*/ 729 h 214052"/>
                <a:gd name="connsiteX1" fmla="*/ 214350 w 214052"/>
                <a:gd name="connsiteY1" fmla="*/ 729 h 214052"/>
                <a:gd name="connsiteX2" fmla="*/ 214350 w 214052"/>
                <a:gd name="connsiteY2" fmla="*/ 214782 h 214052"/>
                <a:gd name="connsiteX3" fmla="*/ 297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297" y="729"/>
                  </a:moveTo>
                  <a:lnTo>
                    <a:pt x="214350" y="729"/>
                  </a:lnTo>
                  <a:lnTo>
                    <a:pt x="214350" y="214782"/>
                  </a:lnTo>
                  <a:lnTo>
                    <a:pt x="297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2" name="Полилиния: фигура 1371">
              <a:extLst>
                <a:ext uri="{FF2B5EF4-FFF2-40B4-BE49-F238E27FC236}">
                  <a16:creationId xmlns:a16="http://schemas.microsoft.com/office/drawing/2014/main" id="{536DD2BA-9F11-4805-BAA5-364DB72321F5}"/>
                </a:ext>
              </a:extLst>
            </p:cNvPr>
            <p:cNvSpPr/>
            <p:nvPr/>
          </p:nvSpPr>
          <p:spPr>
            <a:xfrm>
              <a:off x="5576454" y="6234545"/>
              <a:ext cx="214052" cy="214052"/>
            </a:xfrm>
            <a:custGeom>
              <a:avLst/>
              <a:gdLst>
                <a:gd name="connsiteX0" fmla="*/ 345 w 214052"/>
                <a:gd name="connsiteY0" fmla="*/ 729 h 214052"/>
                <a:gd name="connsiteX1" fmla="*/ 214398 w 214052"/>
                <a:gd name="connsiteY1" fmla="*/ 729 h 214052"/>
                <a:gd name="connsiteX2" fmla="*/ 214398 w 214052"/>
                <a:gd name="connsiteY2" fmla="*/ 214782 h 214052"/>
                <a:gd name="connsiteX3" fmla="*/ 345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345" y="729"/>
                  </a:moveTo>
                  <a:lnTo>
                    <a:pt x="214398" y="729"/>
                  </a:lnTo>
                  <a:lnTo>
                    <a:pt x="214398" y="214782"/>
                  </a:lnTo>
                  <a:lnTo>
                    <a:pt x="345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3" name="Полилиния: фигура 1372">
              <a:extLst>
                <a:ext uri="{FF2B5EF4-FFF2-40B4-BE49-F238E27FC236}">
                  <a16:creationId xmlns:a16="http://schemas.microsoft.com/office/drawing/2014/main" id="{A2C6E03F-0BA4-48FA-8F7D-2533656959A7}"/>
                </a:ext>
              </a:extLst>
            </p:cNvPr>
            <p:cNvSpPr/>
            <p:nvPr/>
          </p:nvSpPr>
          <p:spPr>
            <a:xfrm>
              <a:off x="6615545" y="6234545"/>
              <a:ext cx="214052" cy="214052"/>
            </a:xfrm>
            <a:custGeom>
              <a:avLst/>
              <a:gdLst>
                <a:gd name="connsiteX0" fmla="*/ 465 w 214052"/>
                <a:gd name="connsiteY0" fmla="*/ 729 h 214052"/>
                <a:gd name="connsiteX1" fmla="*/ 214518 w 214052"/>
                <a:gd name="connsiteY1" fmla="*/ 729 h 214052"/>
                <a:gd name="connsiteX2" fmla="*/ 214518 w 214052"/>
                <a:gd name="connsiteY2" fmla="*/ 214782 h 214052"/>
                <a:gd name="connsiteX3" fmla="*/ 465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65" y="729"/>
                  </a:moveTo>
                  <a:lnTo>
                    <a:pt x="214518" y="729"/>
                  </a:lnTo>
                  <a:lnTo>
                    <a:pt x="214518" y="214782"/>
                  </a:lnTo>
                  <a:lnTo>
                    <a:pt x="465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4" name="Полилиния: фигура 1373">
              <a:extLst>
                <a:ext uri="{FF2B5EF4-FFF2-40B4-BE49-F238E27FC236}">
                  <a16:creationId xmlns:a16="http://schemas.microsoft.com/office/drawing/2014/main" id="{8B2CB5D6-ED6C-4741-8157-84C06628D27F}"/>
                </a:ext>
              </a:extLst>
            </p:cNvPr>
            <p:cNvSpPr/>
            <p:nvPr/>
          </p:nvSpPr>
          <p:spPr>
            <a:xfrm>
              <a:off x="6823363" y="6234545"/>
              <a:ext cx="214052" cy="214052"/>
            </a:xfrm>
            <a:custGeom>
              <a:avLst/>
              <a:gdLst>
                <a:gd name="connsiteX0" fmla="*/ 489 w 214052"/>
                <a:gd name="connsiteY0" fmla="*/ 729 h 214052"/>
                <a:gd name="connsiteX1" fmla="*/ 214542 w 214052"/>
                <a:gd name="connsiteY1" fmla="*/ 729 h 214052"/>
                <a:gd name="connsiteX2" fmla="*/ 214542 w 214052"/>
                <a:gd name="connsiteY2" fmla="*/ 214782 h 214052"/>
                <a:gd name="connsiteX3" fmla="*/ 489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489" y="729"/>
                  </a:moveTo>
                  <a:lnTo>
                    <a:pt x="214542" y="729"/>
                  </a:lnTo>
                  <a:lnTo>
                    <a:pt x="214542" y="214782"/>
                  </a:lnTo>
                  <a:lnTo>
                    <a:pt x="489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5" name="Полилиния: фигура 1374">
              <a:extLst>
                <a:ext uri="{FF2B5EF4-FFF2-40B4-BE49-F238E27FC236}">
                  <a16:creationId xmlns:a16="http://schemas.microsoft.com/office/drawing/2014/main" id="{11F4F275-FF74-4768-87FB-58FD583B05A8}"/>
                </a:ext>
              </a:extLst>
            </p:cNvPr>
            <p:cNvSpPr/>
            <p:nvPr/>
          </p:nvSpPr>
          <p:spPr>
            <a:xfrm>
              <a:off x="7031181" y="6234545"/>
              <a:ext cx="214052" cy="214052"/>
            </a:xfrm>
            <a:custGeom>
              <a:avLst/>
              <a:gdLst>
                <a:gd name="connsiteX0" fmla="*/ 513 w 214052"/>
                <a:gd name="connsiteY0" fmla="*/ 729 h 214052"/>
                <a:gd name="connsiteX1" fmla="*/ 214566 w 214052"/>
                <a:gd name="connsiteY1" fmla="*/ 729 h 214052"/>
                <a:gd name="connsiteX2" fmla="*/ 214566 w 214052"/>
                <a:gd name="connsiteY2" fmla="*/ 214782 h 214052"/>
                <a:gd name="connsiteX3" fmla="*/ 513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13" y="729"/>
                  </a:moveTo>
                  <a:lnTo>
                    <a:pt x="214566" y="729"/>
                  </a:lnTo>
                  <a:lnTo>
                    <a:pt x="214566" y="214782"/>
                  </a:lnTo>
                  <a:lnTo>
                    <a:pt x="513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6" name="Полилиния: фигура 1375">
              <a:extLst>
                <a:ext uri="{FF2B5EF4-FFF2-40B4-BE49-F238E27FC236}">
                  <a16:creationId xmlns:a16="http://schemas.microsoft.com/office/drawing/2014/main" id="{A48B52B9-0A7A-4F29-8BE8-BA8A1484B22B}"/>
                </a:ext>
              </a:extLst>
            </p:cNvPr>
            <p:cNvSpPr/>
            <p:nvPr/>
          </p:nvSpPr>
          <p:spPr>
            <a:xfrm>
              <a:off x="7446818" y="6234545"/>
              <a:ext cx="214052" cy="214052"/>
            </a:xfrm>
            <a:custGeom>
              <a:avLst/>
              <a:gdLst>
                <a:gd name="connsiteX0" fmla="*/ 561 w 214052"/>
                <a:gd name="connsiteY0" fmla="*/ 729 h 214052"/>
                <a:gd name="connsiteX1" fmla="*/ 214614 w 214052"/>
                <a:gd name="connsiteY1" fmla="*/ 729 h 214052"/>
                <a:gd name="connsiteX2" fmla="*/ 214614 w 214052"/>
                <a:gd name="connsiteY2" fmla="*/ 214782 h 214052"/>
                <a:gd name="connsiteX3" fmla="*/ 561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61" y="729"/>
                  </a:moveTo>
                  <a:lnTo>
                    <a:pt x="214614" y="729"/>
                  </a:lnTo>
                  <a:lnTo>
                    <a:pt x="214614" y="214782"/>
                  </a:lnTo>
                  <a:lnTo>
                    <a:pt x="561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7" name="Полилиния: фигура 1376">
              <a:extLst>
                <a:ext uri="{FF2B5EF4-FFF2-40B4-BE49-F238E27FC236}">
                  <a16:creationId xmlns:a16="http://schemas.microsoft.com/office/drawing/2014/main" id="{D20D844B-41D6-4D37-825B-6AF3AA1FC381}"/>
                </a:ext>
              </a:extLst>
            </p:cNvPr>
            <p:cNvSpPr/>
            <p:nvPr/>
          </p:nvSpPr>
          <p:spPr>
            <a:xfrm>
              <a:off x="7654636" y="6234545"/>
              <a:ext cx="214052" cy="214052"/>
            </a:xfrm>
            <a:custGeom>
              <a:avLst/>
              <a:gdLst>
                <a:gd name="connsiteX0" fmla="*/ 585 w 214052"/>
                <a:gd name="connsiteY0" fmla="*/ 729 h 214052"/>
                <a:gd name="connsiteX1" fmla="*/ 214638 w 214052"/>
                <a:gd name="connsiteY1" fmla="*/ 729 h 214052"/>
                <a:gd name="connsiteX2" fmla="*/ 214638 w 214052"/>
                <a:gd name="connsiteY2" fmla="*/ 214782 h 214052"/>
                <a:gd name="connsiteX3" fmla="*/ 585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585" y="729"/>
                  </a:moveTo>
                  <a:lnTo>
                    <a:pt x="214638" y="729"/>
                  </a:lnTo>
                  <a:lnTo>
                    <a:pt x="214638" y="214782"/>
                  </a:lnTo>
                  <a:lnTo>
                    <a:pt x="585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8" name="Полилиния: фигура 1377">
              <a:extLst>
                <a:ext uri="{FF2B5EF4-FFF2-40B4-BE49-F238E27FC236}">
                  <a16:creationId xmlns:a16="http://schemas.microsoft.com/office/drawing/2014/main" id="{9513338B-9D04-443B-BF40-617AED010E22}"/>
                </a:ext>
              </a:extLst>
            </p:cNvPr>
            <p:cNvSpPr/>
            <p:nvPr/>
          </p:nvSpPr>
          <p:spPr>
            <a:xfrm>
              <a:off x="8070272" y="6234545"/>
              <a:ext cx="214052" cy="214052"/>
            </a:xfrm>
            <a:custGeom>
              <a:avLst/>
              <a:gdLst>
                <a:gd name="connsiteX0" fmla="*/ 633 w 214052"/>
                <a:gd name="connsiteY0" fmla="*/ 729 h 214052"/>
                <a:gd name="connsiteX1" fmla="*/ 214686 w 214052"/>
                <a:gd name="connsiteY1" fmla="*/ 729 h 214052"/>
                <a:gd name="connsiteX2" fmla="*/ 214686 w 214052"/>
                <a:gd name="connsiteY2" fmla="*/ 214782 h 214052"/>
                <a:gd name="connsiteX3" fmla="*/ 633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33" y="729"/>
                  </a:moveTo>
                  <a:lnTo>
                    <a:pt x="214686" y="729"/>
                  </a:lnTo>
                  <a:lnTo>
                    <a:pt x="214686" y="214782"/>
                  </a:lnTo>
                  <a:lnTo>
                    <a:pt x="633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9" name="Полилиния: фигура 1378">
              <a:extLst>
                <a:ext uri="{FF2B5EF4-FFF2-40B4-BE49-F238E27FC236}">
                  <a16:creationId xmlns:a16="http://schemas.microsoft.com/office/drawing/2014/main" id="{1994A03C-31FF-4BDC-B642-125E2506361D}"/>
                </a:ext>
              </a:extLst>
            </p:cNvPr>
            <p:cNvSpPr/>
            <p:nvPr/>
          </p:nvSpPr>
          <p:spPr>
            <a:xfrm>
              <a:off x="8278090" y="6234545"/>
              <a:ext cx="214052" cy="214052"/>
            </a:xfrm>
            <a:custGeom>
              <a:avLst/>
              <a:gdLst>
                <a:gd name="connsiteX0" fmla="*/ 657 w 214052"/>
                <a:gd name="connsiteY0" fmla="*/ 729 h 214052"/>
                <a:gd name="connsiteX1" fmla="*/ 214710 w 214052"/>
                <a:gd name="connsiteY1" fmla="*/ 729 h 214052"/>
                <a:gd name="connsiteX2" fmla="*/ 214710 w 214052"/>
                <a:gd name="connsiteY2" fmla="*/ 214782 h 214052"/>
                <a:gd name="connsiteX3" fmla="*/ 657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57" y="729"/>
                  </a:moveTo>
                  <a:lnTo>
                    <a:pt x="214710" y="729"/>
                  </a:lnTo>
                  <a:lnTo>
                    <a:pt x="214710" y="214782"/>
                  </a:lnTo>
                  <a:lnTo>
                    <a:pt x="657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0" name="Полилиния: фигура 1379">
              <a:extLst>
                <a:ext uri="{FF2B5EF4-FFF2-40B4-BE49-F238E27FC236}">
                  <a16:creationId xmlns:a16="http://schemas.microsoft.com/office/drawing/2014/main" id="{7071B440-9192-4E48-9087-DF599A308A8E}"/>
                </a:ext>
              </a:extLst>
            </p:cNvPr>
            <p:cNvSpPr/>
            <p:nvPr/>
          </p:nvSpPr>
          <p:spPr>
            <a:xfrm>
              <a:off x="8485909" y="6234545"/>
              <a:ext cx="214052" cy="214052"/>
            </a:xfrm>
            <a:custGeom>
              <a:avLst/>
              <a:gdLst>
                <a:gd name="connsiteX0" fmla="*/ 681 w 214052"/>
                <a:gd name="connsiteY0" fmla="*/ 729 h 214052"/>
                <a:gd name="connsiteX1" fmla="*/ 214734 w 214052"/>
                <a:gd name="connsiteY1" fmla="*/ 729 h 214052"/>
                <a:gd name="connsiteX2" fmla="*/ 214734 w 214052"/>
                <a:gd name="connsiteY2" fmla="*/ 214782 h 214052"/>
                <a:gd name="connsiteX3" fmla="*/ 681 w 214052"/>
                <a:gd name="connsiteY3" fmla="*/ 214782 h 21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52" h="214052">
                  <a:moveTo>
                    <a:pt x="681" y="729"/>
                  </a:moveTo>
                  <a:lnTo>
                    <a:pt x="214734" y="729"/>
                  </a:lnTo>
                  <a:lnTo>
                    <a:pt x="214734" y="214782"/>
                  </a:lnTo>
                  <a:lnTo>
                    <a:pt x="681" y="214782"/>
                  </a:lnTo>
                  <a:close/>
                </a:path>
              </a:pathLst>
            </a:custGeom>
            <a:grpFill/>
            <a:ln w="356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1" name="Полилиния: фигура 1380">
              <a:extLst>
                <a:ext uri="{FF2B5EF4-FFF2-40B4-BE49-F238E27FC236}">
                  <a16:creationId xmlns:a16="http://schemas.microsoft.com/office/drawing/2014/main" id="{46A61865-A860-4C4D-83F6-7F4D370E2131}"/>
                </a:ext>
              </a:extLst>
            </p:cNvPr>
            <p:cNvSpPr/>
            <p:nvPr/>
          </p:nvSpPr>
          <p:spPr>
            <a:xfrm>
              <a:off x="3082636" y="415636"/>
              <a:ext cx="1454727" cy="1454727"/>
            </a:xfrm>
            <a:custGeom>
              <a:avLst/>
              <a:gdLst>
                <a:gd name="connsiteX0" fmla="*/ 125 w 1454727"/>
                <a:gd name="connsiteY0" fmla="*/ 125 h 1454727"/>
                <a:gd name="connsiteX1" fmla="*/ 125 w 1454727"/>
                <a:gd name="connsiteY1" fmla="*/ 1454852 h 1454727"/>
                <a:gd name="connsiteX2" fmla="*/ 1454852 w 1454727"/>
                <a:gd name="connsiteY2" fmla="*/ 1454852 h 1454727"/>
                <a:gd name="connsiteX3" fmla="*/ 1454852 w 1454727"/>
                <a:gd name="connsiteY3" fmla="*/ 125 h 1454727"/>
                <a:gd name="connsiteX4" fmla="*/ 125 w 1454727"/>
                <a:gd name="connsiteY4" fmla="*/ 125 h 1454727"/>
                <a:gd name="connsiteX5" fmla="*/ 1247034 w 1454727"/>
                <a:gd name="connsiteY5" fmla="*/ 1247034 h 1454727"/>
                <a:gd name="connsiteX6" fmla="*/ 207943 w 1454727"/>
                <a:gd name="connsiteY6" fmla="*/ 1247034 h 1454727"/>
                <a:gd name="connsiteX7" fmla="*/ 207943 w 1454727"/>
                <a:gd name="connsiteY7" fmla="*/ 207943 h 1454727"/>
                <a:gd name="connsiteX8" fmla="*/ 1247034 w 1454727"/>
                <a:gd name="connsiteY8" fmla="*/ 207943 h 1454727"/>
                <a:gd name="connsiteX9" fmla="*/ 1247034 w 1454727"/>
                <a:gd name="connsiteY9" fmla="*/ 1247034 h 145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727" h="1454727">
                  <a:moveTo>
                    <a:pt x="125" y="125"/>
                  </a:moveTo>
                  <a:lnTo>
                    <a:pt x="125" y="1454852"/>
                  </a:lnTo>
                  <a:lnTo>
                    <a:pt x="1454852" y="1454852"/>
                  </a:lnTo>
                  <a:lnTo>
                    <a:pt x="1454852" y="125"/>
                  </a:lnTo>
                  <a:lnTo>
                    <a:pt x="125" y="125"/>
                  </a:lnTo>
                  <a:close/>
                  <a:moveTo>
                    <a:pt x="1247034" y="1247034"/>
                  </a:moveTo>
                  <a:lnTo>
                    <a:pt x="207943" y="1247034"/>
                  </a:lnTo>
                  <a:lnTo>
                    <a:pt x="207943" y="207943"/>
                  </a:lnTo>
                  <a:lnTo>
                    <a:pt x="1247034" y="207943"/>
                  </a:lnTo>
                  <a:lnTo>
                    <a:pt x="1247034" y="124703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2" name="Полилиния: фигура 1381">
              <a:extLst>
                <a:ext uri="{FF2B5EF4-FFF2-40B4-BE49-F238E27FC236}">
                  <a16:creationId xmlns:a16="http://schemas.microsoft.com/office/drawing/2014/main" id="{8B69E014-A063-41D7-A091-5104938E7206}"/>
                </a:ext>
              </a:extLst>
            </p:cNvPr>
            <p:cNvSpPr/>
            <p:nvPr/>
          </p:nvSpPr>
          <p:spPr>
            <a:xfrm>
              <a:off x="7654636" y="415636"/>
              <a:ext cx="1454727" cy="1454727"/>
            </a:xfrm>
            <a:custGeom>
              <a:avLst/>
              <a:gdLst>
                <a:gd name="connsiteX0" fmla="*/ 653 w 1454727"/>
                <a:gd name="connsiteY0" fmla="*/ 125 h 1454727"/>
                <a:gd name="connsiteX1" fmla="*/ 653 w 1454727"/>
                <a:gd name="connsiteY1" fmla="*/ 1454852 h 1454727"/>
                <a:gd name="connsiteX2" fmla="*/ 1455380 w 1454727"/>
                <a:gd name="connsiteY2" fmla="*/ 1454852 h 1454727"/>
                <a:gd name="connsiteX3" fmla="*/ 1455380 w 1454727"/>
                <a:gd name="connsiteY3" fmla="*/ 125 h 1454727"/>
                <a:gd name="connsiteX4" fmla="*/ 653 w 1454727"/>
                <a:gd name="connsiteY4" fmla="*/ 125 h 1454727"/>
                <a:gd name="connsiteX5" fmla="*/ 1247562 w 1454727"/>
                <a:gd name="connsiteY5" fmla="*/ 1247034 h 1454727"/>
                <a:gd name="connsiteX6" fmla="*/ 208471 w 1454727"/>
                <a:gd name="connsiteY6" fmla="*/ 1247034 h 1454727"/>
                <a:gd name="connsiteX7" fmla="*/ 208471 w 1454727"/>
                <a:gd name="connsiteY7" fmla="*/ 207943 h 1454727"/>
                <a:gd name="connsiteX8" fmla="*/ 1247562 w 1454727"/>
                <a:gd name="connsiteY8" fmla="*/ 207943 h 1454727"/>
                <a:gd name="connsiteX9" fmla="*/ 1247562 w 1454727"/>
                <a:gd name="connsiteY9" fmla="*/ 1247034 h 145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727" h="1454727">
                  <a:moveTo>
                    <a:pt x="653" y="125"/>
                  </a:moveTo>
                  <a:lnTo>
                    <a:pt x="653" y="1454852"/>
                  </a:lnTo>
                  <a:lnTo>
                    <a:pt x="1455380" y="1454852"/>
                  </a:lnTo>
                  <a:lnTo>
                    <a:pt x="1455380" y="125"/>
                  </a:lnTo>
                  <a:lnTo>
                    <a:pt x="653" y="125"/>
                  </a:lnTo>
                  <a:close/>
                  <a:moveTo>
                    <a:pt x="1247562" y="1247034"/>
                  </a:moveTo>
                  <a:lnTo>
                    <a:pt x="208471" y="1247034"/>
                  </a:lnTo>
                  <a:lnTo>
                    <a:pt x="208471" y="207943"/>
                  </a:lnTo>
                  <a:lnTo>
                    <a:pt x="1247562" y="207943"/>
                  </a:lnTo>
                  <a:lnTo>
                    <a:pt x="1247562" y="124703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3" name="Полилиния: фигура 1382">
              <a:extLst>
                <a:ext uri="{FF2B5EF4-FFF2-40B4-BE49-F238E27FC236}">
                  <a16:creationId xmlns:a16="http://schemas.microsoft.com/office/drawing/2014/main" id="{CE6CB827-4189-4BF8-A96E-B07B02612D54}"/>
                </a:ext>
              </a:extLst>
            </p:cNvPr>
            <p:cNvSpPr/>
            <p:nvPr/>
          </p:nvSpPr>
          <p:spPr>
            <a:xfrm>
              <a:off x="3082636" y="4987636"/>
              <a:ext cx="1454727" cy="1454727"/>
            </a:xfrm>
            <a:custGeom>
              <a:avLst/>
              <a:gdLst>
                <a:gd name="connsiteX0" fmla="*/ 125 w 1454727"/>
                <a:gd name="connsiteY0" fmla="*/ 653 h 1454727"/>
                <a:gd name="connsiteX1" fmla="*/ 125 w 1454727"/>
                <a:gd name="connsiteY1" fmla="*/ 1455380 h 1454727"/>
                <a:gd name="connsiteX2" fmla="*/ 1454852 w 1454727"/>
                <a:gd name="connsiteY2" fmla="*/ 1455380 h 1454727"/>
                <a:gd name="connsiteX3" fmla="*/ 1454852 w 1454727"/>
                <a:gd name="connsiteY3" fmla="*/ 653 h 1454727"/>
                <a:gd name="connsiteX4" fmla="*/ 125 w 1454727"/>
                <a:gd name="connsiteY4" fmla="*/ 653 h 1454727"/>
                <a:gd name="connsiteX5" fmla="*/ 1247034 w 1454727"/>
                <a:gd name="connsiteY5" fmla="*/ 1247562 h 1454727"/>
                <a:gd name="connsiteX6" fmla="*/ 207943 w 1454727"/>
                <a:gd name="connsiteY6" fmla="*/ 1247562 h 1454727"/>
                <a:gd name="connsiteX7" fmla="*/ 207943 w 1454727"/>
                <a:gd name="connsiteY7" fmla="*/ 208471 h 1454727"/>
                <a:gd name="connsiteX8" fmla="*/ 1247034 w 1454727"/>
                <a:gd name="connsiteY8" fmla="*/ 208471 h 1454727"/>
                <a:gd name="connsiteX9" fmla="*/ 1247034 w 1454727"/>
                <a:gd name="connsiteY9" fmla="*/ 1247562 h 145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4727" h="1454727">
                  <a:moveTo>
                    <a:pt x="125" y="653"/>
                  </a:moveTo>
                  <a:lnTo>
                    <a:pt x="125" y="1455380"/>
                  </a:lnTo>
                  <a:lnTo>
                    <a:pt x="1454852" y="1455380"/>
                  </a:lnTo>
                  <a:lnTo>
                    <a:pt x="1454852" y="653"/>
                  </a:lnTo>
                  <a:lnTo>
                    <a:pt x="125" y="653"/>
                  </a:lnTo>
                  <a:close/>
                  <a:moveTo>
                    <a:pt x="1247034" y="1247562"/>
                  </a:moveTo>
                  <a:lnTo>
                    <a:pt x="207943" y="1247562"/>
                  </a:lnTo>
                  <a:lnTo>
                    <a:pt x="207943" y="208471"/>
                  </a:lnTo>
                  <a:lnTo>
                    <a:pt x="1247034" y="208471"/>
                  </a:lnTo>
                  <a:lnTo>
                    <a:pt x="1247034" y="1247562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4" name="Полилиния: фигура 1383">
              <a:extLst>
                <a:ext uri="{FF2B5EF4-FFF2-40B4-BE49-F238E27FC236}">
                  <a16:creationId xmlns:a16="http://schemas.microsoft.com/office/drawing/2014/main" id="{92BB9CAD-14B2-4CCD-A5C5-B38E776FC69D}"/>
                </a:ext>
              </a:extLst>
            </p:cNvPr>
            <p:cNvSpPr/>
            <p:nvPr/>
          </p:nvSpPr>
          <p:spPr>
            <a:xfrm>
              <a:off x="3498272" y="831272"/>
              <a:ext cx="623454" cy="623454"/>
            </a:xfrm>
            <a:custGeom>
              <a:avLst/>
              <a:gdLst>
                <a:gd name="connsiteX0" fmla="*/ 129 w 623454"/>
                <a:gd name="connsiteY0" fmla="*/ 129 h 623454"/>
                <a:gd name="connsiteX1" fmla="*/ 623584 w 623454"/>
                <a:gd name="connsiteY1" fmla="*/ 129 h 623454"/>
                <a:gd name="connsiteX2" fmla="*/ 623584 w 623454"/>
                <a:gd name="connsiteY2" fmla="*/ 623584 h 623454"/>
                <a:gd name="connsiteX3" fmla="*/ 129 w 623454"/>
                <a:gd name="connsiteY3" fmla="*/ 623584 h 6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54" h="623454">
                  <a:moveTo>
                    <a:pt x="129" y="129"/>
                  </a:moveTo>
                  <a:lnTo>
                    <a:pt x="623584" y="129"/>
                  </a:lnTo>
                  <a:lnTo>
                    <a:pt x="623584" y="623584"/>
                  </a:lnTo>
                  <a:lnTo>
                    <a:pt x="129" y="62358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5" name="Полилиния: фигура 1384">
              <a:extLst>
                <a:ext uri="{FF2B5EF4-FFF2-40B4-BE49-F238E27FC236}">
                  <a16:creationId xmlns:a16="http://schemas.microsoft.com/office/drawing/2014/main" id="{6119A727-18E9-44B8-BA63-8AE7EB63B621}"/>
                </a:ext>
              </a:extLst>
            </p:cNvPr>
            <p:cNvSpPr/>
            <p:nvPr/>
          </p:nvSpPr>
          <p:spPr>
            <a:xfrm>
              <a:off x="8070272" y="831272"/>
              <a:ext cx="623454" cy="623454"/>
            </a:xfrm>
            <a:custGeom>
              <a:avLst/>
              <a:gdLst>
                <a:gd name="connsiteX0" fmla="*/ 657 w 623454"/>
                <a:gd name="connsiteY0" fmla="*/ 129 h 623454"/>
                <a:gd name="connsiteX1" fmla="*/ 624112 w 623454"/>
                <a:gd name="connsiteY1" fmla="*/ 129 h 623454"/>
                <a:gd name="connsiteX2" fmla="*/ 624112 w 623454"/>
                <a:gd name="connsiteY2" fmla="*/ 623584 h 623454"/>
                <a:gd name="connsiteX3" fmla="*/ 657 w 623454"/>
                <a:gd name="connsiteY3" fmla="*/ 623584 h 6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54" h="623454">
                  <a:moveTo>
                    <a:pt x="657" y="129"/>
                  </a:moveTo>
                  <a:lnTo>
                    <a:pt x="624112" y="129"/>
                  </a:lnTo>
                  <a:lnTo>
                    <a:pt x="624112" y="623584"/>
                  </a:lnTo>
                  <a:lnTo>
                    <a:pt x="657" y="623584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6" name="Полилиния: фигура 1385">
              <a:extLst>
                <a:ext uri="{FF2B5EF4-FFF2-40B4-BE49-F238E27FC236}">
                  <a16:creationId xmlns:a16="http://schemas.microsoft.com/office/drawing/2014/main" id="{7B26F776-3AF3-4826-B976-93E5F6A23A9B}"/>
                </a:ext>
              </a:extLst>
            </p:cNvPr>
            <p:cNvSpPr/>
            <p:nvPr/>
          </p:nvSpPr>
          <p:spPr>
            <a:xfrm>
              <a:off x="3498272" y="5403272"/>
              <a:ext cx="623454" cy="623454"/>
            </a:xfrm>
            <a:custGeom>
              <a:avLst/>
              <a:gdLst>
                <a:gd name="connsiteX0" fmla="*/ 129 w 623454"/>
                <a:gd name="connsiteY0" fmla="*/ 657 h 623454"/>
                <a:gd name="connsiteX1" fmla="*/ 623584 w 623454"/>
                <a:gd name="connsiteY1" fmla="*/ 657 h 623454"/>
                <a:gd name="connsiteX2" fmla="*/ 623584 w 623454"/>
                <a:gd name="connsiteY2" fmla="*/ 624112 h 623454"/>
                <a:gd name="connsiteX3" fmla="*/ 129 w 623454"/>
                <a:gd name="connsiteY3" fmla="*/ 624112 h 6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54" h="623454">
                  <a:moveTo>
                    <a:pt x="129" y="657"/>
                  </a:moveTo>
                  <a:lnTo>
                    <a:pt x="623584" y="657"/>
                  </a:lnTo>
                  <a:lnTo>
                    <a:pt x="623584" y="624112"/>
                  </a:lnTo>
                  <a:lnTo>
                    <a:pt x="129" y="624112"/>
                  </a:lnTo>
                  <a:close/>
                </a:path>
              </a:pathLst>
            </a:custGeom>
            <a:grpFill/>
            <a:ln w="1039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E3E0F9-9C68-43E8-AA9A-61CC61613F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46497">
            <a:off x="-675404" y="389232"/>
            <a:ext cx="9267567" cy="42914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00FDB5-91BC-46D5-82D4-B13C94EAE9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03060">
            <a:off x="6205738" y="-33393"/>
            <a:ext cx="6062458" cy="419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7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1050" b="0" i="0" u="none" strike="noStrike" kern="0" cap="all" spc="13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050" b="0" i="0" u="none" strike="noStrike" kern="0" cap="all" spc="13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 bwMode="auto">
          <a:xfrm>
            <a:off x="719668" y="267636"/>
            <a:ext cx="8401051" cy="91309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rgbClr val="ED1C24"/>
                </a:solidFill>
                <a:latin typeface="Arial Black"/>
              </a:rPr>
              <a:t>ТЕХНИЧЕСКИЙ ПОРТАЛ </a:t>
            </a:r>
            <a:r>
              <a:rPr lang="ru-RU" sz="2400" dirty="0" err="1">
                <a:solidFill>
                  <a:srgbClr val="ED1C24"/>
                </a:solidFill>
                <a:latin typeface="Arial Black"/>
              </a:rPr>
              <a:t>технониколь</a:t>
            </a:r>
            <a:endParaRPr lang="ru-RU" sz="2400" dirty="0">
              <a:solidFill>
                <a:srgbClr val="ED1C24"/>
              </a:solidFill>
              <a:latin typeface="Arial Black"/>
            </a:endParaRPr>
          </a:p>
        </p:txBody>
      </p:sp>
      <p:sp>
        <p:nvSpPr>
          <p:cNvPr id="10" name="Нижний колонтитул 7"/>
          <p:cNvSpPr txBox="1"/>
          <p:nvPr/>
        </p:nvSpPr>
        <p:spPr bwMode="auto">
          <a:xfrm>
            <a:off x="719667" y="6399465"/>
            <a:ext cx="5054600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>
              <a:defRPr sz="800" b="0" i="0" cap="all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all" spc="0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t>ЗНАНИЕ. ОПЫТ. МАСТЕРСТВО.</a:t>
            </a:r>
            <a:endParaRPr kumimoji="0" sz="800" b="0" i="0" u="none" strike="noStrike" kern="0" cap="all" spc="0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AutoShape 2" descr="https://nav.tn.ru/tncheck/images/hero-img.svg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Calibri"/>
              <a:ea typeface="Arial"/>
              <a:cs typeface="Arial"/>
            </a:endParaRPr>
          </a:p>
        </p:txBody>
      </p:sp>
      <p:grpSp>
        <p:nvGrpSpPr>
          <p:cNvPr id="19" name="Группа 18"/>
          <p:cNvGrpSpPr>
            <a:grpSpLocks noChangeAspect="1"/>
          </p:cNvGrpSpPr>
          <p:nvPr/>
        </p:nvGrpSpPr>
        <p:grpSpPr bwMode="auto">
          <a:xfrm>
            <a:off x="4535115" y="1211190"/>
            <a:ext cx="6948611" cy="4322233"/>
            <a:chOff x="5284117" y="2663394"/>
            <a:chExt cx="3859883" cy="2400957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/>
            <a:srcRect l="1690" r="2697"/>
            <a:stretch/>
          </p:blipFill>
          <p:spPr bwMode="auto">
            <a:xfrm>
              <a:off x="5845216" y="2861313"/>
              <a:ext cx="3217762" cy="1826434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rcRect l="12127" r="709"/>
            <a:stretch/>
          </p:blipFill>
          <p:spPr bwMode="auto">
            <a:xfrm flipH="1">
              <a:off x="5284117" y="2663394"/>
              <a:ext cx="3859883" cy="2400957"/>
            </a:xfrm>
            <a:prstGeom prst="rect">
              <a:avLst/>
            </a:prstGeom>
          </p:spPr>
        </p:pic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rcRect r="11716"/>
          <a:stretch/>
        </p:blipFill>
        <p:spPr bwMode="auto">
          <a:xfrm>
            <a:off x="5999908" y="3123805"/>
            <a:ext cx="6031369" cy="3726344"/>
          </a:xfrm>
          <a:prstGeom prst="rect">
            <a:avLst/>
          </a:prstGeom>
        </p:spPr>
      </p:pic>
      <p:sp>
        <p:nvSpPr>
          <p:cNvPr id="24" name="Content Placeholder 6"/>
          <p:cNvSpPr>
            <a:spLocks noGrp="1"/>
          </p:cNvSpPr>
          <p:nvPr>
            <p:ph sz="half" idx="2"/>
          </p:nvPr>
        </p:nvSpPr>
        <p:spPr bwMode="auto">
          <a:xfrm>
            <a:off x="734902" y="1122900"/>
            <a:ext cx="4017692" cy="4610101"/>
          </a:xfrm>
        </p:spPr>
        <p:txBody>
          <a:bodyPr>
            <a:noAutofit/>
          </a:bodyPr>
          <a:lstStyle/>
          <a:p>
            <a:pPr>
              <a:lnSpc>
                <a:spcPct val="113999"/>
              </a:lnSpc>
              <a:spcBef>
                <a:spcPts val="0"/>
              </a:spcBef>
              <a:defRPr/>
            </a:pPr>
            <a:r>
              <a:rPr lang="en-US" sz="2000" b="1" u="sng" dirty="0" smtClean="0">
                <a:solidFill>
                  <a:srgbClr val="ED1C24"/>
                </a:solidFill>
              </a:rPr>
              <a:t>nav.tn.ru</a:t>
            </a:r>
            <a:endParaRPr lang="ru-RU" sz="2000" b="1" u="sng" dirty="0" smtClean="0">
              <a:solidFill>
                <a:srgbClr val="ED1C24"/>
              </a:solidFill>
            </a:endParaRPr>
          </a:p>
          <a:p>
            <a:pPr>
              <a:lnSpc>
                <a:spcPct val="113999"/>
              </a:lnSpc>
              <a:spcBef>
                <a:spcPts val="0"/>
              </a:spcBef>
              <a:defRPr/>
            </a:pPr>
            <a:endParaRPr lang="ru-RU" sz="2000" b="1" u="sng" dirty="0">
              <a:solidFill>
                <a:srgbClr val="ED1C24"/>
              </a:solidFill>
            </a:endParaRPr>
          </a:p>
          <a:p>
            <a:pPr>
              <a:lnSpc>
                <a:spcPct val="113999"/>
              </a:lnSpc>
              <a:spcAft>
                <a:spcPts val="400"/>
              </a:spcAft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Рассчитать онлайн </a:t>
            </a:r>
            <a:endParaRPr lang="ru-RU"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113999"/>
              </a:lnSpc>
              <a:spcAft>
                <a:spcPts val="400"/>
              </a:spcAft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Подобрать систему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113999"/>
              </a:lnSpc>
              <a:spcAft>
                <a:spcPts val="400"/>
              </a:spcAft>
              <a:defRPr/>
            </a:pPr>
            <a:r>
              <a:rPr lang="ru-RU" sz="1800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Найти</a:t>
            </a: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ознакомиться и скачать документы: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Стандарты </a:t>
            </a: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организации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Технические листы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Сертификаты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Заключения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Пожарная декларация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Нормативная документация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Руководства по </a:t>
            </a:r>
            <a:r>
              <a:rPr lang="ru-RU" sz="1800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проектированию  </a:t>
            </a: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 монтажу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7993" indent="-287993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Font typeface="Wingdings"/>
              <a:buChar char="§"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Инструкции по монтажу</a:t>
            </a:r>
            <a:endParaRPr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Рисунок 6">
            <a:extLst>
              <a:ext uri="{FF2B5EF4-FFF2-40B4-BE49-F238E27FC236}">
                <a16:creationId xmlns:a16="http://schemas.microsoft.com/office/drawing/2014/main" id="{B4CD1532-3A37-113E-BC0D-890CCB2745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44827" y="1841183"/>
            <a:ext cx="144219" cy="288438"/>
          </a:xfrm>
          <a:prstGeom prst="rect">
            <a:avLst/>
          </a:prstGeom>
        </p:spPr>
      </p:pic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B4CD1532-3A37-113E-BC0D-890CCB2745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435302" y="2655743"/>
            <a:ext cx="144219" cy="288438"/>
          </a:xfrm>
          <a:prstGeom prst="rect">
            <a:avLst/>
          </a:prstGeom>
        </p:spPr>
      </p:pic>
      <p:pic>
        <p:nvPicPr>
          <p:cNvPr id="13" name="Рисунок 6">
            <a:extLst>
              <a:ext uri="{FF2B5EF4-FFF2-40B4-BE49-F238E27FC236}">
                <a16:creationId xmlns:a16="http://schemas.microsoft.com/office/drawing/2014/main" id="{B4CD1532-3A37-113E-BC0D-890CCB2745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44827" y="2218483"/>
            <a:ext cx="144219" cy="28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3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1050" b="0" i="0" u="none" strike="noStrike" kern="0" cap="all" spc="13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050" b="0" i="0" u="none" strike="noStrike" kern="0" cap="all" spc="13" normalizeH="0" baseline="0" noProof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 bwMode="auto">
          <a:xfrm>
            <a:off x="719668" y="267636"/>
            <a:ext cx="8401051" cy="91309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rgbClr val="ED1C24"/>
                </a:solidFill>
                <a:latin typeface="Arial Black"/>
              </a:rPr>
              <a:t>ОБУЧЕНИЕ</a:t>
            </a:r>
            <a:r>
              <a:rPr lang="ru-RU" sz="2400" dirty="0">
                <a:solidFill>
                  <a:srgbClr val="191919"/>
                </a:solidFill>
                <a:latin typeface="Arial Black"/>
              </a:rPr>
              <a:t> </a:t>
            </a:r>
            <a:r>
              <a:rPr lang="ru-RU" sz="2400" dirty="0">
                <a:solidFill>
                  <a:srgbClr val="ED1C24"/>
                </a:solidFill>
                <a:latin typeface="Arial Black"/>
              </a:rPr>
              <a:t>В СТРОИТЕЛЬНОЙ АКАДЕМИИ</a:t>
            </a:r>
          </a:p>
        </p:txBody>
      </p:sp>
      <p:sp>
        <p:nvSpPr>
          <p:cNvPr id="10" name="Нижний колонтитул 7"/>
          <p:cNvSpPr txBox="1"/>
          <p:nvPr/>
        </p:nvSpPr>
        <p:spPr bwMode="auto">
          <a:xfrm>
            <a:off x="4486819" y="6399465"/>
            <a:ext cx="3285581" cy="22085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>
              <a:defRPr sz="800" b="0" i="0" cap="all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all" spc="0" normalizeH="0" baseline="0" noProof="0" dirty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t>ЗНАНИЕ. ОПЫТ. МАСТЕРСТВО.</a:t>
            </a:r>
            <a:endParaRPr kumimoji="0" sz="800" b="0" i="0" u="none" strike="noStrike" kern="0" cap="all" spc="0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AutoShape 2" descr="https://nav.tn.ru/tncheck/images/hero-img.svg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Calibri"/>
              <a:ea typeface="Arial"/>
              <a:cs typeface="Arial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54579" y="4037344"/>
            <a:ext cx="3517755" cy="1995145"/>
          </a:xfrm>
          <a:prstGeom prst="rect">
            <a:avLst/>
          </a:prstGeom>
        </p:spPr>
      </p:pic>
      <p:sp>
        <p:nvSpPr>
          <p:cNvPr id="20" name="Content Placeholder 8"/>
          <p:cNvSpPr>
            <a:spLocks noGrp="1"/>
          </p:cNvSpPr>
          <p:nvPr>
            <p:ph sz="half" idx="4294967295"/>
          </p:nvPr>
        </p:nvSpPr>
        <p:spPr bwMode="auto">
          <a:xfrm>
            <a:off x="719666" y="1430770"/>
            <a:ext cx="6538383" cy="15829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13999"/>
              </a:lnSpc>
              <a:spcBef>
                <a:spcPts val="0"/>
              </a:spcBef>
              <a:buNone/>
              <a:defRPr/>
            </a:pPr>
            <a:endParaRPr lang="ru-RU" sz="1200" dirty="0" smtClean="0"/>
          </a:p>
          <a:p>
            <a:pPr marL="0" indent="0">
              <a:lnSpc>
                <a:spcPct val="113999"/>
              </a:lnSpc>
              <a:spcBef>
                <a:spcPts val="0"/>
              </a:spcBef>
              <a:buNone/>
              <a:defRPr/>
            </a:pPr>
            <a:endParaRPr lang="ru-RU" sz="1200" dirty="0"/>
          </a:p>
          <a:p>
            <a:pPr marL="0" indent="0">
              <a:lnSpc>
                <a:spcPct val="113999"/>
              </a:lnSpc>
              <a:spcBef>
                <a:spcPts val="0"/>
              </a:spcBef>
              <a:buNone/>
              <a:defRPr/>
            </a:pPr>
            <a:r>
              <a:rPr lang="ru-RU" sz="18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Узнать расписание, записаться на обучение, заказать выездное обучение можно на сайте Строительной Академии</a:t>
            </a:r>
            <a:endParaRPr lang="en-US" sz="1800" kern="1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113999"/>
              </a:lnSpc>
              <a:spcBef>
                <a:spcPts val="0"/>
              </a:spcBef>
              <a:defRPr/>
            </a:pPr>
            <a:endParaRPr lang="en-US" sz="1200" dirty="0"/>
          </a:p>
          <a:p>
            <a:pPr>
              <a:lnSpc>
                <a:spcPct val="113999"/>
              </a:lnSpc>
              <a:spcBef>
                <a:spcPts val="0"/>
              </a:spcBef>
              <a:defRPr/>
            </a:pPr>
            <a:endParaRPr lang="ru-RU" sz="1200" dirty="0">
              <a:solidFill>
                <a:srgbClr val="E3000B"/>
              </a:solidFill>
            </a:endParaRPr>
          </a:p>
        </p:txBody>
      </p:sp>
      <p:pic>
        <p:nvPicPr>
          <p:cNvPr id="21" name="Picture 2" descr="https://downloader.disk.yandex.ru/preview/354489c7278945ef2f0311875cf0e9cdf9f8cb4f411f14fdf68042bc03754e53/5c9239c0/XPXYe6DJ7l1xwbBZP5tsXMBwEfTtyFUIlH-EfyjV92JgWf_sXjWfGq32IgsBKTL5svhKUjvCHTyH2CwHyqrqAg%3D%3D?uid=0&amp;filename=_PAN0954.jpg&amp;disposition=inline&amp;hash=&amp;limit=0&amp;content_type=image%2Fjpeg&amp;tknv=v2&amp;size=1894x867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13995" y="4037344"/>
            <a:ext cx="2948947" cy="1995145"/>
          </a:xfrm>
          <a:prstGeom prst="rect">
            <a:avLst/>
          </a:prstGeom>
          <a:noFill/>
        </p:spPr>
      </p:pic>
      <p:pic>
        <p:nvPicPr>
          <p:cNvPr id="23" name="Picture 2" descr="https://downloader.disk.yandex.ru/preview/af347d0fb22903e4b0c576ed21a606b8705d809469430116faa196d973ce5fad/5c98b468/XPXYe6DJ7l1xwbBZP5tsXK7KHctbuEbE97hp4QjiTi_Wy8mFFQFmHRB9br87frM3-hebDRyuSgTqPZSyqZ0rRQ%3D%3D?uid=0&amp;filename=_PAN0893.jpg&amp;disposition=inline&amp;hash=&amp;limit=0&amp;content_type=image%2Fjpeg&amp;tknv=v2&amp;size=1894x867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187452" y="4037344"/>
            <a:ext cx="3242616" cy="1995145"/>
          </a:xfrm>
          <a:prstGeom prst="rect">
            <a:avLst/>
          </a:prstGeom>
          <a:noFill/>
        </p:spPr>
      </p:pic>
      <p:sp>
        <p:nvSpPr>
          <p:cNvPr id="24" name="Content Placeholder 8"/>
          <p:cNvSpPr>
            <a:spLocks noGrp="1"/>
          </p:cNvSpPr>
          <p:nvPr>
            <p:ph sz="half" idx="2"/>
          </p:nvPr>
        </p:nvSpPr>
        <p:spPr bwMode="auto">
          <a:xfrm>
            <a:off x="713995" y="2962735"/>
            <a:ext cx="2948947" cy="51390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350" b="1" dirty="0"/>
              <a:t>20 УЧЕБНЫХ ЦЕНТРОВ</a:t>
            </a:r>
            <a:endParaRPr dirty="0"/>
          </a:p>
          <a:p>
            <a:pPr>
              <a:lnSpc>
                <a:spcPct val="113999"/>
              </a:lnSpc>
              <a:spcBef>
                <a:spcPts val="0"/>
              </a:spcBef>
              <a:defRPr/>
            </a:pPr>
            <a:r>
              <a:rPr lang="ru-RU" sz="1200" dirty="0"/>
              <a:t>В России, Беларуси, Казахстане, Узбекистане</a:t>
            </a:r>
            <a:endParaRPr dirty="0"/>
          </a:p>
        </p:txBody>
      </p:sp>
      <p:sp>
        <p:nvSpPr>
          <p:cNvPr id="25" name="Content Placeholder 8"/>
          <p:cNvSpPr txBox="1"/>
          <p:nvPr/>
        </p:nvSpPr>
        <p:spPr bwMode="auto">
          <a:xfrm>
            <a:off x="4187452" y="2962735"/>
            <a:ext cx="3242616" cy="5139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indent="-285750" algn="l" defTabSz="108000">
              <a:spcBef>
                <a:spcPts val="0"/>
              </a:spcBef>
              <a:buFont typeface=".HelveticaNeueDeskInterface-Regular"/>
              <a:buChar char="–"/>
              <a:defRPr sz="10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108000">
              <a:spcBef>
                <a:spcPts val="0"/>
              </a:spcBef>
              <a:buFont typeface=".HelveticaNeueDeskInterface-Regular"/>
              <a:buChar char="–"/>
              <a:defRPr sz="10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50" indent="-285750" algn="l" defTabSz="108000">
              <a:spcBef>
                <a:spcPts val="0"/>
              </a:spcBef>
              <a:buFont typeface=".HelveticaNeueDeskInterface-Regular"/>
              <a:buChar char="–"/>
              <a:defRPr sz="10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50" indent="-285750" algn="l" defTabSz="108000">
              <a:spcBef>
                <a:spcPts val="0"/>
              </a:spcBef>
              <a:buFont typeface=".HelveticaNeueDeskInterface-Regular"/>
              <a:buChar char="–"/>
              <a:defRPr sz="8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550" indent="-285750" algn="l" defTabSz="108000">
              <a:spcBef>
                <a:spcPts val="0"/>
              </a:spcBef>
              <a:buFont typeface=".HelveticaNeueDeskInterface-Regular"/>
              <a:buChar char="–"/>
              <a:defRPr sz="8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3996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.HelveticaNeueDeskInterface-Regular"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</a:rPr>
              <a:t>ВЫЕЗДНЫЕ ОБУЧЕНИЯ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143996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.HelveticaNeueDeskInterface-Regular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</a:rPr>
              <a:t>По запросу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6" name="Content Placeholder 8"/>
          <p:cNvSpPr txBox="1"/>
          <p:nvPr/>
        </p:nvSpPr>
        <p:spPr bwMode="auto">
          <a:xfrm>
            <a:off x="7954579" y="2962733"/>
            <a:ext cx="3517755" cy="8074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indent="-285750" algn="l" defTabSz="108000">
              <a:spcBef>
                <a:spcPts val="0"/>
              </a:spcBef>
              <a:buFont typeface=".HelveticaNeueDeskInterface-Regular"/>
              <a:buChar char="–"/>
              <a:defRPr sz="10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108000">
              <a:spcBef>
                <a:spcPts val="0"/>
              </a:spcBef>
              <a:buFont typeface=".HelveticaNeueDeskInterface-Regular"/>
              <a:buChar char="–"/>
              <a:defRPr sz="1000" b="0" i="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200150" indent="-285750" algn="l" defTabSz="108000">
              <a:spcBef>
                <a:spcPts val="0"/>
              </a:spcBef>
              <a:buFont typeface=".HelveticaNeueDeskInterface-Regular"/>
              <a:buChar char="–"/>
              <a:defRPr sz="10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57350" indent="-285750" algn="l" defTabSz="108000">
              <a:spcBef>
                <a:spcPts val="0"/>
              </a:spcBef>
              <a:buFont typeface=".HelveticaNeueDeskInterface-Regular"/>
              <a:buChar char="–"/>
              <a:defRPr sz="8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114550" indent="-285750" algn="l" defTabSz="108000">
              <a:spcBef>
                <a:spcPts val="0"/>
              </a:spcBef>
              <a:buFont typeface=".HelveticaNeueDeskInterface-Regular"/>
              <a:buChar char="–"/>
              <a:defRPr sz="800" b="0" i="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3996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.HelveticaNeueDeskInterface-Regular"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</a:rPr>
              <a:t>ОНЛАЙН-ОБУЧЕНИЕ 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143996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.HelveticaNeueDeskInterface-Regular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</a:rPr>
              <a:t>Портал и приложение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Arial"/>
                <a:cs typeface="Arial"/>
              </a:rPr>
              <a:t>TN-LEARN</a:t>
            </a:r>
            <a:endParaRPr kumimoji="0" lang="ru-RU" sz="1200" b="1" i="0" u="none" strike="noStrike" kern="0" cap="none" spc="0" normalizeH="0" baseline="0" noProof="0">
              <a:ln>
                <a:noFill/>
              </a:ln>
              <a:solidFill>
                <a:srgbClr val="ED1C2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143996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.HelveticaNeueDeskInterface-Regular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cs typeface="Arial"/>
              </a:rPr>
              <a:t>Вебинары с экспертами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3833" y="1247636"/>
            <a:ext cx="1903278" cy="4138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E3000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academy.tn.ru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43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83859A-7799-533E-69C3-5D157A80550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Рисунок 26">
            <a:extLst>
              <a:ext uri="{FF2B5EF4-FFF2-40B4-BE49-F238E27FC236}">
                <a16:creationId xmlns:a16="http://schemas.microsoft.com/office/drawing/2014/main" id="{D076F53B-CC58-D109-BBF0-8E4BCB532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gradFill>
            <a:gsLst>
              <a:gs pos="57000">
                <a:schemeClr val="tx2">
                  <a:alpha val="4000"/>
                </a:schemeClr>
              </a:gs>
              <a:gs pos="100000">
                <a:schemeClr val="tx2"/>
              </a:gs>
            </a:gsLst>
            <a:lin ang="5400000" scaled="1"/>
          </a:gradFill>
        </p:spPr>
        <p:txBody>
          <a:bodyPr wrap="none"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3061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Заголовок 7">
            <a:extLst>
              <a:ext uri="{FF2B5EF4-FFF2-40B4-BE49-F238E27FC236}">
                <a16:creationId xmlns:a16="http://schemas.microsoft.com/office/drawing/2014/main" id="{46B78AD3-E715-8341-9629-FC2FE998D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anchor="b">
            <a:normAutofit fontScale="90000"/>
          </a:bodyPr>
          <a:lstStyle/>
          <a:p>
            <a:r>
              <a:rPr lang="ru-RU" dirty="0" smtClean="0"/>
              <a:t>Спасибо </a:t>
            </a:r>
            <a:br>
              <a:rPr lang="ru-RU" dirty="0" smtClean="0"/>
            </a:br>
            <a:r>
              <a:rPr lang="ru-RU" dirty="0" smtClean="0"/>
              <a:t>за </a:t>
            </a:r>
            <a:br>
              <a:rPr lang="ru-RU" dirty="0" smtClean="0"/>
            </a:br>
            <a:r>
              <a:rPr lang="ru-RU" dirty="0" smtClean="0"/>
              <a:t>внимание!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4DDFE3-76F4-4C20-2464-B01F6E2C394B}"/>
              </a:ext>
            </a:extLst>
          </p:cNvPr>
          <p:cNvSpPr/>
          <p:nvPr/>
        </p:nvSpPr>
        <p:spPr>
          <a:xfrm>
            <a:off x="10626559" y="6138195"/>
            <a:ext cx="733021" cy="20005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0" name="Рисунок 9" descr="Изображение выглядит как шаблон, красный, прямоугольн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818C09F-4332-85A0-3A44-F26C4202FB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6559" y="5343508"/>
            <a:ext cx="781200" cy="7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2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Графики и таблицы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ЭКО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Графики и таблицы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Графики и таблицы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3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02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Технониколь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4_Office Theme">
  <a:themeElements>
    <a:clrScheme name="Custom 4">
      <a:dk1>
        <a:srgbClr val="191919"/>
      </a:dk1>
      <a:lt1>
        <a:srgbClr val="656565"/>
      </a:lt1>
      <a:dk2>
        <a:srgbClr val="D9D9D9"/>
      </a:dk2>
      <a:lt2>
        <a:srgbClr val="FFFFFF"/>
      </a:lt2>
      <a:accent1>
        <a:srgbClr val="E2241C"/>
      </a:accent1>
      <a:accent2>
        <a:srgbClr val="B4B4B4"/>
      </a:accent2>
      <a:accent3>
        <a:srgbClr val="A6A6A6"/>
      </a:accent3>
      <a:accent4>
        <a:srgbClr val="808080"/>
      </a:accent4>
      <a:accent5>
        <a:srgbClr val="595959"/>
      </a:accent5>
      <a:accent6>
        <a:srgbClr val="333333"/>
      </a:accent6>
      <a:hlink>
        <a:srgbClr val="000000"/>
      </a:hlink>
      <a:folHlink>
        <a:srgbClr val="656565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3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41558A42FE1884EA1CDE096111B2F0A" ma:contentTypeVersion="17" ma:contentTypeDescription="Создание документа." ma:contentTypeScope="" ma:versionID="7643f9227a463657e492b2a04a3fc30d">
  <xsd:schema xmlns:xsd="http://www.w3.org/2001/XMLSchema" xmlns:xs="http://www.w3.org/2001/XMLSchema" xmlns:p="http://schemas.microsoft.com/office/2006/metadata/properties" xmlns:ns2="afc31b9f-f435-4a2c-9bdb-1251cd618392" xmlns:ns3="da8122c3-df80-47b7-aafe-2123b2bda35d" targetNamespace="http://schemas.microsoft.com/office/2006/metadata/properties" ma:root="true" ma:fieldsID="73ca33652d5f7440018dac7f4ca9a047" ns2:_="" ns3:_="">
    <xsd:import namespace="afc31b9f-f435-4a2c-9bdb-1251cd618392"/>
    <xsd:import namespace="da8122c3-df80-47b7-aafe-2123b2bda35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c31b9f-f435-4a2c-9bdb-1251cd61839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423db89b-c7b9-4577-9456-1777811dd482}" ma:internalName="TaxCatchAll" ma:showField="CatchAllData" ma:web="afc31b9f-f435-4a2c-9bdb-1251cd6183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8122c3-df80-47b7-aafe-2123b2bda3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c4bd1792-4f9c-40c3-b491-8d31241f3f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Тип контента"/>
        <xsd:element ref="dc:title" minOccurs="0" maxOccurs="1" ma:index="3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C05671-5C77-4F3C-AC13-708E735BC3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4386BA-97A8-47A4-BD5B-AB3BBD17B3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c31b9f-f435-4a2c-9bdb-1251cd618392"/>
    <ds:schemaRef ds:uri="da8122c3-df80-47b7-aafe-2123b2bda3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55228</TotalTime>
  <Words>2417</Words>
  <Application>Microsoft Office PowerPoint</Application>
  <PresentationFormat>Широкоэкранный</PresentationFormat>
  <Paragraphs>827</Paragraphs>
  <Slides>54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54</vt:i4>
      </vt:variant>
    </vt:vector>
  </HeadingPairs>
  <TitlesOfParts>
    <vt:vector size="80" baseType="lpstr">
      <vt:lpstr>.HelveticaNeueDeskInterface-Regular</vt:lpstr>
      <vt:lpstr>Arial</vt:lpstr>
      <vt:lpstr>Arial Black</vt:lpstr>
      <vt:lpstr>Arial Narrow</vt:lpstr>
      <vt:lpstr>Calibri</vt:lpstr>
      <vt:lpstr>Proxima Nova Bold</vt:lpstr>
      <vt:lpstr>Proxima Nova Extrabold</vt:lpstr>
      <vt:lpstr>Proxima Nova Regular</vt:lpstr>
      <vt:lpstr>Proxima Nova Semibold</vt:lpstr>
      <vt:lpstr>Roboto</vt:lpstr>
      <vt:lpstr>Times New Roman</vt:lpstr>
      <vt:lpstr>Verdana</vt:lpstr>
      <vt:lpstr>Webdings</vt:lpstr>
      <vt:lpstr>Wingdings</vt:lpstr>
      <vt:lpstr>1_Тема ТИТУЛЫ </vt:lpstr>
      <vt:lpstr>3_Тема Графики и таблицы</vt:lpstr>
      <vt:lpstr>3_Тема ЭКО</vt:lpstr>
      <vt:lpstr>2_Тема ТИТУЛЫ </vt:lpstr>
      <vt:lpstr>4_Тема Графики и таблицы</vt:lpstr>
      <vt:lpstr>5_Тема Графики и таблицы</vt:lpstr>
      <vt:lpstr>2_Office Theme</vt:lpstr>
      <vt:lpstr>3_Office Theme</vt:lpstr>
      <vt:lpstr>1_Office Theme</vt:lpstr>
      <vt:lpstr>02_Тема ПЛАШКИ</vt:lpstr>
      <vt:lpstr>14_Office Theme</vt:lpstr>
      <vt:lpstr>3_Тема ТИТУЛЫ </vt:lpstr>
      <vt:lpstr>Презентация PowerPoint</vt:lpstr>
      <vt:lpstr>Проверка  связи</vt:lpstr>
      <vt:lpstr>Презентация PowerPoint</vt:lpstr>
      <vt:lpstr>Презентация PowerPoint</vt:lpstr>
      <vt:lpstr>Презентация PowerPoint</vt:lpstr>
      <vt:lpstr>Классификация</vt:lpstr>
      <vt:lpstr>Презентация PowerPoint</vt:lpstr>
      <vt:lpstr>Отличия  стекловолокна от каменной ваты</vt:lpstr>
      <vt:lpstr>Свойства  теплоизоляционных материалов</vt:lpstr>
      <vt:lpstr>Презентация PowerPoint</vt:lpstr>
      <vt:lpstr>Из чего состоит стекловолокно?</vt:lpstr>
      <vt:lpstr>Производство стекловолокна</vt:lpstr>
      <vt:lpstr>Из чего состоит стекловолокно?</vt:lpstr>
      <vt:lpstr>Плиты и маты (рулоны) Особенности</vt:lpstr>
      <vt:lpstr>Презентация PowerPoint</vt:lpstr>
      <vt:lpstr>Из чего состоит стекловолокно?</vt:lpstr>
      <vt:lpstr>Технология fibrisflex СВОЙСТВА</vt:lpstr>
      <vt:lpstr>Свойства  стекловолокна ТЕХНОНИКОЛЬ</vt:lpstr>
      <vt:lpstr>Свойства  стекловолокна ТЕХНОНИКОЛЬ</vt:lpstr>
      <vt:lpstr>Свойства  стекловолокна ТЕХНОНИКОЛЬ</vt:lpstr>
      <vt:lpstr>Свойства  стекловолокна ТЕХНОНИКОЛЬ</vt:lpstr>
      <vt:lpstr>Свойства  стекловолокна ТЕХНОНИКОЛЬ</vt:lpstr>
      <vt:lpstr>Свойства  стекловолокна ТЕХНОНИКОЛЬ</vt:lpstr>
      <vt:lpstr>Свойства  стекловолокна ТЕХНОНИКОЛЬ</vt:lpstr>
      <vt:lpstr>Свойства  стекловолокна ТЕХНОНИКОЛЬ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Расшифровка наименований Стекловолокна </vt:lpstr>
      <vt:lpstr>Применение  СТЕКЛОВОЛОКНА Технониколь</vt:lpstr>
      <vt:lpstr>Презентация PowerPoint</vt:lpstr>
      <vt:lpstr>Системы КМС Полы и перекрытия</vt:lpstr>
      <vt:lpstr>Системы КМС Полы и перекрытия</vt:lpstr>
      <vt:lpstr>Системы КМС Полы и перекрытия</vt:lpstr>
      <vt:lpstr>Системы КМС Полы и перекрытия</vt:lpstr>
      <vt:lpstr>Системы КМС Стены</vt:lpstr>
      <vt:lpstr>Системы КМС фасад</vt:lpstr>
      <vt:lpstr>Системы КМС фасад</vt:lpstr>
      <vt:lpstr>Системы пгс ФАСАД</vt:lpstr>
      <vt:lpstr>Системы КМС скатная крыша</vt:lpstr>
      <vt:lpstr>Системы КМС Плоская крыша</vt:lpstr>
      <vt:lpstr>Системы КМС Плоская крыша</vt:lpstr>
      <vt:lpstr>Системы КМС Плоская крыша</vt:lpstr>
      <vt:lpstr>Презентация PowerPoint</vt:lpstr>
      <vt:lpstr>ГДЕ ЧЕРПАТЬ ИНФОРМАЦИЮ?</vt:lpstr>
      <vt:lpstr>ТЕХНИЧЕСКИЙ ПОРТАЛ технониколь</vt:lpstr>
      <vt:lpstr>ОБУЧЕНИЕ В СТРОИТЕЛЬНОЙ АКАДЕМИИ</vt:lpstr>
      <vt:lpstr>Спасибо  за 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Fritur</dc:creator>
  <cp:lastModifiedBy>Колупаев Александр</cp:lastModifiedBy>
  <cp:revision>4672</cp:revision>
  <cp:lastPrinted>2024-06-04T06:50:47Z</cp:lastPrinted>
  <dcterms:created xsi:type="dcterms:W3CDTF">2020-10-19T20:36:23Z</dcterms:created>
  <dcterms:modified xsi:type="dcterms:W3CDTF">2025-07-21T17:50:12Z</dcterms:modified>
</cp:coreProperties>
</file>