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7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8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9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0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1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2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3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4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15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6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7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theme/theme18.xml" ContentType="application/vnd.openxmlformats-officedocument.theme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theme/theme19.xml" ContentType="application/vnd.openxmlformats-officedocument.theme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0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1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theme/theme22.xml" ContentType="application/vnd.openxmlformats-officedocument.theme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theme/theme23.xml" ContentType="application/vnd.openxmlformats-officedocument.theme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theme/theme24.xml" ContentType="application/vnd.openxmlformats-officedocument.theme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theme/theme25.xml" ContentType="application/vnd.openxmlformats-officedocument.theme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theme/theme26.xml" ContentType="application/vnd.openxmlformats-officedocument.theme+xml"/>
  <Override PartName="/ppt/theme/theme27.xml" ContentType="application/vnd.openxmlformats-officedocument.theme+xml"/>
  <Override PartName="/ppt/theme/theme28.xml" ContentType="application/vnd.openxmlformats-officedocument.theme+xml"/>
  <Override PartName="/ppt/theme/theme2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4"/>
    <p:sldMasterId id="2147483689" r:id="rId5"/>
    <p:sldMasterId id="2147483777" r:id="rId6"/>
    <p:sldMasterId id="2147483797" r:id="rId7"/>
    <p:sldMasterId id="2147483813" r:id="rId8"/>
    <p:sldMasterId id="2147483833" r:id="rId9"/>
    <p:sldMasterId id="2147483859" r:id="rId10"/>
    <p:sldMasterId id="2147483878" r:id="rId11"/>
    <p:sldMasterId id="2147483899" r:id="rId12"/>
    <p:sldMasterId id="2147483911" r:id="rId13"/>
    <p:sldMasterId id="2147483931" r:id="rId14"/>
    <p:sldMasterId id="2147483948" r:id="rId15"/>
    <p:sldMasterId id="2147483969" r:id="rId16"/>
    <p:sldMasterId id="2147483997" r:id="rId17"/>
    <p:sldMasterId id="2147484024" r:id="rId18"/>
    <p:sldMasterId id="2147484040" r:id="rId19"/>
    <p:sldMasterId id="2147484065" r:id="rId20"/>
    <p:sldMasterId id="2147484078" r:id="rId21"/>
    <p:sldMasterId id="2147484102" r:id="rId22"/>
    <p:sldMasterId id="2147484200" r:id="rId23"/>
    <p:sldMasterId id="2147484314" r:id="rId24"/>
    <p:sldMasterId id="2147484327" r:id="rId25"/>
    <p:sldMasterId id="2147484343" r:id="rId26"/>
    <p:sldMasterId id="2147484360" r:id="rId27"/>
    <p:sldMasterId id="2147484492" r:id="rId28"/>
    <p:sldMasterId id="2147484512" r:id="rId29"/>
    <p:sldMasterId id="2147484532" r:id="rId30"/>
  </p:sldMasterIdLst>
  <p:notesMasterIdLst>
    <p:notesMasterId r:id="rId32"/>
  </p:notesMasterIdLst>
  <p:handoutMasterIdLst>
    <p:handoutMasterId r:id="rId33"/>
  </p:handoutMasterIdLst>
  <p:sldIdLst>
    <p:sldId id="1418" r:id="rId3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97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льин Дмитрий" initials="ИД" lastIdx="21" clrIdx="0">
    <p:extLst>
      <p:ext uri="{19B8F6BF-5375-455C-9EA6-DF929625EA0E}">
        <p15:presenceInfo xmlns:p15="http://schemas.microsoft.com/office/powerpoint/2012/main" userId="S-1-5-21-1417001333-1708537768-854245398-43620" providerId="AD"/>
      </p:ext>
    </p:extLst>
  </p:cmAuthor>
  <p:cmAuthor id="2" name="Рахматуллина Элина" initials="РЭ" lastIdx="86" clrIdx="1">
    <p:extLst>
      <p:ext uri="{19B8F6BF-5375-455C-9EA6-DF929625EA0E}">
        <p15:presenceInfo xmlns:p15="http://schemas.microsoft.com/office/powerpoint/2012/main" userId="S-1-5-21-1417001333-1708537768-854245398-58247" providerId="AD"/>
      </p:ext>
    </p:extLst>
  </p:cmAuthor>
  <p:cmAuthor id="3" name="Рафикова Светлана" initials="РС" lastIdx="23" clrIdx="2">
    <p:extLst>
      <p:ext uri="{19B8F6BF-5375-455C-9EA6-DF929625EA0E}">
        <p15:presenceInfo xmlns:p15="http://schemas.microsoft.com/office/powerpoint/2012/main" userId="S-1-5-21-1417001333-1708537768-854245398-48837" providerId="AD"/>
      </p:ext>
    </p:extLst>
  </p:cmAuthor>
  <p:cmAuthor id="4" name="Атконов Дмитрий" initials="АД" lastIdx="2" clrIdx="3">
    <p:extLst>
      <p:ext uri="{19B8F6BF-5375-455C-9EA6-DF929625EA0E}">
        <p15:presenceInfo xmlns:p15="http://schemas.microsoft.com/office/powerpoint/2012/main" userId="S-1-5-21-1417001333-1708537768-854245398-1373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2408"/>
    <a:srgbClr val="ED1C24"/>
    <a:srgbClr val="093686"/>
    <a:srgbClr val="89C9ED"/>
    <a:srgbClr val="000000"/>
    <a:srgbClr val="E5E9F0"/>
    <a:srgbClr val="00B050"/>
    <a:srgbClr val="E31E24"/>
    <a:srgbClr val="242E40"/>
    <a:srgbClr val="E224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2BA6F1-75D0-481D-A2EE-7B53E499EE67}" v="6" dt="2021-03-02T16:31:18.225"/>
    <p1510:client id="{8D17A796-37CD-423F-862E-B61F41760099}" v="37" dt="2021-03-02T10:45:10.9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727" autoAdjust="0"/>
    <p:restoredTop sz="95332" autoAdjust="0"/>
  </p:normalViewPr>
  <p:slideViewPr>
    <p:cSldViewPr snapToGrid="0" showGuides="1">
      <p:cViewPr varScale="1">
        <p:scale>
          <a:sx n="91" d="100"/>
          <a:sy n="91" d="100"/>
        </p:scale>
        <p:origin x="288" y="52"/>
      </p:cViewPr>
      <p:guideLst>
        <p:guide orient="horz" pos="1597"/>
        <p:guide pos="2880"/>
      </p:guideLst>
    </p:cSldViewPr>
  </p:slideViewPr>
  <p:outlineViewPr>
    <p:cViewPr>
      <p:scale>
        <a:sx n="33" d="100"/>
        <a:sy n="33" d="100"/>
      </p:scale>
      <p:origin x="0" y="-2275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48" d="100"/>
          <a:sy n="148" d="100"/>
        </p:scale>
        <p:origin x="2640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Master" Target="slideMasters/slideMaster23.xml"/><Relationship Id="rId3" Type="http://schemas.openxmlformats.org/officeDocument/2006/relationships/customXml" Target="../customXml/item3.xml"/><Relationship Id="rId21" Type="http://schemas.openxmlformats.org/officeDocument/2006/relationships/slideMaster" Target="slideMasters/slideMaster18.xml"/><Relationship Id="rId34" Type="http://schemas.openxmlformats.org/officeDocument/2006/relationships/commentAuthors" Target="commentAuthor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Master" Target="slideMasters/slideMaster22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Master" Target="slideMasters/slideMaster17.xml"/><Relationship Id="rId29" Type="http://schemas.openxmlformats.org/officeDocument/2006/relationships/slideMaster" Target="slideMasters/slideMaster2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Master" Target="slideMasters/slideMaster21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259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Master" Target="slideMasters/slideMaster20.xml"/><Relationship Id="rId28" Type="http://schemas.openxmlformats.org/officeDocument/2006/relationships/slideMaster" Target="slideMasters/slideMaster25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" Target="slides/slide1.xml"/><Relationship Id="rId258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Master" Target="slideMasters/slideMaster24.xml"/><Relationship Id="rId30" Type="http://schemas.openxmlformats.org/officeDocument/2006/relationships/slideMaster" Target="slideMasters/slideMaster27.xml"/><Relationship Id="rId35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ya.tim92" userId="ZddTruIXdQcR09CAkwvURymT1YW+c78EFOPUfZO+JAA=" providerId="None" clId="Web-{8C2BA6F1-75D0-481D-A2EE-7B53E499EE67}"/>
    <pc:docChg chg="modSld">
      <pc:chgData name="olya.tim92" userId="ZddTruIXdQcR09CAkwvURymT1YW+c78EFOPUfZO+JAA=" providerId="None" clId="Web-{8C2BA6F1-75D0-481D-A2EE-7B53E499EE67}" dt="2021-03-02T16:30:40.520" v="1" actId="20577"/>
      <pc:docMkLst>
        <pc:docMk/>
      </pc:docMkLst>
      <pc:sldChg chg="modSp">
        <pc:chgData name="olya.tim92" userId="ZddTruIXdQcR09CAkwvURymT1YW+c78EFOPUfZO+JAA=" providerId="None" clId="Web-{8C2BA6F1-75D0-481D-A2EE-7B53E499EE67}" dt="2021-03-02T16:30:40.520" v="1" actId="20577"/>
        <pc:sldMkLst>
          <pc:docMk/>
          <pc:sldMk cId="1387203933" sldId="556"/>
        </pc:sldMkLst>
        <pc:spChg chg="mod">
          <ac:chgData name="olya.tim92" userId="ZddTruIXdQcR09CAkwvURymT1YW+c78EFOPUfZO+JAA=" providerId="None" clId="Web-{8C2BA6F1-75D0-481D-A2EE-7B53E499EE67}" dt="2021-03-02T16:30:40.520" v="1" actId="20577"/>
          <ac:spMkLst>
            <pc:docMk/>
            <pc:sldMk cId="1387203933" sldId="556"/>
            <ac:spMk id="14" creationId="{00000000-0000-0000-0000-000000000000}"/>
          </ac:spMkLst>
        </pc:spChg>
      </pc:sldChg>
    </pc:docChg>
  </pc:docChgLst>
  <pc:docChgLst>
    <pc:chgData name="olya.tim92" userId="ZddTruIXdQcR09CAkwvURymT1YW+c78EFOPUfZO+JAA=" providerId="None" clId="Web-{8D17A796-37CD-423F-862E-B61F41760099}"/>
    <pc:docChg chg="addSld delSld modSld">
      <pc:chgData name="olya.tim92" userId="ZddTruIXdQcR09CAkwvURymT1YW+c78EFOPUfZO+JAA=" providerId="None" clId="Web-{8D17A796-37CD-423F-862E-B61F41760099}" dt="2021-03-02T10:45:10.908" v="24"/>
      <pc:docMkLst>
        <pc:docMk/>
      </pc:docMkLst>
      <pc:sldChg chg="modSp">
        <pc:chgData name="olya.tim92" userId="ZddTruIXdQcR09CAkwvURymT1YW+c78EFOPUfZO+JAA=" providerId="None" clId="Web-{8D17A796-37CD-423F-862E-B61F41760099}" dt="2021-03-02T10:41:33.975" v="10" actId="20577"/>
        <pc:sldMkLst>
          <pc:docMk/>
          <pc:sldMk cId="739916322" sldId="625"/>
        </pc:sldMkLst>
        <pc:spChg chg="mod">
          <ac:chgData name="olya.tim92" userId="ZddTruIXdQcR09CAkwvURymT1YW+c78EFOPUfZO+JAA=" providerId="None" clId="Web-{8D17A796-37CD-423F-862E-B61F41760099}" dt="2021-03-02T10:41:33.975" v="10" actId="20577"/>
          <ac:spMkLst>
            <pc:docMk/>
            <pc:sldMk cId="739916322" sldId="625"/>
            <ac:spMk id="7" creationId="{00000000-0000-0000-0000-000000000000}"/>
          </ac:spMkLst>
        </pc:spChg>
      </pc:sldChg>
      <pc:sldChg chg="modSp">
        <pc:chgData name="olya.tim92" userId="ZddTruIXdQcR09CAkwvURymT1YW+c78EFOPUfZO+JAA=" providerId="None" clId="Web-{8D17A796-37CD-423F-862E-B61F41760099}" dt="2021-03-02T10:42:09.055" v="12" actId="14100"/>
        <pc:sldMkLst>
          <pc:docMk/>
          <pc:sldMk cId="2245881674" sldId="631"/>
        </pc:sldMkLst>
        <pc:spChg chg="mod">
          <ac:chgData name="olya.tim92" userId="ZddTruIXdQcR09CAkwvURymT1YW+c78EFOPUfZO+JAA=" providerId="None" clId="Web-{8D17A796-37CD-423F-862E-B61F41760099}" dt="2021-03-02T10:42:09.055" v="12" actId="14100"/>
          <ac:spMkLst>
            <pc:docMk/>
            <pc:sldMk cId="2245881674" sldId="631"/>
            <ac:spMk id="6" creationId="{00000000-0000-0000-0000-000000000000}"/>
          </ac:spMkLst>
        </pc:spChg>
        <pc:picChg chg="mod">
          <ac:chgData name="olya.tim92" userId="ZddTruIXdQcR09CAkwvURymT1YW+c78EFOPUfZO+JAA=" providerId="None" clId="Web-{8D17A796-37CD-423F-862E-B61F41760099}" dt="2021-03-02T10:42:01.320" v="11" actId="14100"/>
          <ac:picMkLst>
            <pc:docMk/>
            <pc:sldMk cId="2245881674" sldId="631"/>
            <ac:picMk id="10" creationId="{00000000-0000-0000-0000-000000000000}"/>
          </ac:picMkLst>
        </pc:picChg>
      </pc:sldChg>
      <pc:sldChg chg="modSp">
        <pc:chgData name="olya.tim92" userId="ZddTruIXdQcR09CAkwvURymT1YW+c78EFOPUfZO+JAA=" providerId="None" clId="Web-{8D17A796-37CD-423F-862E-B61F41760099}" dt="2021-03-02T10:43:16.886" v="13" actId="14100"/>
        <pc:sldMkLst>
          <pc:docMk/>
          <pc:sldMk cId="1524260190" sldId="639"/>
        </pc:sldMkLst>
        <pc:spChg chg="mod">
          <ac:chgData name="olya.tim92" userId="ZddTruIXdQcR09CAkwvURymT1YW+c78EFOPUfZO+JAA=" providerId="None" clId="Web-{8D17A796-37CD-423F-862E-B61F41760099}" dt="2021-03-02T10:43:16.886" v="13" actId="14100"/>
          <ac:spMkLst>
            <pc:docMk/>
            <pc:sldMk cId="1524260190" sldId="639"/>
            <ac:spMk id="28" creationId="{00000000-0000-0000-0000-000000000000}"/>
          </ac:spMkLst>
        </pc:spChg>
      </pc:sldChg>
      <pc:sldChg chg="modSp">
        <pc:chgData name="olya.tim92" userId="ZddTruIXdQcR09CAkwvURymT1YW+c78EFOPUfZO+JAA=" providerId="None" clId="Web-{8D17A796-37CD-423F-862E-B61F41760099}" dt="2021-03-02T10:40:08.376" v="8" actId="1076"/>
        <pc:sldMkLst>
          <pc:docMk/>
          <pc:sldMk cId="2340032590" sldId="641"/>
        </pc:sldMkLst>
        <pc:spChg chg="mod">
          <ac:chgData name="olya.tim92" userId="ZddTruIXdQcR09CAkwvURymT1YW+c78EFOPUfZO+JAA=" providerId="None" clId="Web-{8D17A796-37CD-423F-862E-B61F41760099}" dt="2021-03-02T10:40:08.204" v="3" actId="1076"/>
          <ac:spMkLst>
            <pc:docMk/>
            <pc:sldMk cId="2340032590" sldId="641"/>
            <ac:spMk id="14" creationId="{00000000-0000-0000-0000-000000000000}"/>
          </ac:spMkLst>
        </pc:spChg>
        <pc:spChg chg="mod">
          <ac:chgData name="olya.tim92" userId="ZddTruIXdQcR09CAkwvURymT1YW+c78EFOPUfZO+JAA=" providerId="None" clId="Web-{8D17A796-37CD-423F-862E-B61F41760099}" dt="2021-03-02T10:40:08.282" v="5" actId="1076"/>
          <ac:spMkLst>
            <pc:docMk/>
            <pc:sldMk cId="2340032590" sldId="641"/>
            <ac:spMk id="19" creationId="{00000000-0000-0000-0000-000000000000}"/>
          </ac:spMkLst>
        </pc:spChg>
        <pc:spChg chg="mod">
          <ac:chgData name="olya.tim92" userId="ZddTruIXdQcR09CAkwvURymT1YW+c78EFOPUfZO+JAA=" providerId="None" clId="Web-{8D17A796-37CD-423F-862E-B61F41760099}" dt="2021-03-02T10:40:08.314" v="6" actId="1076"/>
          <ac:spMkLst>
            <pc:docMk/>
            <pc:sldMk cId="2340032590" sldId="641"/>
            <ac:spMk id="22" creationId="{00000000-0000-0000-0000-000000000000}"/>
          </ac:spMkLst>
        </pc:spChg>
        <pc:spChg chg="mod">
          <ac:chgData name="olya.tim92" userId="ZddTruIXdQcR09CAkwvURymT1YW+c78EFOPUfZO+JAA=" providerId="None" clId="Web-{8D17A796-37CD-423F-862E-B61F41760099}" dt="2021-03-02T10:40:08.329" v="7" actId="1076"/>
          <ac:spMkLst>
            <pc:docMk/>
            <pc:sldMk cId="2340032590" sldId="641"/>
            <ac:spMk id="23" creationId="{00000000-0000-0000-0000-000000000000}"/>
          </ac:spMkLst>
        </pc:spChg>
        <pc:spChg chg="mod">
          <ac:chgData name="olya.tim92" userId="ZddTruIXdQcR09CAkwvURymT1YW+c78EFOPUfZO+JAA=" providerId="None" clId="Web-{8D17A796-37CD-423F-862E-B61F41760099}" dt="2021-03-02T10:40:08.376" v="8" actId="1076"/>
          <ac:spMkLst>
            <pc:docMk/>
            <pc:sldMk cId="2340032590" sldId="641"/>
            <ac:spMk id="24" creationId="{00000000-0000-0000-0000-000000000000}"/>
          </ac:spMkLst>
        </pc:spChg>
        <pc:picChg chg="mod">
          <ac:chgData name="olya.tim92" userId="ZddTruIXdQcR09CAkwvURymT1YW+c78EFOPUfZO+JAA=" providerId="None" clId="Web-{8D17A796-37CD-423F-862E-B61F41760099}" dt="2021-03-02T10:40:08.267" v="4" actId="1076"/>
          <ac:picMkLst>
            <pc:docMk/>
            <pc:sldMk cId="2340032590" sldId="641"/>
            <ac:picMk id="17" creationId="{00000000-0000-0000-0000-000000000000}"/>
          </ac:picMkLst>
        </pc:picChg>
      </pc:sldChg>
      <pc:sldChg chg="modSp">
        <pc:chgData name="olya.tim92" userId="ZddTruIXdQcR09CAkwvURymT1YW+c78EFOPUfZO+JAA=" providerId="None" clId="Web-{8D17A796-37CD-423F-862E-B61F41760099}" dt="2021-03-02T10:40:35.924" v="9" actId="1076"/>
        <pc:sldMkLst>
          <pc:docMk/>
          <pc:sldMk cId="3769624728" sldId="647"/>
        </pc:sldMkLst>
        <pc:graphicFrameChg chg="mod">
          <ac:chgData name="olya.tim92" userId="ZddTruIXdQcR09CAkwvURymT1YW+c78EFOPUfZO+JAA=" providerId="None" clId="Web-{8D17A796-37CD-423F-862E-B61F41760099}" dt="2021-03-02T10:40:35.924" v="9" actId="1076"/>
          <ac:graphicFrameMkLst>
            <pc:docMk/>
            <pc:sldMk cId="3769624728" sldId="647"/>
            <ac:graphicFrameMk id="13" creationId="{00000000-0000-0000-0000-000000000000}"/>
          </ac:graphicFrameMkLst>
        </pc:graphicFrameChg>
      </pc:sldChg>
      <pc:sldChg chg="modSp">
        <pc:chgData name="olya.tim92" userId="ZddTruIXdQcR09CAkwvURymT1YW+c78EFOPUfZO+JAA=" providerId="None" clId="Web-{8D17A796-37CD-423F-862E-B61F41760099}" dt="2021-03-02T10:39:01.435" v="2" actId="20577"/>
        <pc:sldMkLst>
          <pc:docMk/>
          <pc:sldMk cId="2659815901" sldId="715"/>
        </pc:sldMkLst>
        <pc:spChg chg="mod">
          <ac:chgData name="olya.tim92" userId="ZddTruIXdQcR09CAkwvURymT1YW+c78EFOPUfZO+JAA=" providerId="None" clId="Web-{8D17A796-37CD-423F-862E-B61F41760099}" dt="2021-03-02T10:39:01.435" v="2" actId="20577"/>
          <ac:spMkLst>
            <pc:docMk/>
            <pc:sldMk cId="2659815901" sldId="715"/>
            <ac:spMk id="15" creationId="{00000000-0000-0000-0000-000000000000}"/>
          </ac:spMkLst>
        </pc:spChg>
      </pc:sldChg>
      <pc:sldChg chg="modSp">
        <pc:chgData name="olya.tim92" userId="ZddTruIXdQcR09CAkwvURymT1YW+c78EFOPUfZO+JAA=" providerId="None" clId="Web-{8D17A796-37CD-423F-862E-B61F41760099}" dt="2021-03-02T10:43:31.215" v="15" actId="1076"/>
        <pc:sldMkLst>
          <pc:docMk/>
          <pc:sldMk cId="1783160027" sldId="739"/>
        </pc:sldMkLst>
        <pc:spChg chg="mod">
          <ac:chgData name="olya.tim92" userId="ZddTruIXdQcR09CAkwvURymT1YW+c78EFOPUfZO+JAA=" providerId="None" clId="Web-{8D17A796-37CD-423F-862E-B61F41760099}" dt="2021-03-02T10:43:31.215" v="15" actId="1076"/>
          <ac:spMkLst>
            <pc:docMk/>
            <pc:sldMk cId="1783160027" sldId="739"/>
            <ac:spMk id="28" creationId="{00000000-0000-0000-0000-000000000000}"/>
          </ac:spMkLst>
        </pc:spChg>
      </pc:sldChg>
      <pc:sldChg chg="modSp">
        <pc:chgData name="olya.tim92" userId="ZddTruIXdQcR09CAkwvURymT1YW+c78EFOPUfZO+JAA=" providerId="None" clId="Web-{8D17A796-37CD-423F-862E-B61F41760099}" dt="2021-03-02T10:43:48.482" v="19" actId="20577"/>
        <pc:sldMkLst>
          <pc:docMk/>
          <pc:sldMk cId="2828780243" sldId="740"/>
        </pc:sldMkLst>
        <pc:spChg chg="mod">
          <ac:chgData name="olya.tim92" userId="ZddTruIXdQcR09CAkwvURymT1YW+c78EFOPUfZO+JAA=" providerId="None" clId="Web-{8D17A796-37CD-423F-862E-B61F41760099}" dt="2021-03-02T10:43:48.482" v="19" actId="20577"/>
          <ac:spMkLst>
            <pc:docMk/>
            <pc:sldMk cId="2828780243" sldId="740"/>
            <ac:spMk id="6" creationId="{7274CF72-1026-44B7-AED6-0D8607DBC4FE}"/>
          </ac:spMkLst>
        </pc:spChg>
      </pc:sldChg>
      <pc:sldChg chg="del">
        <pc:chgData name="olya.tim92" userId="ZddTruIXdQcR09CAkwvURymT1YW+c78EFOPUfZO+JAA=" providerId="None" clId="Web-{8D17A796-37CD-423F-862E-B61F41760099}" dt="2021-03-02T10:45:03.752" v="23"/>
        <pc:sldMkLst>
          <pc:docMk/>
          <pc:sldMk cId="3869040346" sldId="743"/>
        </pc:sldMkLst>
      </pc:sldChg>
      <pc:sldChg chg="del">
        <pc:chgData name="olya.tim92" userId="ZddTruIXdQcR09CAkwvURymT1YW+c78EFOPUfZO+JAA=" providerId="None" clId="Web-{8D17A796-37CD-423F-862E-B61F41760099}" dt="2021-03-02T10:45:10.908" v="24"/>
        <pc:sldMkLst>
          <pc:docMk/>
          <pc:sldMk cId="806701035" sldId="744"/>
        </pc:sldMkLst>
      </pc:sldChg>
      <pc:sldChg chg="add del">
        <pc:chgData name="olya.tim92" userId="ZddTruIXdQcR09CAkwvURymT1YW+c78EFOPUfZO+JAA=" providerId="None" clId="Web-{8D17A796-37CD-423F-862E-B61F41760099}" dt="2021-03-02T10:44:27.468" v="22"/>
        <pc:sldMkLst>
          <pc:docMk/>
          <pc:sldMk cId="2262523596" sldId="75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4E04EF-175E-0349-8821-BB1B1B9C96F3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F30899-89D1-9943-BFEE-9EB89DE6F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7729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76340F-6C15-0F4A-A82A-C7317FD5A197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39A69-6423-5E40-B271-8C5F76D42A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0366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776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1177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B3E66E-473E-4B31-9081-170BC47D3AB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29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4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4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5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5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6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6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6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6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6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6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6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6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7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7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8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8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8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8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8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8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8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8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8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8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9.xml"/></Relationships>
</file>

<file path=ppt/slideLayouts/_rels/slideLayout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9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0.xml"/></Relationships>
</file>

<file path=ppt/slideLayouts/_rels/slideLayout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0.xml"/></Relationships>
</file>

<file path=ppt/slideLayouts/_rels/slideLayout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0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0.xml"/></Relationships>
</file>

<file path=ppt/slideLayouts/_rels/slideLayout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0.xml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0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1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2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2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2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3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3.xml"/></Relationships>
</file>

<file path=ppt/slideLayouts/_rels/slideLayout3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3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4.xml"/></Relationships>
</file>

<file path=ppt/slideLayouts/_rels/slideLayout3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4.xml"/></Relationships>
</file>

<file path=ppt/slideLayouts/_rels/slideLayout3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4.xml"/></Relationships>
</file>

<file path=ppt/slideLayouts/_rels/slideLayout3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4.xml"/></Relationships>
</file>

<file path=ppt/slideLayouts/_rels/slideLayout3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4.xml"/></Relationships>
</file>

<file path=ppt/slideLayouts/_rels/slideLayout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4.xml"/></Relationships>
</file>

<file path=ppt/slideLayouts/_rels/slideLayout3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5.xml"/></Relationships>
</file>

<file path=ppt/slideLayouts/_rels/slideLayout3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5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6.xml"/></Relationships>
</file>

<file path=ppt/slideLayouts/_rels/slideLayout3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6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6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6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7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3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3" y="1058863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49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3" y="17081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3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49" y="17081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3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3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49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3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3" y="3651251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49" y="34353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7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7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1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7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7" y="27876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7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1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7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7" y="1058863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136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8064500" cy="3888580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06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686077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4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2261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2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8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933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0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993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963"/>
            <a:ext cx="8064500" cy="865187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882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2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2" y="842964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3"/>
            <a:ext cx="3779838" cy="3673475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303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788" y="1470423"/>
            <a:ext cx="3617912" cy="3150394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3301" y="1470423"/>
            <a:ext cx="3617913" cy="3150394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813300" y="4781550"/>
            <a:ext cx="2921000" cy="165638"/>
          </a:xfrm>
          <a:prstGeom prst="rect">
            <a:avLst/>
          </a:prstGeom>
        </p:spPr>
        <p:txBody>
          <a:bodyPr/>
          <a:lstStyle/>
          <a:p>
            <a:fld id="{FF4F81F7-E247-4A73-8AD7-DB488A249B97}" type="datetime1">
              <a:rPr lang="en-US" smtClean="0"/>
              <a:t>2/28/2025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ГИДРОИЗОЛЯЦИОННЫЕ ПВХ МЕМБРАНЫ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87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05980"/>
            <a:ext cx="8229600" cy="43886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46D84-EB75-4DB8-84B6-F36C38B872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990503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7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3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3" y="1058863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49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3" y="17081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3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49" y="17081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3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3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49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3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3" y="3651251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49" y="34353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7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7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1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7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7" y="27876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7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1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7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7" y="1058863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538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8064500" cy="3888580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112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6053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4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1526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2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8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06098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0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593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963"/>
            <a:ext cx="8064500" cy="865187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6363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2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2" y="842964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3"/>
            <a:ext cx="3779838" cy="3673475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1679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1.</a:t>
            </a:r>
            <a:endParaRPr lang="en-US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2</a:t>
            </a:r>
            <a:r>
              <a:rPr lang="ru-RU"/>
              <a:t>.</a:t>
            </a:r>
            <a:endParaRPr lang="en-US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3</a:t>
            </a:r>
            <a:r>
              <a:rPr lang="ru-RU"/>
              <a:t>.</a:t>
            </a:r>
            <a:endParaRPr lang="en-US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4</a:t>
            </a:r>
            <a:r>
              <a:rPr lang="ru-RU"/>
              <a:t>.</a:t>
            </a:r>
            <a:endParaRPr lang="en-US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8</a:t>
            </a:r>
            <a:r>
              <a:rPr lang="ru-RU"/>
              <a:t>.</a:t>
            </a:r>
            <a:endParaRPr lang="en-US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7</a:t>
            </a:r>
            <a:r>
              <a:rPr lang="ru-RU"/>
              <a:t>.</a:t>
            </a:r>
            <a:endParaRPr lang="en-US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6</a:t>
            </a:r>
            <a:r>
              <a:rPr lang="ru-RU"/>
              <a:t>.</a:t>
            </a:r>
            <a:endParaRPr lang="en-US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5</a:t>
            </a:r>
            <a:r>
              <a:rPr lang="ru-RU"/>
              <a:t>.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0142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8064500" cy="3888580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5242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569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4"/>
            <a:ext cx="3779838" cy="36726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5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4"/>
            <a:ext cx="3779838" cy="36726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864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3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9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065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Заголовок </a:t>
            </a:r>
            <a:endParaRPr lang="en-US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1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Заголовок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8139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866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3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3" y="842965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4"/>
            <a:ext cx="3779838" cy="3673475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1898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2" y="1160190"/>
            <a:ext cx="8064500" cy="3571355"/>
          </a:xfrm>
        </p:spPr>
        <p:txBody>
          <a:bodyPr>
            <a:normAutofit/>
          </a:bodyPr>
          <a:lstStyle>
            <a:lvl1pPr marL="285736" indent="-285736" defTabSz="107994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13" indent="-285736" defTabSz="107994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090" indent="-285736" defTabSz="107994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268" indent="-285736" defTabSz="107994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45" indent="-285736" defTabSz="107994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One column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824415" y="4799599"/>
            <a:ext cx="3024187" cy="165638"/>
          </a:xfrm>
          <a:prstGeom prst="rect">
            <a:avLst/>
          </a:prstGeom>
        </p:spPr>
        <p:txBody>
          <a:bodyPr/>
          <a:lstStyle/>
          <a:p>
            <a:fld id="{34C25A33-515C-3143-A92A-5B5073F02483}" type="datetime3">
              <a:rPr lang="ru-RU" smtClean="0">
                <a:solidFill>
                  <a:srgbClr val="FFFFFF">
                    <a:lumMod val="50000"/>
                  </a:srgbClr>
                </a:solidFill>
              </a:rPr>
              <a:pPr/>
              <a:t>28/02/25</a:t>
            </a:fld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FFFFFF">
                    <a:lumMod val="50000"/>
                  </a:srgbClr>
                </a:solidFill>
              </a:rPr>
              <a:t>Знание. Опыт. Мастерство.</a:t>
            </a:r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539752" y="897732"/>
            <a:ext cx="8064500" cy="257300"/>
          </a:xfrm>
        </p:spPr>
        <p:txBody>
          <a:bodyPr>
            <a:normAutofit/>
          </a:bodyPr>
          <a:lstStyle>
            <a:lvl1pPr marL="0" indent="0" defTabSz="107994">
              <a:spcBef>
                <a:spcPts val="0"/>
              </a:spcBef>
              <a:buFont typeface=".HelveticaNeueDeskInterface-Regular" charset="0"/>
              <a:buNone/>
              <a:tabLst/>
              <a:defRPr sz="1200" b="1" i="0" cap="all" baseline="0"/>
            </a:lvl1pPr>
            <a:lvl2pPr marL="742913" indent="-285736" defTabSz="107994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090" indent="-285736" defTabSz="107994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268" indent="-285736" defTabSz="107994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45" indent="-285736" defTabSz="107994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81745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1" y="3435351"/>
            <a:ext cx="8064500" cy="1000124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2800"/>
              </a:lnSpc>
              <a:defRPr sz="2800" b="1" i="0" cap="all" spc="10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/>
              <a:t>Заголовок презентации,</a:t>
            </a:r>
            <a:br>
              <a:rPr lang="ru-RU"/>
            </a:br>
            <a:r>
              <a:rPr lang="ru-RU"/>
              <a:t>несколько строк</a:t>
            </a:r>
            <a:endParaRPr lang="en-US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1704" y="4636393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30" err="1">
                <a:solidFill>
                  <a:srgbClr val="FFFFFF"/>
                </a:solidFill>
              </a:rPr>
              <a:t>www.tn.ru</a:t>
            </a:r>
            <a:endParaRPr lang="en-US" sz="1000" spc="30">
              <a:solidFill>
                <a:srgbClr val="FFFFFF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2" y="4636393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spc="30">
                <a:solidFill>
                  <a:srgbClr val="FFFFFF"/>
                </a:solidFill>
              </a:rPr>
              <a:t>Знание. Опыт. Мастерство.</a:t>
            </a:r>
            <a:endParaRPr lang="en-US" sz="1000" spc="3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4715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1" y="1492250"/>
            <a:ext cx="8064500" cy="12954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Заголовок раздела</a:t>
            </a:r>
            <a:endParaRPr lang="en-US"/>
          </a:p>
          <a:p>
            <a:pPr lvl="0"/>
            <a:r>
              <a:rPr lang="en-US" err="1"/>
              <a:t>Н</a:t>
            </a:r>
            <a:r>
              <a:rPr lang="ru-RU" err="1"/>
              <a:t>есколько</a:t>
            </a:r>
            <a:r>
              <a:rPr lang="ru-RU"/>
              <a:t> строк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>
                <a:solidFill>
                  <a:srgbClr val="FFFFFF"/>
                </a:solidFill>
              </a:rPr>
              <a:t>ЗНАНИЕ. ОПЫТ. МАСТЕРСТВО.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787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1470422"/>
            <a:ext cx="7708900" cy="1799034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2850" b="1" i="0" cap="all" spc="8">
                <a:solidFill>
                  <a:schemeClr val="bg2"/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Заголовок </a:t>
            </a:r>
          </a:p>
          <a:p>
            <a:pPr lvl="0"/>
            <a:r>
              <a:rPr lang="ru-RU"/>
              <a:t>раздела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73713" y="4781551"/>
            <a:ext cx="2921000" cy="165638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r>
              <a:rPr lang="en-US" err="1">
                <a:solidFill>
                  <a:srgbClr val="FFFFFF"/>
                </a:solidFill>
              </a:rPr>
              <a:t>www.tn.ru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22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12789" y="1473201"/>
            <a:ext cx="3617912" cy="3147616"/>
          </a:xfrm>
        </p:spPr>
        <p:txBody>
          <a:bodyPr>
            <a:normAutofit/>
          </a:bodyPr>
          <a:lstStyle>
            <a:lvl1pPr marL="0" indent="0">
              <a:buNone/>
              <a:defRPr sz="1200" b="1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/>
          <a:lstStyle/>
          <a:p>
            <a:fld id="{451B156E-6038-1C47-AF5D-AA40F8DC7B7F}" type="datetime1">
              <a:rPr lang="en-US" smtClean="0">
                <a:solidFill>
                  <a:srgbClr val="FFFFFF">
                    <a:lumMod val="50000"/>
                  </a:srgbClr>
                </a:solidFill>
              </a:rPr>
              <a:pPr/>
              <a:t>2/28/2025</a:t>
            </a:fld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13302" y="1470422"/>
            <a:ext cx="3617912" cy="44529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13300" y="1915716"/>
            <a:ext cx="3617912" cy="2705100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592047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1" y="1492251"/>
            <a:ext cx="8064500" cy="863998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800" b="1" i="0" cap="all" spc="1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/>
              <a:t>Благодарность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9750" y="2787651"/>
            <a:ext cx="3790950" cy="138191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cap="none" spc="0">
                <a:solidFill>
                  <a:schemeClr val="bg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Адресный блок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1" y="2787651"/>
            <a:ext cx="3778250" cy="1397000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/>
              <a:t>Адресный блок</a:t>
            </a:r>
          </a:p>
        </p:txBody>
      </p:sp>
      <p:sp>
        <p:nvSpPr>
          <p:cNvPr id="7" name="Subtitle 2"/>
          <p:cNvSpPr txBox="1">
            <a:spLocks/>
          </p:cNvSpPr>
          <p:nvPr userDrawn="1"/>
        </p:nvSpPr>
        <p:spPr>
          <a:xfrm>
            <a:off x="5832475" y="4635599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50">
                <a:solidFill>
                  <a:srgbClr val="FFFFFF"/>
                </a:solidFill>
              </a:rPr>
              <a:t>8 800 200 05 65</a:t>
            </a:r>
          </a:p>
          <a:p>
            <a:pPr algn="r">
              <a:lnSpc>
                <a:spcPct val="110000"/>
              </a:lnSpc>
            </a:pPr>
            <a:r>
              <a:rPr lang="ru-RU" sz="430" spc="30">
                <a:solidFill>
                  <a:srgbClr val="FFFFFF"/>
                </a:solidFill>
                <a:latin typeface="Arial Narrow"/>
                <a:cs typeface="Arial Narrow"/>
              </a:rPr>
              <a:t>профессиональные консультации</a:t>
            </a:r>
            <a:endParaRPr lang="en-US" sz="430" spc="3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10" name="Subtitle 2"/>
          <p:cNvSpPr txBox="1">
            <a:spLocks/>
          </p:cNvSpPr>
          <p:nvPr userDrawn="1"/>
        </p:nvSpPr>
        <p:spPr>
          <a:xfrm>
            <a:off x="539752" y="4635599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spc="30" err="1">
                <a:solidFill>
                  <a:srgbClr val="FFFFFF"/>
                </a:solidFill>
              </a:rPr>
              <a:t>www.tn.ru</a:t>
            </a:r>
            <a:endParaRPr lang="en-US" sz="1000" spc="3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7902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789" y="1470423"/>
            <a:ext cx="3617912" cy="3150394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3301" y="1470423"/>
            <a:ext cx="3617913" cy="3150394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026147"/>
      </p:ext>
    </p:extLst>
  </p:cSld>
  <p:clrMapOvr>
    <a:masterClrMapping/>
  </p:clrMapOvr>
  <p:hf hd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139-8C6F-5141-9FC7-00B3491FD45C}" type="datetime3">
              <a:rPr lang="ru-RU" smtClean="0">
                <a:solidFill>
                  <a:srgbClr val="FFFFFF">
                    <a:lumMod val="50000"/>
                  </a:srgbClr>
                </a:solidFill>
              </a:rPr>
              <a:pPr/>
              <a:t>28/02/25</a:t>
            </a:fld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Мастерство.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1.</a:t>
            </a:r>
            <a:endParaRPr lang="en-US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2</a:t>
            </a:r>
            <a:r>
              <a:rPr lang="ru-RU"/>
              <a:t>.</a:t>
            </a:r>
            <a:endParaRPr lang="en-US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3</a:t>
            </a:r>
            <a:r>
              <a:rPr lang="ru-RU"/>
              <a:t>.</a:t>
            </a:r>
            <a:endParaRPr lang="en-US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4</a:t>
            </a:r>
            <a:r>
              <a:rPr lang="ru-RU"/>
              <a:t>.</a:t>
            </a:r>
            <a:endParaRPr lang="en-US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8</a:t>
            </a:r>
            <a:r>
              <a:rPr lang="ru-RU"/>
              <a:t>.</a:t>
            </a:r>
            <a:endParaRPr lang="en-US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7</a:t>
            </a:r>
            <a:r>
              <a:rPr lang="ru-RU"/>
              <a:t>.</a:t>
            </a:r>
            <a:endParaRPr lang="en-US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6</a:t>
            </a:r>
            <a:r>
              <a:rPr lang="ru-RU"/>
              <a:t>.</a:t>
            </a:r>
            <a:endParaRPr lang="en-US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5</a:t>
            </a:r>
            <a:r>
              <a:rPr lang="ru-RU"/>
              <a:t>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5202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139-8C6F-5141-9FC7-00B3491FD45C}" type="datetime3">
              <a:rPr lang="ru-RU" smtClean="0">
                <a:solidFill>
                  <a:srgbClr val="FFFFFF">
                    <a:lumMod val="50000"/>
                  </a:srgbClr>
                </a:solidFill>
              </a:rPr>
              <a:pPr/>
              <a:t>28/02/25</a:t>
            </a:fld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Мастерство.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1.</a:t>
            </a:r>
            <a:endParaRPr lang="en-US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2</a:t>
            </a:r>
            <a:r>
              <a:rPr lang="ru-RU"/>
              <a:t>.</a:t>
            </a:r>
            <a:endParaRPr lang="en-US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3</a:t>
            </a:r>
            <a:r>
              <a:rPr lang="ru-RU"/>
              <a:t>.</a:t>
            </a:r>
            <a:endParaRPr lang="en-US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4</a:t>
            </a:r>
            <a:r>
              <a:rPr lang="ru-RU"/>
              <a:t>.</a:t>
            </a:r>
            <a:endParaRPr lang="en-US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8</a:t>
            </a:r>
            <a:r>
              <a:rPr lang="ru-RU"/>
              <a:t>.</a:t>
            </a:r>
            <a:endParaRPr lang="en-US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7</a:t>
            </a:r>
            <a:r>
              <a:rPr lang="ru-RU"/>
              <a:t>.</a:t>
            </a:r>
            <a:endParaRPr lang="en-US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6</a:t>
            </a:r>
            <a:r>
              <a:rPr lang="ru-RU"/>
              <a:t>.</a:t>
            </a:r>
            <a:endParaRPr lang="en-US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5</a:t>
            </a:r>
            <a:r>
              <a:rPr lang="ru-RU"/>
              <a:t>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653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8064500" cy="3888580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/>
          <a:lstStyle/>
          <a:p>
            <a:pPr algn="r"/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4470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7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3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3" y="1058863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49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3" y="17081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3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49" y="17081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3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3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49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3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3" y="3651251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49" y="34353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7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7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1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7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7" y="27876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7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1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7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7" y="1058863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r>
              <a:rPr lang="ru-RU" dirty="0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dirty="0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0310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8064500" cy="3888580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 dirty="0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3134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 dirty="0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27303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4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 dirty="0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 dirty="0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7609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 dirty="0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 dirty="0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2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8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65430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0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 dirty="0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dirty="0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1840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963"/>
            <a:ext cx="8064500" cy="865187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ru-RU" dirty="0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ru-RU" dirty="0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5591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2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2" y="842964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3"/>
            <a:ext cx="3779838" cy="3673475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 dirty="0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ru-RU" dirty="0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4960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0" y="1492250"/>
            <a:ext cx="8064500" cy="12954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 dirty="0">
                <a:solidFill>
                  <a:srgbClr val="FFFFFF"/>
                </a:solidFill>
              </a:rPr>
              <a:t>ЗНАНИЕ. ОПЫТ. МАСТЕРСТВО.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5781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139-8C6F-5141-9FC7-00B3491FD45C}" type="datetime3">
              <a:rPr lang="ru-RU" smtClean="0">
                <a:solidFill>
                  <a:srgbClr val="FFFFFF">
                    <a:lumMod val="50000"/>
                  </a:srgbClr>
                </a:solidFill>
              </a:rPr>
              <a:pPr/>
              <a:t>28/02/25</a:t>
            </a:fld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solidFill>
                  <a:srgbClr val="191919">
                    <a:tint val="75000"/>
                  </a:srgbClr>
                </a:solidFill>
              </a:rPr>
              <a:t>Построим лучшее вместе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4929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0" y="3435350"/>
            <a:ext cx="8064500" cy="1000124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2800"/>
              </a:lnSpc>
              <a:defRPr sz="2800" b="1" i="0" cap="all" spc="10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Заголовок презентации,</a:t>
            </a:r>
            <a:br>
              <a:rPr lang="ru-RU" dirty="0"/>
            </a:br>
            <a:r>
              <a:rPr lang="ru-RU" dirty="0"/>
              <a:t>несколько строк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1704" y="4636393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30" dirty="0">
                <a:solidFill>
                  <a:srgbClr val="FFFFFF"/>
                </a:solidFill>
              </a:rPr>
              <a:t>www.tn.ru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1" y="4636393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spc="30" dirty="0">
                <a:solidFill>
                  <a:srgbClr val="FFFFFF"/>
                </a:solidFill>
              </a:rPr>
              <a:t>Знание. Опыт. Мастерство.</a:t>
            </a:r>
            <a:endParaRPr lang="en-US" sz="1000" spc="3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7769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824412" y="1492250"/>
            <a:ext cx="3779837" cy="19431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24413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 dirty="0">
                <a:solidFill>
                  <a:srgbClr val="FFFFFF"/>
                </a:solidFill>
              </a:rPr>
              <a:t>знание. опыт. мастерство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05105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0" y="1492250"/>
            <a:ext cx="8064500" cy="863998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800" b="1" i="0" cap="all" spc="1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Благодарность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9750" y="2787650"/>
            <a:ext cx="3790950" cy="138191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cap="none" spc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Адресный блок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2475" y="4635599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50" dirty="0">
                <a:solidFill>
                  <a:srgbClr val="FFFFFF"/>
                </a:solidFill>
              </a:rPr>
              <a:t>8 800 200 05 65</a:t>
            </a:r>
          </a:p>
          <a:p>
            <a:pPr algn="r">
              <a:lnSpc>
                <a:spcPct val="110000"/>
              </a:lnSpc>
            </a:pPr>
            <a:r>
              <a:rPr lang="ru-RU" sz="430" spc="30" dirty="0">
                <a:solidFill>
                  <a:srgbClr val="FFFFFF"/>
                </a:solidFill>
                <a:latin typeface="Arial Narrow"/>
                <a:cs typeface="Arial Narrow"/>
              </a:rPr>
              <a:t>профессиональные консультации</a:t>
            </a:r>
            <a:endParaRPr lang="en-US" sz="430" spc="3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1" y="4635599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spc="30" dirty="0">
                <a:solidFill>
                  <a:srgbClr val="FFFFFF"/>
                </a:solidFill>
              </a:rPr>
              <a:t>www.tn.ru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0" y="2787650"/>
            <a:ext cx="3778250" cy="1397000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28168903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7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3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3" y="1058863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49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3" y="17081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3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49" y="17081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3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3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49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3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3" y="3651251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49" y="34353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7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7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1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7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7" y="27876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7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1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7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7" y="1058863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201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160188"/>
            <a:ext cx="8064500" cy="3571355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>
                <a:latin typeface="+mj-lt"/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>
                <a:latin typeface="+mj-lt"/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>
                <a:latin typeface="+mj-lt"/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latin typeface="+mj-lt"/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400" baseline="0">
                <a:latin typeface="+mj-lt"/>
              </a:defRPr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539750" y="897732"/>
            <a:ext cx="8064500" cy="257300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i="0" cap="all" baseline="0">
                <a:latin typeface="+mj-lt"/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7851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160188"/>
            <a:ext cx="8064500" cy="3571355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>
                <a:latin typeface="Proxima Nova A Semibold" panose="02000506030000020004" pitchFamily="2" charset="0"/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>
                <a:latin typeface="Proxima Nova A Semibold" panose="02000506030000020004" pitchFamily="2" charset="0"/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>
                <a:latin typeface="Proxima Nova A Semibold" panose="02000506030000020004" pitchFamily="2" charset="0"/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latin typeface="Proxima Nova A Semibold" panose="02000506030000020004" pitchFamily="2" charset="0"/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latin typeface="Proxima Nova A Semibold" panose="02000506030000020004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400"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539750" y="897732"/>
            <a:ext cx="8064500" cy="257300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400" b="1" i="0" cap="all" baseline="0">
                <a:solidFill>
                  <a:schemeClr val="accent2">
                    <a:lumMod val="50000"/>
                  </a:schemeClr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55109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/>
          <a:lstStyle/>
          <a:p>
            <a:fld id="{34C25A33-515C-3143-A92A-5B5073F02483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0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0724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/>
          <a:lstStyle/>
          <a:p>
            <a:fld id="{34C25A33-515C-3143-A92A-5B5073F02483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9750" y="4799599"/>
            <a:ext cx="3790950" cy="165638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963"/>
            <a:ext cx="8064500" cy="865187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93975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/>
          <a:lstStyle/>
          <a:p>
            <a:fld id="{5D587167-47CA-E742-96F4-FE1787AB3903}" type="datetime3">
              <a:rPr lang="ru-RU" smtClean="0"/>
              <a:pPr/>
              <a:t>28/02/25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39750" y="4799599"/>
            <a:ext cx="3790950" cy="165638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4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rgbClr val="19191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30295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2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/>
          <a:lstStyle/>
          <a:p>
            <a:fld id="{00077F01-6498-404C-9E95-8D261593F91C}" type="datetime3">
              <a:rPr lang="ru-RU" smtClean="0"/>
              <a:pPr/>
              <a:t>28/02/25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39750" y="4799599"/>
            <a:ext cx="3790950" cy="165638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2" y="842964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3"/>
            <a:ext cx="3779838" cy="3673475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6560418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275EFF-6453-4DEE-B89D-12121D7DDA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2" y="0"/>
            <a:ext cx="9142615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0" y="1295401"/>
            <a:ext cx="8064500" cy="1000124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000"/>
              </a:lnSpc>
              <a:defRPr sz="2800" b="1" i="0" cap="all" spc="8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ru-RU" dirty="0"/>
              <a:t>Заголовок презентации,</a:t>
            </a:r>
            <a:br>
              <a:rPr lang="ru-RU" dirty="0"/>
            </a:br>
            <a:r>
              <a:rPr lang="ru-RU" dirty="0"/>
              <a:t>несколько строк</a:t>
            </a:r>
            <a:r>
              <a:rPr lang="en-US" dirty="0"/>
              <a:t> 38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9750" y="2814638"/>
            <a:ext cx="8064500" cy="38100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cap="all" spc="8">
                <a:solidFill>
                  <a:schemeClr val="bg2"/>
                </a:solidFill>
                <a:latin typeface="+mn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4107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8064500" cy="3888580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>
                <a:latin typeface="+mj-lt"/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>
                <a:latin typeface="+mj-lt"/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>
                <a:latin typeface="+mj-lt"/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latin typeface="+mj-lt"/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</a:defRPr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2116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</a:defRPr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/>
          <a:lstStyle/>
          <a:p>
            <a:fld id="{34C25A33-515C-3143-A92A-5B5073F02483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9750" y="4799599"/>
            <a:ext cx="3790950" cy="165638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963"/>
            <a:ext cx="8064500" cy="865187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86505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0" y="1383508"/>
            <a:ext cx="8064500" cy="972740"/>
          </a:xfrm>
        </p:spPr>
        <p:txBody>
          <a:bodyPr lIns="0" tIns="0" rIns="0" bIns="0" anchor="t" anchorCtr="0"/>
          <a:lstStyle>
            <a:lvl1pPr algn="l">
              <a:lnSpc>
                <a:spcPts val="3000"/>
              </a:lnSpc>
              <a:defRPr sz="2850" b="1" i="0" cap="all" spc="8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Благодарность</a:t>
            </a:r>
            <a:r>
              <a:rPr lang="en-US" dirty="0"/>
              <a:t> 38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9750" y="2818209"/>
            <a:ext cx="3790950" cy="135136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900" cap="none" spc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Адресный блок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2475" y="4660106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50" spc="38" dirty="0"/>
              <a:t>8 800 200 05 65</a:t>
            </a:r>
          </a:p>
          <a:p>
            <a:pPr algn="r">
              <a:spcBef>
                <a:spcPts val="0"/>
              </a:spcBef>
            </a:pPr>
            <a:r>
              <a:rPr lang="en-US" sz="323" b="0" i="0" spc="23" dirty="0" err="1">
                <a:latin typeface="Arial Narrow"/>
                <a:cs typeface="Arial Narrow"/>
              </a:rPr>
              <a:t>П</a:t>
            </a:r>
            <a:r>
              <a:rPr lang="ru-RU" sz="323" b="0" i="0" spc="23" dirty="0" err="1">
                <a:latin typeface="Arial Narrow"/>
                <a:cs typeface="Arial Narrow"/>
              </a:rPr>
              <a:t>рофессионадьные</a:t>
            </a:r>
            <a:r>
              <a:rPr lang="ru-RU" sz="323" b="0" i="0" spc="23" baseline="0" dirty="0">
                <a:latin typeface="Arial Narrow"/>
                <a:cs typeface="Arial Narrow"/>
              </a:rPr>
              <a:t> консультации</a:t>
            </a:r>
            <a:endParaRPr lang="en-US" sz="323" b="0" i="0" spc="23" dirty="0">
              <a:latin typeface="Arial Narrow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1" y="4660106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50" spc="23" dirty="0" err="1"/>
              <a:t>www.tn.ru</a:t>
            </a:r>
            <a:endParaRPr lang="en-US" sz="750" spc="23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0" y="2819400"/>
            <a:ext cx="3778250" cy="1365250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187923277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7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3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3" y="1058863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/>
          <a:lstStyle/>
          <a:p>
            <a:fld id="{9110F139-8C6F-5141-9FC7-00B3491FD45C}" type="datetime3">
              <a:rPr lang="ru-RU" smtClean="0"/>
              <a:pPr/>
              <a:t>28/02/25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39750" y="4799599"/>
            <a:ext cx="3790950" cy="165638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49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3" y="17081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3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49" y="17081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3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3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49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3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3" y="3651251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49" y="34353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7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7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1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7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7" y="27876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7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1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7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7" y="1058863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9358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160188"/>
            <a:ext cx="8064500" cy="3571355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/>
          <a:lstStyle/>
          <a:p>
            <a:fld id="{34C25A33-515C-3143-A92A-5B5073F02483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9750" y="4799599"/>
            <a:ext cx="3790950" cy="165638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539750" y="897732"/>
            <a:ext cx="8064500" cy="257300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i="0" cap="all" baseline="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114424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/>
          <a:lstStyle/>
          <a:p>
            <a:fld id="{34C25A33-515C-3143-A92A-5B5073F02483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9750" y="4799599"/>
            <a:ext cx="3790950" cy="165638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0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758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/>
          <a:lstStyle/>
          <a:p>
            <a:fld id="{34C25A33-515C-3143-A92A-5B5073F02483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9750" y="4799599"/>
            <a:ext cx="3790950" cy="165638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963"/>
            <a:ext cx="8064500" cy="865187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31283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/>
          <a:lstStyle/>
          <a:p>
            <a:fld id="{5D587167-47CA-E742-96F4-FE1787AB3903}" type="datetime3">
              <a:rPr lang="ru-RU" smtClean="0"/>
              <a:pPr/>
              <a:t>28/02/25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39750" y="4799599"/>
            <a:ext cx="3790950" cy="165638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4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rgbClr val="19191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12738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2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/>
          <a:lstStyle/>
          <a:p>
            <a:fld id="{00077F01-6498-404C-9E95-8D261593F91C}" type="datetime3">
              <a:rPr lang="ru-RU" smtClean="0"/>
              <a:pPr/>
              <a:t>28/02/25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39750" y="4799599"/>
            <a:ext cx="3790950" cy="165638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2" y="842964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3"/>
            <a:ext cx="3779838" cy="3673475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7689274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1.</a:t>
            </a:r>
            <a:endParaRPr lang="en-US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2</a:t>
            </a:r>
            <a:r>
              <a:rPr lang="ru-RU"/>
              <a:t>.</a:t>
            </a:r>
            <a:endParaRPr lang="en-US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3</a:t>
            </a:r>
            <a:r>
              <a:rPr lang="ru-RU"/>
              <a:t>.</a:t>
            </a:r>
            <a:endParaRPr lang="en-US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4</a:t>
            </a:r>
            <a:r>
              <a:rPr lang="ru-RU"/>
              <a:t>.</a:t>
            </a:r>
            <a:endParaRPr lang="en-US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8</a:t>
            </a:r>
            <a:r>
              <a:rPr lang="ru-RU"/>
              <a:t>.</a:t>
            </a:r>
            <a:endParaRPr lang="en-US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7</a:t>
            </a:r>
            <a:r>
              <a:rPr lang="ru-RU"/>
              <a:t>.</a:t>
            </a:r>
            <a:endParaRPr lang="en-US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6</a:t>
            </a:r>
            <a:r>
              <a:rPr lang="ru-RU"/>
              <a:t>.</a:t>
            </a:r>
            <a:endParaRPr lang="en-US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5</a:t>
            </a:r>
            <a:r>
              <a:rPr lang="ru-RU"/>
              <a:t>.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7522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8064500" cy="3888580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0957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8243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4"/>
            <a:ext cx="3779838" cy="36726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5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4"/>
            <a:ext cx="3779838" cy="36726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6814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3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9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1352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Заголовок </a:t>
            </a:r>
            <a:endParaRPr lang="en-US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1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Заголовок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26161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00771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3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3" y="842965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4"/>
            <a:ext cx="3779838" cy="3673475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95039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1" y="3435351"/>
            <a:ext cx="8064500" cy="1000124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2800"/>
              </a:lnSpc>
              <a:defRPr sz="2800" b="1" i="0" cap="all" spc="10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/>
              <a:t>Заголовок презентации,</a:t>
            </a:r>
            <a:br>
              <a:rPr lang="ru-RU"/>
            </a:br>
            <a:r>
              <a:rPr lang="ru-RU"/>
              <a:t>несколько строк</a:t>
            </a:r>
            <a:endParaRPr lang="en-US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1704" y="4636393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30" err="1">
                <a:solidFill>
                  <a:srgbClr val="FFFFFF"/>
                </a:solidFill>
              </a:rPr>
              <a:t>www.tn.ru</a:t>
            </a:r>
            <a:endParaRPr lang="en-US" sz="1000" spc="30">
              <a:solidFill>
                <a:srgbClr val="FFFFFF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2" y="4636393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spc="30">
                <a:solidFill>
                  <a:srgbClr val="FFFFFF"/>
                </a:solidFill>
              </a:rPr>
              <a:t>Знание. Опыт. Мастерство.</a:t>
            </a:r>
            <a:endParaRPr lang="en-US" sz="1000" spc="3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9929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1" y="1492250"/>
            <a:ext cx="8064500" cy="12954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Заголовок раздела</a:t>
            </a:r>
            <a:endParaRPr lang="en-US"/>
          </a:p>
          <a:p>
            <a:pPr lvl="0"/>
            <a:r>
              <a:rPr lang="en-US" err="1"/>
              <a:t>Н</a:t>
            </a:r>
            <a:r>
              <a:rPr lang="ru-RU" err="1"/>
              <a:t>есколько</a:t>
            </a:r>
            <a:r>
              <a:rPr lang="ru-RU"/>
              <a:t> строк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>
                <a:solidFill>
                  <a:srgbClr val="FFFFFF"/>
                </a:solidFill>
              </a:rPr>
              <a:t>ЗНАНИЕ. ОПЫТ. МАСТЕРСТВО.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04778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1470422"/>
            <a:ext cx="7708900" cy="1799034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2850" b="1" i="0" cap="all" spc="8">
                <a:solidFill>
                  <a:schemeClr val="bg2"/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Заголовок </a:t>
            </a:r>
          </a:p>
          <a:p>
            <a:pPr lvl="0"/>
            <a:r>
              <a:rPr lang="ru-RU"/>
              <a:t>раздела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73713" y="4781551"/>
            <a:ext cx="2921000" cy="165638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r>
              <a:rPr lang="en-US" err="1">
                <a:solidFill>
                  <a:srgbClr val="FFFFFF"/>
                </a:solidFill>
              </a:rPr>
              <a:t>www.tn.ru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8920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12789" y="1473201"/>
            <a:ext cx="3617912" cy="3147616"/>
          </a:xfrm>
        </p:spPr>
        <p:txBody>
          <a:bodyPr>
            <a:normAutofit/>
          </a:bodyPr>
          <a:lstStyle>
            <a:lvl1pPr marL="0" indent="0">
              <a:buNone/>
              <a:defRPr sz="1200" b="1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/>
          <a:lstStyle/>
          <a:p>
            <a:fld id="{451B156E-6038-1C47-AF5D-AA40F8DC7B7F}" type="datetime1">
              <a:rPr lang="en-US" smtClean="0">
                <a:solidFill>
                  <a:srgbClr val="FFFFFF">
                    <a:lumMod val="50000"/>
                  </a:srgbClr>
                </a:solidFill>
              </a:rPr>
              <a:pPr/>
              <a:t>2/28/2025</a:t>
            </a:fld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13302" y="1470422"/>
            <a:ext cx="3617912" cy="44529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13300" y="1915716"/>
            <a:ext cx="3617912" cy="2705100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1688329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1" y="1492251"/>
            <a:ext cx="8064500" cy="863998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800" b="1" i="0" cap="all" spc="1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/>
              <a:t>Благодарность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9750" y="2787651"/>
            <a:ext cx="3790950" cy="138191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cap="none" spc="0">
                <a:solidFill>
                  <a:schemeClr val="bg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Адресный блок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1" y="2787651"/>
            <a:ext cx="3778250" cy="1397000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/>
              <a:t>Адресный блок</a:t>
            </a:r>
          </a:p>
        </p:txBody>
      </p:sp>
      <p:sp>
        <p:nvSpPr>
          <p:cNvPr id="7" name="Subtitle 2"/>
          <p:cNvSpPr txBox="1">
            <a:spLocks/>
          </p:cNvSpPr>
          <p:nvPr userDrawn="1"/>
        </p:nvSpPr>
        <p:spPr>
          <a:xfrm>
            <a:off x="5832475" y="4635599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50">
                <a:solidFill>
                  <a:srgbClr val="FFFFFF"/>
                </a:solidFill>
              </a:rPr>
              <a:t>8 800 200 05 65</a:t>
            </a:r>
          </a:p>
          <a:p>
            <a:pPr algn="r">
              <a:lnSpc>
                <a:spcPct val="110000"/>
              </a:lnSpc>
            </a:pPr>
            <a:r>
              <a:rPr lang="ru-RU" sz="430" spc="30">
                <a:solidFill>
                  <a:srgbClr val="FFFFFF"/>
                </a:solidFill>
                <a:latin typeface="Arial Narrow"/>
                <a:cs typeface="Arial Narrow"/>
              </a:rPr>
              <a:t>профессиональные консультации</a:t>
            </a:r>
            <a:endParaRPr lang="en-US" sz="430" spc="3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10" name="Subtitle 2"/>
          <p:cNvSpPr txBox="1">
            <a:spLocks/>
          </p:cNvSpPr>
          <p:nvPr userDrawn="1"/>
        </p:nvSpPr>
        <p:spPr>
          <a:xfrm>
            <a:off x="539752" y="4635599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spc="30" err="1">
                <a:solidFill>
                  <a:srgbClr val="FFFFFF"/>
                </a:solidFill>
              </a:rPr>
              <a:t>www.tn.ru</a:t>
            </a:r>
            <a:endParaRPr lang="en-US" sz="1000" spc="3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5664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789" y="1470423"/>
            <a:ext cx="3617912" cy="3150394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3301" y="1470423"/>
            <a:ext cx="3617913" cy="3150394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280550"/>
      </p:ext>
    </p:extLst>
  </p:cSld>
  <p:clrMapOvr>
    <a:masterClrMapping/>
  </p:clrMapOvr>
  <p:hf hdr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824413" y="1492250"/>
            <a:ext cx="3779837" cy="19431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Заголовок раздела</a:t>
            </a:r>
            <a:endParaRPr lang="en-US"/>
          </a:p>
          <a:p>
            <a:pPr lvl="0"/>
            <a:r>
              <a:rPr lang="en-US" err="1"/>
              <a:t>Н</a:t>
            </a:r>
            <a:r>
              <a:rPr lang="ru-RU" err="1"/>
              <a:t>есколько</a:t>
            </a:r>
            <a:r>
              <a:rPr lang="ru-RU"/>
              <a:t> строк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24413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>
                <a:solidFill>
                  <a:srgbClr val="FFFFFF"/>
                </a:solidFill>
              </a:rPr>
              <a:t>знание. опыт. мастерство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76606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8064500" cy="3888580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/>
          <a:lstStyle/>
          <a:p>
            <a:pPr algn="r"/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2265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9" y="1924053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78" indent="0">
              <a:buNone/>
              <a:defRPr sz="1000"/>
            </a:lvl2pPr>
            <a:lvl3pPr marL="914355" indent="0">
              <a:buNone/>
              <a:defRPr sz="10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5" y="842965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5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78" indent="0">
              <a:buNone/>
              <a:defRPr sz="1200"/>
            </a:lvl2pPr>
            <a:lvl3pPr marL="914355" indent="0">
              <a:buNone/>
              <a:defRPr sz="1200"/>
            </a:lvl3pPr>
            <a:lvl4pPr marL="1371532" indent="0">
              <a:buNone/>
              <a:defRPr sz="1200"/>
            </a:lvl4pPr>
            <a:lvl5pPr marL="1828709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139-8C6F-5141-9FC7-00B3491FD45C}" type="datetime3">
              <a:rPr lang="ru-RU" smtClean="0"/>
              <a:t>28/02/25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Построим лучшее вместе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1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5" y="1708152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5" y="1924053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78" indent="0">
              <a:buNone/>
              <a:defRPr sz="1000"/>
            </a:lvl2pPr>
            <a:lvl3pPr marL="914355" indent="0">
              <a:buNone/>
              <a:defRPr sz="10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1" y="1708152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5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5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78" indent="0">
              <a:buNone/>
              <a:defRPr sz="1000"/>
            </a:lvl2pPr>
            <a:lvl3pPr marL="914355" indent="0">
              <a:buNone/>
              <a:defRPr sz="10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1" y="2571752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5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5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78" indent="0">
              <a:buNone/>
              <a:defRPr sz="1000"/>
            </a:lvl2pPr>
            <a:lvl3pPr marL="914355" indent="0">
              <a:buNone/>
              <a:defRPr sz="10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1" y="3435352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9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9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78" indent="0">
              <a:buNone/>
              <a:defRPr sz="1000"/>
            </a:lvl2pPr>
            <a:lvl3pPr marL="914355" indent="0">
              <a:buNone/>
              <a:defRPr sz="10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9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9" y="2787653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78" indent="0">
              <a:buNone/>
              <a:defRPr sz="1000"/>
            </a:lvl2pPr>
            <a:lvl3pPr marL="914355" indent="0">
              <a:buNone/>
              <a:defRPr sz="10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2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9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3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9" y="842965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9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78" indent="0">
              <a:buNone/>
              <a:defRPr sz="1000"/>
            </a:lvl2pPr>
            <a:lvl3pPr marL="914355" indent="0">
              <a:buNone/>
              <a:defRPr sz="10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3046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7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3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3" y="1058863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49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1.</a:t>
            </a:r>
            <a:endParaRPr lang="en-US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3" y="17081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3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49" y="17081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2</a:t>
            </a:r>
            <a:r>
              <a:rPr lang="ru-RU"/>
              <a:t>.</a:t>
            </a:r>
            <a:endParaRPr lang="en-US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3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3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49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3</a:t>
            </a:r>
            <a:r>
              <a:rPr lang="ru-RU"/>
              <a:t>.</a:t>
            </a:r>
            <a:endParaRPr lang="en-US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3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3" y="3651251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49" y="34353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4</a:t>
            </a:r>
            <a:r>
              <a:rPr lang="ru-RU"/>
              <a:t>.</a:t>
            </a:r>
            <a:endParaRPr lang="en-US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7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7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1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8</a:t>
            </a:r>
            <a:r>
              <a:rPr lang="ru-RU"/>
              <a:t>.</a:t>
            </a:r>
            <a:endParaRPr lang="en-US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7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7" y="27876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7</a:t>
            </a:r>
            <a:r>
              <a:rPr lang="ru-RU"/>
              <a:t>.</a:t>
            </a:r>
            <a:endParaRPr lang="en-US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7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1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6</a:t>
            </a:r>
            <a:r>
              <a:rPr lang="ru-RU"/>
              <a:t>.</a:t>
            </a:r>
            <a:endParaRPr lang="en-US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7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7" y="1058863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5</a:t>
            </a:r>
            <a:r>
              <a:rPr lang="ru-RU"/>
              <a:t>.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85621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8064500" cy="3888580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77712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45790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4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619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2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8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9451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Заголовок </a:t>
            </a:r>
            <a:endParaRPr lang="en-US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0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Заголовок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9600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963"/>
            <a:ext cx="8064500" cy="865187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55243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2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2" y="842964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3"/>
            <a:ext cx="3779838" cy="3673475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91951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0" y="1492250"/>
            <a:ext cx="8064500" cy="12954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Заголовок раздела</a:t>
            </a:r>
            <a:endParaRPr lang="en-US"/>
          </a:p>
          <a:p>
            <a:pPr lvl="0"/>
            <a:r>
              <a:rPr lang="en-US" err="1"/>
              <a:t>Н</a:t>
            </a:r>
            <a:r>
              <a:rPr lang="ru-RU" err="1"/>
              <a:t>есколько</a:t>
            </a:r>
            <a:r>
              <a:rPr lang="ru-RU"/>
              <a:t> строк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/>
              <a:t>ЗНАНИЕ. ОПЫТ. МАСТЕРСТВО.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43818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N-SLIDES-1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2">
            <a:extLst>
              <a:ext uri="{FF2B5EF4-FFF2-40B4-BE49-F238E27FC236}">
                <a16:creationId xmlns:a16="http://schemas.microsoft.com/office/drawing/2014/main" id="{88D5F82A-9175-4797-B72F-838D8A2CB0D2}"/>
              </a:ext>
            </a:extLst>
          </p:cNvPr>
          <p:cNvSpPr txBox="1">
            <a:spLocks/>
          </p:cNvSpPr>
          <p:nvPr userDrawn="1"/>
        </p:nvSpPr>
        <p:spPr>
          <a:xfrm>
            <a:off x="3887792" y="4772915"/>
            <a:ext cx="1368425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342900" rtl="0" eaLnBrk="1" latinLnBrk="0" hangingPunct="1">
              <a:defRPr sz="800" kern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dirty="0">
                <a:solidFill>
                  <a:srgbClr val="FFFFFF">
                    <a:lumMod val="50000"/>
                  </a:srgbClr>
                </a:solidFill>
              </a:rPr>
              <a:t>2020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A1E633-79D5-475D-8EA0-4A9C5D9AFE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68316" y="4772915"/>
            <a:ext cx="2300431" cy="273844"/>
          </a:xfrm>
        </p:spPr>
        <p:txBody>
          <a:bodyPr/>
          <a:lstStyle/>
          <a:p>
            <a:pPr algn="l"/>
            <a:r>
              <a:rPr lang="ru-RU" dirty="0">
                <a:solidFill>
                  <a:srgbClr val="FFFFFF">
                    <a:lumMod val="50000"/>
                  </a:srgbClr>
                </a:solidFill>
              </a:rPr>
              <a:t>ЗНАНИЕ. ОПЫТ. МАСТЕРСТВО.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9220954-8F99-4AB7-91F2-9ACF169AA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D0E9A-23A8-44EA-8184-F1BBBB7486F1}" type="slidenum">
              <a:rPr lang="ru-RU" smtClean="0">
                <a:solidFill>
                  <a:srgbClr val="FFFFFF">
                    <a:lumMod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34B55FA-FE6A-4189-AB3C-FA13D26D5D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316" y="190097"/>
            <a:ext cx="6263925" cy="46284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</a:lstStyle>
          <a:p>
            <a:pPr lvl="0"/>
            <a:r>
              <a:rPr lang="ru-RU" dirty="0"/>
              <a:t>ЗАГОЛОВОК СЛАЙДА,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18</a:t>
            </a:r>
            <a:r>
              <a:rPr lang="ru-RU" dirty="0"/>
              <a:t> </a:t>
            </a:r>
            <a:r>
              <a:rPr lang="en-US" dirty="0"/>
              <a:t>PT BOLD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281052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1160189"/>
            <a:ext cx="8064500" cy="3571355"/>
          </a:xfrm>
        </p:spPr>
        <p:txBody>
          <a:bodyPr>
            <a:normAutofit/>
          </a:bodyPr>
          <a:lstStyle>
            <a:lvl1pPr marL="2143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1pPr>
            <a:lvl2pPr marL="5572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1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30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9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539751" y="897732"/>
            <a:ext cx="8064500" cy="257300"/>
          </a:xfrm>
        </p:spPr>
        <p:txBody>
          <a:bodyPr>
            <a:normAutofit/>
          </a:bodyPr>
          <a:lstStyle>
            <a:lvl1pPr marL="0" indent="0" defTabSz="81000">
              <a:spcBef>
                <a:spcPts val="0"/>
              </a:spcBef>
              <a:buFont typeface=".HelveticaNeueDeskInterface-Regular" charset="0"/>
              <a:buNone/>
              <a:tabLst/>
              <a:defRPr sz="1050" b="1" i="0" cap="all" baseline="0"/>
            </a:lvl1pPr>
            <a:lvl2pPr marL="5572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1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30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9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07575-1F49-4DC1-9B8A-8A8150BD5DFC}" type="datetime1">
              <a:rPr lang="ru-RU"/>
              <a:pPr>
                <a:defRPr/>
              </a:pPr>
              <a:t>28.02.2025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ЗНАНИЕ. ОПЫТ. МАСТЕРСТВО</a:t>
            </a:r>
            <a:endParaRPr lang="en-US" dirty="0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6"/>
          </p:nvPr>
        </p:nvSpPr>
        <p:spPr>
          <a:xfrm>
            <a:off x="8089900" y="4799410"/>
            <a:ext cx="503238" cy="16549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43D06-BB69-45A4-8E63-0D3D7FC0A0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03780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10F139-8C6F-5141-9FC7-00B3491FD45C}" type="datetime3">
              <a:rPr kumimoji="0" lang="ru-RU" sz="800" b="0" i="0" u="none" strike="noStrike" kern="1200" cap="all" spc="1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28/02/25</a:t>
            </a:fld>
            <a:endParaRPr kumimoji="0" lang="en-US" sz="800" b="0" i="0" u="none" strike="noStrike" kern="1200" cap="all" spc="1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all" spc="0" normalizeH="0" baseline="0" noProof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 charset="0"/>
                <a:cs typeface="Arial" charset="0"/>
              </a:rPr>
              <a:t>Построим лучшее вместе</a:t>
            </a:r>
            <a:endParaRPr kumimoji="0" lang="en-US" sz="800" b="0" i="0" u="none" strike="noStrike" kern="1200" cap="all" spc="0" normalizeH="0" baseline="0" noProof="0" dirty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09891A-D309-0247-92B5-BD07C36B0836}" type="slidenum">
              <a:rPr kumimoji="0" lang="en-US" sz="800" b="0" i="0" u="none" strike="noStrike" kern="1200" cap="all" spc="10" normalizeH="0" baseline="0" noProof="0" smtClean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all" spc="10" normalizeH="0" baseline="0" noProof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3969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r>
              <a:rPr lang="ru-RU" dirty="0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dirty="0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76290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8064500" cy="3888580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 dirty="0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82450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 dirty="0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16742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4"/>
            <a:ext cx="3779838" cy="36726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5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4"/>
            <a:ext cx="3779838" cy="36726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 dirty="0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 dirty="0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948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 dirty="0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 dirty="0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3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9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55658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1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 dirty="0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dirty="0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96232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ru-RU" dirty="0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ru-RU" dirty="0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49427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3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3" y="842965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4"/>
            <a:ext cx="3779838" cy="3673475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 dirty="0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ru-RU" dirty="0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15943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1" y="1492250"/>
            <a:ext cx="8064500" cy="12954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 dirty="0">
                <a:solidFill>
                  <a:srgbClr val="FFFFFF"/>
                </a:solidFill>
              </a:rPr>
              <a:t>ЗНАНИЕ. ОПЫТ. МАСТЕРСТВО.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70114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9" y="1924053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78" indent="0">
              <a:buNone/>
              <a:defRPr sz="1000"/>
            </a:lvl2pPr>
            <a:lvl3pPr marL="914355" indent="0">
              <a:buNone/>
              <a:defRPr sz="10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5" y="842965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5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78" indent="0">
              <a:buNone/>
              <a:defRPr sz="1200"/>
            </a:lvl2pPr>
            <a:lvl3pPr marL="914355" indent="0">
              <a:buNone/>
              <a:defRPr sz="1200"/>
            </a:lvl3pPr>
            <a:lvl4pPr marL="1371532" indent="0">
              <a:buNone/>
              <a:defRPr sz="1200"/>
            </a:lvl4pPr>
            <a:lvl5pPr marL="1828709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139-8C6F-5141-9FC7-00B3491FD45C}" type="datetime3">
              <a:rPr lang="ru-RU" smtClean="0">
                <a:solidFill>
                  <a:srgbClr val="FFFFFF">
                    <a:lumMod val="50000"/>
                  </a:srgbClr>
                </a:solidFill>
              </a:rPr>
              <a:pPr/>
              <a:t>28/02/25</a:t>
            </a:fld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solidFill>
                  <a:srgbClr val="191919">
                    <a:tint val="75000"/>
                  </a:srgbClr>
                </a:solidFill>
              </a:rPr>
              <a:t>Построим лучшее вместе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1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5" y="1708152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5" y="1924053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78" indent="0">
              <a:buNone/>
              <a:defRPr sz="1000"/>
            </a:lvl2pPr>
            <a:lvl3pPr marL="914355" indent="0">
              <a:buNone/>
              <a:defRPr sz="10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1" y="1708152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5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5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78" indent="0">
              <a:buNone/>
              <a:defRPr sz="1000"/>
            </a:lvl2pPr>
            <a:lvl3pPr marL="914355" indent="0">
              <a:buNone/>
              <a:defRPr sz="10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1" y="2571752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5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5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78" indent="0">
              <a:buNone/>
              <a:defRPr sz="1000"/>
            </a:lvl2pPr>
            <a:lvl3pPr marL="914355" indent="0">
              <a:buNone/>
              <a:defRPr sz="10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1" y="3435352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9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9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78" indent="0">
              <a:buNone/>
              <a:defRPr sz="1000"/>
            </a:lvl2pPr>
            <a:lvl3pPr marL="914355" indent="0">
              <a:buNone/>
              <a:defRPr sz="10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9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9" y="2787653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78" indent="0">
              <a:buNone/>
              <a:defRPr sz="1000"/>
            </a:lvl2pPr>
            <a:lvl3pPr marL="914355" indent="0">
              <a:buNone/>
              <a:defRPr sz="10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2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9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3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9" y="842965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9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78" indent="0">
              <a:buNone/>
              <a:defRPr sz="1000"/>
            </a:lvl2pPr>
            <a:lvl3pPr marL="914355" indent="0">
              <a:buNone/>
              <a:defRPr sz="10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8236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1" y="3435351"/>
            <a:ext cx="8064500" cy="1000124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2800"/>
              </a:lnSpc>
              <a:defRPr sz="2800" b="1" i="0" cap="all" spc="10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Заголовок презентации,</a:t>
            </a:r>
            <a:br>
              <a:rPr lang="ru-RU" dirty="0"/>
            </a:br>
            <a:r>
              <a:rPr lang="ru-RU" dirty="0"/>
              <a:t>несколько строк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1704" y="4636393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30" dirty="0">
                <a:solidFill>
                  <a:srgbClr val="FFFFFF"/>
                </a:solidFill>
              </a:rPr>
              <a:t>www.tn.ru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2" y="4636393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spc="30" dirty="0">
                <a:solidFill>
                  <a:srgbClr val="FFFFFF"/>
                </a:solidFill>
              </a:rPr>
              <a:t>Знание. Опыт. Мастерство.</a:t>
            </a:r>
            <a:endParaRPr lang="en-US" sz="1000" spc="3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785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824413" y="1492250"/>
            <a:ext cx="3779837" cy="19431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24413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 dirty="0">
                <a:solidFill>
                  <a:srgbClr val="FFFFFF"/>
                </a:solidFill>
              </a:rPr>
              <a:t>знание. опыт. мастерство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5735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1" y="1492251"/>
            <a:ext cx="8064500" cy="863998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800" b="1" i="0" cap="all" spc="1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Благодарность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9750" y="2787651"/>
            <a:ext cx="3790950" cy="138191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cap="none" spc="0">
                <a:solidFill>
                  <a:schemeClr val="bg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Адресный блок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2475" y="4635599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50" dirty="0">
                <a:solidFill>
                  <a:srgbClr val="FFFFFF"/>
                </a:solidFill>
              </a:rPr>
              <a:t>8 800 200 05 65</a:t>
            </a:r>
          </a:p>
          <a:p>
            <a:pPr algn="r">
              <a:lnSpc>
                <a:spcPct val="110000"/>
              </a:lnSpc>
            </a:pPr>
            <a:r>
              <a:rPr lang="ru-RU" sz="430" spc="30" dirty="0">
                <a:solidFill>
                  <a:srgbClr val="FFFFFF"/>
                </a:solidFill>
                <a:latin typeface="Arial Narrow"/>
                <a:cs typeface="Arial Narrow"/>
              </a:rPr>
              <a:t>профессиональные консультации</a:t>
            </a:r>
            <a:endParaRPr lang="en-US" sz="430" spc="3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2" y="4635599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spc="30" dirty="0">
                <a:solidFill>
                  <a:srgbClr val="FFFFFF"/>
                </a:solidFill>
              </a:rPr>
              <a:t>www.tn.ru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1" y="2787651"/>
            <a:ext cx="3778250" cy="1397000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90202223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7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3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3" y="1058863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49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3" y="17081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3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49" y="17081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3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3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49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3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3" y="3651251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49" y="34353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7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7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1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7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7" y="27876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7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1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7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7" y="1058863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r>
              <a:rPr lang="ru-RU" dirty="0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dirty="0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91827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8064500" cy="3888580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 dirty="0"/>
              <a:t>Программа согласована 00.00.0000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Системные РЕШЕНИЯ ИЗОЛЯЦИИ ФУНДАМЕНТОВ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6904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 dirty="0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Системные РЕШЕНИЯ ИЗОЛЯЦИИ ФУНДАМЕНТОВ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64898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4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 dirty="0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ru-RU" dirty="0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745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 dirty="0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ru-RU" dirty="0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2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8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77790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0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 dirty="0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dirty="0"/>
              <a:t>Системные РЕШЕНИЯ ИЗОЛЯЦИИ ФУНДАМЕНТОВ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62669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963"/>
            <a:ext cx="8064500" cy="865187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ru-RU" dirty="0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r>
              <a:rPr lang="ru-RU" dirty="0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70109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2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2" y="842964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3"/>
            <a:ext cx="3779838" cy="3673475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 dirty="0"/>
              <a:t>Программа согласована 00.00.0000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ru-RU" dirty="0"/>
              <a:t>Системные РЕШЕНИЯ ИЗОЛЯЦИИ ФУНДАМЕНТОВ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21602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0" y="3435350"/>
            <a:ext cx="8064500" cy="1000124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2800"/>
              </a:lnSpc>
              <a:defRPr sz="2800" b="1" i="0" cap="all" spc="10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Заголовок презентации,</a:t>
            </a:r>
            <a:br>
              <a:rPr lang="ru-RU" dirty="0"/>
            </a:br>
            <a:r>
              <a:rPr lang="ru-RU" dirty="0"/>
              <a:t>несколько строк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1704" y="4636393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30" dirty="0"/>
              <a:t>www.tn.ru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1" y="4636393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spc="30" dirty="0"/>
              <a:t>Знание. Опыт. Мастерство.</a:t>
            </a:r>
            <a:endParaRPr lang="en-US" sz="1000" spc="30" dirty="0"/>
          </a:p>
        </p:txBody>
      </p:sp>
    </p:spTree>
    <p:extLst>
      <p:ext uri="{BB962C8B-B14F-4D97-AF65-F5344CB8AC3E}">
        <p14:creationId xmlns:p14="http://schemas.microsoft.com/office/powerpoint/2010/main" val="32928043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0" y="1492250"/>
            <a:ext cx="8064500" cy="12954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 dirty="0"/>
              <a:t>ЗНАНИЕ. ОПЫТ. МАСТЕРСТВО.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53795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7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3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3" y="1058863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49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1.</a:t>
            </a:r>
            <a:endParaRPr lang="en-US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3" y="17081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3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49" y="17081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2</a:t>
            </a:r>
            <a:r>
              <a:rPr lang="ru-RU"/>
              <a:t>.</a:t>
            </a:r>
            <a:endParaRPr lang="en-US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3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3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49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3</a:t>
            </a:r>
            <a:r>
              <a:rPr lang="ru-RU"/>
              <a:t>.</a:t>
            </a:r>
            <a:endParaRPr lang="en-US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3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3" y="3651251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49" y="34353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4</a:t>
            </a:r>
            <a:r>
              <a:rPr lang="ru-RU"/>
              <a:t>.</a:t>
            </a:r>
            <a:endParaRPr lang="en-US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7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7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1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8</a:t>
            </a:r>
            <a:r>
              <a:rPr lang="ru-RU"/>
              <a:t>.</a:t>
            </a:r>
            <a:endParaRPr lang="en-US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7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7" y="27876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7</a:t>
            </a:r>
            <a:r>
              <a:rPr lang="ru-RU"/>
              <a:t>.</a:t>
            </a:r>
            <a:endParaRPr lang="en-US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7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1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6</a:t>
            </a:r>
            <a:r>
              <a:rPr lang="ru-RU"/>
              <a:t>.</a:t>
            </a:r>
            <a:endParaRPr lang="en-US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7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7" y="1058863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5</a:t>
            </a:r>
            <a:r>
              <a:rPr lang="ru-RU"/>
              <a:t>.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34411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8064500" cy="3888580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17872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27052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4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1047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2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8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98069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Заголовок </a:t>
            </a:r>
            <a:endParaRPr lang="en-US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0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Заголовок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53427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963"/>
            <a:ext cx="8064500" cy="865187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64605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2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2" y="842964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3"/>
            <a:ext cx="3779838" cy="3673475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81955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0" y="1492250"/>
            <a:ext cx="8064500" cy="12954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Заголовок раздела</a:t>
            </a:r>
            <a:endParaRPr lang="en-US"/>
          </a:p>
          <a:p>
            <a:pPr lvl="0"/>
            <a:r>
              <a:rPr lang="en-US" err="1"/>
              <a:t>Н</a:t>
            </a:r>
            <a:r>
              <a:rPr lang="ru-RU" err="1"/>
              <a:t>есколько</a:t>
            </a:r>
            <a:r>
              <a:rPr lang="ru-RU"/>
              <a:t> строк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/>
              <a:t>ЗНАНИЕ. ОПЫТ. МАСТЕРСТВО.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66946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N-SLIDES-1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2">
            <a:extLst>
              <a:ext uri="{FF2B5EF4-FFF2-40B4-BE49-F238E27FC236}">
                <a16:creationId xmlns:a16="http://schemas.microsoft.com/office/drawing/2014/main" id="{88D5F82A-9175-4797-B72F-838D8A2CB0D2}"/>
              </a:ext>
            </a:extLst>
          </p:cNvPr>
          <p:cNvSpPr txBox="1">
            <a:spLocks/>
          </p:cNvSpPr>
          <p:nvPr userDrawn="1"/>
        </p:nvSpPr>
        <p:spPr>
          <a:xfrm>
            <a:off x="3887792" y="4772915"/>
            <a:ext cx="1368425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342900" rtl="0" eaLnBrk="1" latinLnBrk="0" hangingPunct="1">
              <a:defRPr sz="800" kern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dirty="0">
                <a:solidFill>
                  <a:srgbClr val="FFFFFF">
                    <a:lumMod val="50000"/>
                  </a:srgbClr>
                </a:solidFill>
              </a:rPr>
              <a:t>2020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A1E633-79D5-475D-8EA0-4A9C5D9AFE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68316" y="4772915"/>
            <a:ext cx="2300431" cy="273844"/>
          </a:xfrm>
        </p:spPr>
        <p:txBody>
          <a:bodyPr/>
          <a:lstStyle/>
          <a:p>
            <a:pPr algn="l"/>
            <a:r>
              <a:rPr lang="ru-RU" dirty="0">
                <a:solidFill>
                  <a:srgbClr val="FFFFFF">
                    <a:lumMod val="50000"/>
                  </a:srgbClr>
                </a:solidFill>
              </a:rPr>
              <a:t>ЗНАНИЕ. ОПЫТ. МАСТЕРСТВО.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9220954-8F99-4AB7-91F2-9ACF169AA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D0E9A-23A8-44EA-8184-F1BBBB7486F1}" type="slidenum">
              <a:rPr lang="ru-RU" smtClean="0">
                <a:solidFill>
                  <a:srgbClr val="FFFFFF">
                    <a:lumMod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34B55FA-FE6A-4189-AB3C-FA13D26D5D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316" y="190097"/>
            <a:ext cx="6263925" cy="46284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</a:lstStyle>
          <a:p>
            <a:pPr lvl="0"/>
            <a:r>
              <a:rPr lang="ru-RU" dirty="0"/>
              <a:t>ЗАГОЛОВОК СЛАЙДА,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18</a:t>
            </a:r>
            <a:r>
              <a:rPr lang="ru-RU" dirty="0"/>
              <a:t> </a:t>
            </a:r>
            <a:r>
              <a:rPr lang="en-US" dirty="0"/>
              <a:t>PT BOLD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827824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1160189"/>
            <a:ext cx="8064500" cy="3571355"/>
          </a:xfrm>
        </p:spPr>
        <p:txBody>
          <a:bodyPr>
            <a:normAutofit/>
          </a:bodyPr>
          <a:lstStyle>
            <a:lvl1pPr marL="2143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1pPr>
            <a:lvl2pPr marL="5572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1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30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9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539751" y="897732"/>
            <a:ext cx="8064500" cy="257300"/>
          </a:xfrm>
        </p:spPr>
        <p:txBody>
          <a:bodyPr>
            <a:normAutofit/>
          </a:bodyPr>
          <a:lstStyle>
            <a:lvl1pPr marL="0" indent="0" defTabSz="81000">
              <a:spcBef>
                <a:spcPts val="0"/>
              </a:spcBef>
              <a:buFont typeface=".HelveticaNeueDeskInterface-Regular" charset="0"/>
              <a:buNone/>
              <a:tabLst/>
              <a:defRPr sz="1050" b="1" i="0" cap="all" baseline="0"/>
            </a:lvl1pPr>
            <a:lvl2pPr marL="5572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1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30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9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07575-1F49-4DC1-9B8A-8A8150BD5DFC}" type="datetime1">
              <a:rPr lang="ru-RU"/>
              <a:pPr>
                <a:defRPr/>
              </a:pPr>
              <a:t>28.02.2025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ЗНАНИЕ. ОПЫТ. МАСТЕРСТВО</a:t>
            </a:r>
            <a:endParaRPr lang="en-US" dirty="0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6"/>
          </p:nvPr>
        </p:nvSpPr>
        <p:spPr>
          <a:xfrm>
            <a:off x="8089900" y="4799410"/>
            <a:ext cx="503238" cy="16549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43D06-BB69-45A4-8E63-0D3D7FC0A0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22336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10F139-8C6F-5141-9FC7-00B3491FD45C}" type="datetime3">
              <a:rPr kumimoji="0" lang="ru-RU" sz="800" b="0" i="0" u="none" strike="noStrike" kern="1200" cap="all" spc="1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28/02/25</a:t>
            </a:fld>
            <a:endParaRPr kumimoji="0" lang="en-US" sz="800" b="0" i="0" u="none" strike="noStrike" kern="1200" cap="all" spc="1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all" spc="0" normalizeH="0" baseline="0" noProof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 charset="0"/>
                <a:cs typeface="Arial" charset="0"/>
              </a:rPr>
              <a:t>Построим лучшее вместе</a:t>
            </a:r>
            <a:endParaRPr kumimoji="0" lang="en-US" sz="800" b="0" i="0" u="none" strike="noStrike" kern="1200" cap="all" spc="0" normalizeH="0" baseline="0" noProof="0" dirty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09891A-D309-0247-92B5-BD07C36B0836}" type="slidenum">
              <a:rPr kumimoji="0" lang="en-US" sz="800" b="0" i="0" u="none" strike="noStrike" kern="1200" cap="all" spc="10" normalizeH="0" baseline="0" noProof="0" smtClean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all" spc="10" normalizeH="0" baseline="0" noProof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8713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7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3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3" y="1058863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49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3" y="17081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3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49" y="17081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3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3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49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3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3" y="3651251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49" y="34353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7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7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1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7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7" y="27876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7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1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7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7" y="1058863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36735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8064500" cy="3888580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1449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604580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+2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4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2606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2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8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35220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0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80747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&amp; 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963"/>
            <a:ext cx="8064500" cy="865187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69044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2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2" y="842964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3"/>
            <a:ext cx="3779838" cy="3673475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29699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1597823"/>
            <a:ext cx="6400800" cy="1102519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r">
              <a:buNone/>
              <a:defRPr sz="1200"/>
            </a:lvl1pPr>
            <a:lvl2pPr marL="342818" indent="0" algn="ctr">
              <a:buNone/>
              <a:defRPr/>
            </a:lvl2pPr>
            <a:lvl3pPr marL="685635" indent="0" algn="ctr">
              <a:buNone/>
              <a:defRPr/>
            </a:lvl3pPr>
            <a:lvl4pPr marL="1028453" indent="0" algn="ctr">
              <a:buNone/>
              <a:defRPr/>
            </a:lvl4pPr>
            <a:lvl5pPr marL="1371271" indent="0" algn="ctr">
              <a:buNone/>
              <a:defRPr/>
            </a:lvl5pPr>
            <a:lvl6pPr marL="1714088" indent="0" algn="ctr">
              <a:buNone/>
              <a:defRPr/>
            </a:lvl6pPr>
            <a:lvl7pPr marL="2056907" indent="0" algn="ctr">
              <a:buNone/>
              <a:defRPr/>
            </a:lvl7pPr>
            <a:lvl8pPr marL="2399724" indent="0" algn="ctr">
              <a:buNone/>
              <a:defRPr/>
            </a:lvl8pPr>
            <a:lvl9pPr marL="2742542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19C5CE-35BF-48F1-B14F-95D41E36BEE9}" type="datetime1">
              <a:rPr lang="ru-RU" smtClean="0"/>
              <a:t>28.02.2025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ЗНАНИЕ. ОПЫТ. МАСТЕРСТВО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48601" y="4786645"/>
            <a:ext cx="720080" cy="178594"/>
          </a:xfrm>
          <a:ln/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4B85CF5-7402-456E-8F34-865D1F910FA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532838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76646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8064500" cy="3888580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95814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1654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columns+2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4"/>
            <a:ext cx="3779838" cy="36726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5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4"/>
            <a:ext cx="3779838" cy="36726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9930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3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9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1319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1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72141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&amp; 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28663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3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3" y="842965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4"/>
            <a:ext cx="3779838" cy="3673475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9637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2" y="1160190"/>
            <a:ext cx="8064500" cy="3571355"/>
          </a:xfrm>
        </p:spPr>
        <p:txBody>
          <a:bodyPr>
            <a:normAutofit/>
          </a:bodyPr>
          <a:lstStyle>
            <a:lvl1pPr marL="285736" indent="-285736" defTabSz="107994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13" indent="-285736" defTabSz="107994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090" indent="-285736" defTabSz="107994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268" indent="-285736" defTabSz="107994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45" indent="-285736" defTabSz="107994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824415" y="4799599"/>
            <a:ext cx="3024187" cy="165638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FFFFFF">
                    <a:lumMod val="50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539752" y="897732"/>
            <a:ext cx="8064500" cy="257300"/>
          </a:xfrm>
        </p:spPr>
        <p:txBody>
          <a:bodyPr>
            <a:normAutofit/>
          </a:bodyPr>
          <a:lstStyle>
            <a:lvl1pPr marL="0" indent="0" defTabSz="107994">
              <a:spcBef>
                <a:spcPts val="0"/>
              </a:spcBef>
              <a:buFont typeface=".HelveticaNeueDeskInterface-Regular" charset="0"/>
              <a:buNone/>
              <a:tabLst/>
              <a:defRPr sz="1200" b="1" i="0" cap="all" baseline="0"/>
            </a:lvl1pPr>
            <a:lvl2pPr marL="742913" indent="-285736" defTabSz="107994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090" indent="-285736" defTabSz="107994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268" indent="-285736" defTabSz="107994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45" indent="-285736" defTabSz="107994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717789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1470422"/>
            <a:ext cx="7708900" cy="1799034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2850" b="1" i="0" cap="all" spc="8">
                <a:solidFill>
                  <a:schemeClr val="bg2"/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</a:t>
            </a:r>
          </a:p>
          <a:p>
            <a:pPr lvl="0"/>
            <a:r>
              <a:rPr lang="ru-RU" dirty="0"/>
              <a:t>раздела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73713" y="4781551"/>
            <a:ext cx="2921000" cy="165638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ru-RU">
                <a:solidFill>
                  <a:srgbClr val="FFFFFF"/>
                </a:solidFill>
              </a:rPr>
              <a:t>знание. опыт. мастерство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15990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1" y="1492251"/>
            <a:ext cx="8064500" cy="863998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800" b="1" i="0" cap="all" spc="1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Благодарность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9750" y="2787651"/>
            <a:ext cx="3790950" cy="138191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cap="none" spc="0">
                <a:solidFill>
                  <a:schemeClr val="bg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Адресный блок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1" y="2787651"/>
            <a:ext cx="3778250" cy="1397000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  <p:sp>
        <p:nvSpPr>
          <p:cNvPr id="7" name="Subtitle 2"/>
          <p:cNvSpPr txBox="1">
            <a:spLocks/>
          </p:cNvSpPr>
          <p:nvPr userDrawn="1"/>
        </p:nvSpPr>
        <p:spPr>
          <a:xfrm>
            <a:off x="5832475" y="4635599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50" dirty="0">
                <a:solidFill>
                  <a:srgbClr val="FFFFFF"/>
                </a:solidFill>
              </a:rPr>
              <a:t>8 800 200 05 65</a:t>
            </a:r>
          </a:p>
          <a:p>
            <a:pPr algn="r">
              <a:lnSpc>
                <a:spcPct val="110000"/>
              </a:lnSpc>
            </a:pPr>
            <a:r>
              <a:rPr lang="ru-RU" sz="430" spc="30" dirty="0">
                <a:solidFill>
                  <a:srgbClr val="FFFFFF"/>
                </a:solidFill>
                <a:latin typeface="Arial Narrow"/>
                <a:cs typeface="Arial Narrow"/>
              </a:rPr>
              <a:t>профессиональные консультации</a:t>
            </a:r>
            <a:endParaRPr lang="en-US" sz="430" spc="3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10" name="Subtitle 2"/>
          <p:cNvSpPr txBox="1">
            <a:spLocks/>
          </p:cNvSpPr>
          <p:nvPr userDrawn="1"/>
        </p:nvSpPr>
        <p:spPr>
          <a:xfrm>
            <a:off x="539752" y="4635599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spc="30" dirty="0" err="1">
                <a:solidFill>
                  <a:srgbClr val="FFFFFF"/>
                </a:solidFill>
              </a:rPr>
              <a:t>www.tn.ru</a:t>
            </a:r>
            <a:endParaRPr lang="en-US" sz="1000" spc="3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45250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92064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0766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1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8064500" cy="3888580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88249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139-8C6F-5141-9FC7-00B3491FD45C}" type="datetime3">
              <a:rPr lang="ru-RU" smtClean="0"/>
              <a:t>28/02/25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86336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0974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789" y="1470423"/>
            <a:ext cx="3617912" cy="3150394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3301" y="1470423"/>
            <a:ext cx="3617913" cy="3150394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FFFFFF">
                    <a:lumMod val="50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278600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2789" y="4781551"/>
            <a:ext cx="3617912" cy="168019"/>
          </a:xfrm>
        </p:spPr>
        <p:txBody>
          <a:bodyPr lIns="0" tIns="0" rIns="0" bIns="0" anchor="b" anchorCtr="0"/>
          <a:lstStyle/>
          <a:p>
            <a:r>
              <a:rPr lang="ru-RU"/>
              <a:t>знание. опыт. мастерство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32922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14278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8064500" cy="3888580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58910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75758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4"/>
            <a:ext cx="3779838" cy="36726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5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4"/>
            <a:ext cx="3779838" cy="36726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4886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3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9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41394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1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72527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55338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3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3" y="842965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4"/>
            <a:ext cx="3779838" cy="3673475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71242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1" y="1492250"/>
            <a:ext cx="8064500" cy="12954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знание. опыт. мастерство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567264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12789" y="1473201"/>
            <a:ext cx="3617912" cy="3147616"/>
          </a:xfrm>
        </p:spPr>
        <p:txBody>
          <a:bodyPr>
            <a:normAutofit/>
          </a:bodyPr>
          <a:lstStyle>
            <a:lvl1pPr marL="0" indent="0">
              <a:buNone/>
              <a:defRPr sz="1200" b="1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знание. опыт. мастерство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13302" y="1470422"/>
            <a:ext cx="3617912" cy="44529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13300" y="1915716"/>
            <a:ext cx="3617912" cy="2705100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1871219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1470422"/>
            <a:ext cx="7708900" cy="1799034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2850" b="1" i="0" cap="all" spc="8">
                <a:solidFill>
                  <a:schemeClr val="bg2"/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</a:t>
            </a:r>
          </a:p>
          <a:p>
            <a:pPr lvl="0"/>
            <a:r>
              <a:rPr lang="ru-RU" dirty="0"/>
              <a:t>раздела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73713" y="4781551"/>
            <a:ext cx="2921000" cy="165638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знание. опыт. мастерство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91098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2790" y="1400176"/>
            <a:ext cx="7718425" cy="1000124"/>
          </a:xfrm>
        </p:spPr>
        <p:txBody>
          <a:bodyPr lIns="0" tIns="0" rIns="0" bIns="0" anchor="t" anchorCtr="0"/>
          <a:lstStyle>
            <a:lvl1pPr algn="l">
              <a:lnSpc>
                <a:spcPts val="3000"/>
              </a:lnSpc>
              <a:defRPr sz="2850" b="1" i="0" cap="all" spc="8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Благодарность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789" y="2818209"/>
            <a:ext cx="3617912" cy="135136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900" cap="none" spc="0">
                <a:solidFill>
                  <a:schemeClr val="bg2"/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Адресный блок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746752" y="4574381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spc="38" dirty="0"/>
              <a:t>8 800 200 05 65</a:t>
            </a:r>
          </a:p>
          <a:p>
            <a:pPr algn="r"/>
            <a:r>
              <a:rPr lang="en-US" sz="428" b="0" i="0" spc="23" dirty="0">
                <a:latin typeface="Arial Narrow"/>
                <a:cs typeface="Arial Narrow"/>
              </a:rPr>
              <a:t>П</a:t>
            </a:r>
            <a:r>
              <a:rPr lang="ru-RU" sz="428" b="0" i="0" spc="23" dirty="0">
                <a:latin typeface="Arial Narrow"/>
                <a:cs typeface="Arial Narrow"/>
              </a:rPr>
              <a:t>профессиональные</a:t>
            </a:r>
            <a:r>
              <a:rPr lang="ru-RU" sz="428" b="0" i="0" spc="23" baseline="0" dirty="0">
                <a:latin typeface="Arial Narrow"/>
                <a:cs typeface="Arial Narrow"/>
              </a:rPr>
              <a:t> консультации</a:t>
            </a:r>
            <a:endParaRPr lang="en-US" sz="428" b="0" i="0" spc="23" dirty="0">
              <a:latin typeface="Arial Narrow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712790" y="4574381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spc="23" dirty="0"/>
              <a:t>www.tn.ru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1" y="2819400"/>
            <a:ext cx="3632200" cy="1365250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54049081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1" y="1492251"/>
            <a:ext cx="8064500" cy="863998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800" b="1" i="0" cap="all" spc="1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Благодарность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9750" y="2787651"/>
            <a:ext cx="3790950" cy="138191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cap="none" spc="0">
                <a:solidFill>
                  <a:schemeClr val="bg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Адресный блок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2475" y="4635599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50" dirty="0"/>
              <a:t>8 800 200 05 65</a:t>
            </a:r>
          </a:p>
          <a:p>
            <a:pPr algn="r">
              <a:lnSpc>
                <a:spcPct val="110000"/>
              </a:lnSpc>
            </a:pPr>
            <a:r>
              <a:rPr lang="ru-RU" sz="430" b="0" i="0" spc="30" dirty="0">
                <a:latin typeface="Arial Narrow"/>
                <a:cs typeface="Arial Narrow"/>
              </a:rPr>
              <a:t>профессиональные</a:t>
            </a:r>
            <a:r>
              <a:rPr lang="ru-RU" sz="430" b="0" i="0" spc="30" baseline="0" dirty="0">
                <a:latin typeface="Arial Narrow"/>
                <a:cs typeface="Arial Narrow"/>
              </a:rPr>
              <a:t> консультации</a:t>
            </a:r>
            <a:endParaRPr lang="en-US" sz="430" b="0" i="0" spc="30" dirty="0">
              <a:latin typeface="Arial Narrow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2" y="4635599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spc="30" dirty="0" err="1"/>
              <a:t>www.tn.ru</a:t>
            </a:r>
            <a:endParaRPr lang="en-US" sz="1000" spc="3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1" y="2787651"/>
            <a:ext cx="3778250" cy="1397000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252670792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1" y="1492250"/>
            <a:ext cx="8064500" cy="12954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знание. опыт. мастерство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9313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1" y="3435351"/>
            <a:ext cx="8064500" cy="1000124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2800"/>
              </a:lnSpc>
              <a:defRPr sz="2800" b="1" i="0" cap="all" spc="10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Заголовок презентации,</a:t>
            </a:r>
            <a:br>
              <a:rPr lang="ru-RU" dirty="0"/>
            </a:br>
            <a:r>
              <a:rPr lang="ru-RU" dirty="0"/>
              <a:t>несколько строк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1704" y="4636393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30" dirty="0" err="1">
                <a:solidFill>
                  <a:srgbClr val="FFFFFF"/>
                </a:solidFill>
              </a:rPr>
              <a:t>www.tn.ru</a:t>
            </a:r>
            <a:endParaRPr lang="en-US" sz="1000" spc="30" dirty="0">
              <a:solidFill>
                <a:srgbClr val="FFFFFF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2" y="4636393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spc="30" dirty="0">
                <a:solidFill>
                  <a:srgbClr val="FFFFFF"/>
                </a:solidFill>
              </a:rPr>
              <a:t>Знание. Опыт. Мастерство.</a:t>
            </a:r>
            <a:endParaRPr lang="en-US" sz="1000" spc="3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5631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91862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9146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869282"/>
            <a:ext cx="3779838" cy="2862262"/>
          </a:xfrm>
        </p:spPr>
        <p:txBody>
          <a:bodyPr>
            <a:normAutofit/>
          </a:bodyPr>
          <a:lstStyle>
            <a:lvl1pPr marL="214308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1pPr>
            <a:lvl2pPr marL="557199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091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2982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874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знание. опыт. мастерство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98923"/>
            <a:ext cx="8064500" cy="970358"/>
          </a:xfrm>
        </p:spPr>
        <p:txBody>
          <a:bodyPr>
            <a:normAutofit/>
          </a:bodyPr>
          <a:lstStyle>
            <a:lvl1pPr marL="0" indent="0" defTabSz="80998">
              <a:spcBef>
                <a:spcPts val="0"/>
              </a:spcBef>
              <a:buFont typeface=".HelveticaNeueDeskInterface-Regular" charset="0"/>
              <a:buNone/>
              <a:tabLst/>
              <a:defRPr sz="1200">
                <a:solidFill>
                  <a:schemeClr val="accent1"/>
                </a:solidFill>
              </a:defRPr>
            </a:lvl1pPr>
            <a:lvl2pPr marL="557199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091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2982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874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869282"/>
            <a:ext cx="3779838" cy="2862262"/>
          </a:xfrm>
        </p:spPr>
        <p:txBody>
          <a:bodyPr>
            <a:normAutofit/>
          </a:bodyPr>
          <a:lstStyle>
            <a:lvl1pPr marL="214308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1pPr>
            <a:lvl2pPr marL="557199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091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2982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874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59981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52674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198724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04392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4432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139-8C6F-5141-9FC7-00B3491FD45C}" type="datetime3">
              <a:rPr lang="ru-RU" smtClean="0"/>
              <a:t>28/02/25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 smtClean="0"/>
              <a:t>1.</a:t>
            </a:r>
            <a:endParaRPr lang="en-US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2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3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4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8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7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6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5</a:t>
            </a:r>
            <a:r>
              <a:rPr lang="ru-RU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3280289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139-8C6F-5141-9FC7-00B3491FD45C}" type="datetime3">
              <a:rPr lang="ru-RU" smtClean="0"/>
              <a:t>28/02/25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 smtClean="0"/>
              <a:t>1.</a:t>
            </a:r>
            <a:endParaRPr lang="en-US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2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3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4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8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7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6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5</a:t>
            </a:r>
            <a:r>
              <a:rPr lang="ru-RU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911762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160188"/>
            <a:ext cx="8064500" cy="3571355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539750" y="897732"/>
            <a:ext cx="8064500" cy="257300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i="0" cap="all" baseline="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6764503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79414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8064500" cy="3888580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833048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9272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4"/>
            <a:ext cx="3779838" cy="36726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5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4"/>
            <a:ext cx="3779838" cy="36726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6829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3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9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845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1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969623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3947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3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3" y="842965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4"/>
            <a:ext cx="3779838" cy="3673475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4475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1" y="1492250"/>
            <a:ext cx="8064500" cy="12954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знание. опыт. мастерство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37766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12789" y="1473201"/>
            <a:ext cx="3617912" cy="3147616"/>
          </a:xfrm>
        </p:spPr>
        <p:txBody>
          <a:bodyPr>
            <a:normAutofit/>
          </a:bodyPr>
          <a:lstStyle>
            <a:lvl1pPr marL="0" indent="0">
              <a:buNone/>
              <a:defRPr sz="1200" b="1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знание. опыт. мастерство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13302" y="1470422"/>
            <a:ext cx="3617912" cy="44529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13300" y="1915716"/>
            <a:ext cx="3617912" cy="2705100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5888082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1470422"/>
            <a:ext cx="7708900" cy="1799034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2850" b="1" i="0" cap="all" spc="8">
                <a:solidFill>
                  <a:schemeClr val="bg2"/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</a:t>
            </a:r>
          </a:p>
          <a:p>
            <a:pPr lvl="0"/>
            <a:r>
              <a:rPr lang="ru-RU" dirty="0"/>
              <a:t>раздела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73713" y="4781551"/>
            <a:ext cx="2921000" cy="165638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знание. опыт. мастерство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643397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2790" y="1400176"/>
            <a:ext cx="7718425" cy="1000124"/>
          </a:xfrm>
        </p:spPr>
        <p:txBody>
          <a:bodyPr lIns="0" tIns="0" rIns="0" bIns="0" anchor="t" anchorCtr="0"/>
          <a:lstStyle>
            <a:lvl1pPr algn="l">
              <a:lnSpc>
                <a:spcPts val="3000"/>
              </a:lnSpc>
              <a:defRPr sz="2850" b="1" i="0" cap="all" spc="8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Благодарность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789" y="2818209"/>
            <a:ext cx="3617912" cy="135136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900" cap="none" spc="0">
                <a:solidFill>
                  <a:schemeClr val="bg2"/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Адресный блок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746752" y="4574381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spc="38" dirty="0"/>
              <a:t>8 800 200 05 65</a:t>
            </a:r>
          </a:p>
          <a:p>
            <a:pPr algn="r"/>
            <a:r>
              <a:rPr lang="en-US" sz="428" b="0" i="0" spc="23" dirty="0">
                <a:latin typeface="Arial Narrow"/>
                <a:cs typeface="Arial Narrow"/>
              </a:rPr>
              <a:t>П</a:t>
            </a:r>
            <a:r>
              <a:rPr lang="ru-RU" sz="428" b="0" i="0" spc="23" dirty="0">
                <a:latin typeface="Arial Narrow"/>
                <a:cs typeface="Arial Narrow"/>
              </a:rPr>
              <a:t>профессиональные</a:t>
            </a:r>
            <a:r>
              <a:rPr lang="ru-RU" sz="428" b="0" i="0" spc="23" baseline="0" dirty="0">
                <a:latin typeface="Arial Narrow"/>
                <a:cs typeface="Arial Narrow"/>
              </a:rPr>
              <a:t> консультации</a:t>
            </a:r>
            <a:endParaRPr lang="en-US" sz="428" b="0" i="0" spc="23" dirty="0">
              <a:latin typeface="Arial Narrow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712790" y="4574381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spc="23" dirty="0"/>
              <a:t>www.tn.ru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1" y="2819400"/>
            <a:ext cx="3632200" cy="1365250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276328228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1" y="1492251"/>
            <a:ext cx="8064500" cy="863998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800" b="1" i="0" cap="all" spc="1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Благодарность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9750" y="2787651"/>
            <a:ext cx="3790950" cy="138191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cap="none" spc="0">
                <a:solidFill>
                  <a:schemeClr val="bg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Адресный блок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2475" y="4635599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50" dirty="0"/>
              <a:t>8 800 200 05 65</a:t>
            </a:r>
          </a:p>
          <a:p>
            <a:pPr algn="r">
              <a:lnSpc>
                <a:spcPct val="110000"/>
              </a:lnSpc>
            </a:pPr>
            <a:r>
              <a:rPr lang="ru-RU" sz="430" b="0" i="0" spc="30" dirty="0">
                <a:latin typeface="Arial Narrow"/>
                <a:cs typeface="Arial Narrow"/>
              </a:rPr>
              <a:t>профессиональные</a:t>
            </a:r>
            <a:r>
              <a:rPr lang="ru-RU" sz="430" b="0" i="0" spc="30" baseline="0" dirty="0">
                <a:latin typeface="Arial Narrow"/>
                <a:cs typeface="Arial Narrow"/>
              </a:rPr>
              <a:t> консультации</a:t>
            </a:r>
            <a:endParaRPr lang="en-US" sz="430" b="0" i="0" spc="30" dirty="0">
              <a:latin typeface="Arial Narrow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2" y="4635599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spc="30" dirty="0" err="1"/>
              <a:t>www.tn.ru</a:t>
            </a:r>
            <a:endParaRPr lang="en-US" sz="1000" spc="3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1" y="2787651"/>
            <a:ext cx="3778250" cy="1397000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354333773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1" y="1492250"/>
            <a:ext cx="8064500" cy="12954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знание. опыт. мастерство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16550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1" y="3435351"/>
            <a:ext cx="8064500" cy="1000124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2800"/>
              </a:lnSpc>
              <a:defRPr sz="2800" b="1" i="0" cap="all" spc="10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Заголовок презентации,</a:t>
            </a:r>
            <a:br>
              <a:rPr lang="ru-RU" dirty="0"/>
            </a:br>
            <a:r>
              <a:rPr lang="ru-RU" dirty="0"/>
              <a:t>несколько строк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1704" y="4636393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30" dirty="0" err="1">
                <a:solidFill>
                  <a:srgbClr val="FFFFFF"/>
                </a:solidFill>
              </a:rPr>
              <a:t>www.tn.ru</a:t>
            </a:r>
            <a:endParaRPr lang="en-US" sz="1000" spc="30" dirty="0">
              <a:solidFill>
                <a:srgbClr val="FFFFFF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2" y="4636393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spc="30" dirty="0">
                <a:solidFill>
                  <a:srgbClr val="FFFFFF"/>
                </a:solidFill>
              </a:rPr>
              <a:t>Знание. Опыт. Мастерство.</a:t>
            </a:r>
            <a:endParaRPr lang="en-US" sz="1000" spc="3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79477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404070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7119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869282"/>
            <a:ext cx="3779838" cy="2862262"/>
          </a:xfrm>
        </p:spPr>
        <p:txBody>
          <a:bodyPr>
            <a:normAutofit/>
          </a:bodyPr>
          <a:lstStyle>
            <a:lvl1pPr marL="214308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1pPr>
            <a:lvl2pPr marL="557199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091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2982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874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знание. опыт. мастерство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98923"/>
            <a:ext cx="8064500" cy="970358"/>
          </a:xfrm>
        </p:spPr>
        <p:txBody>
          <a:bodyPr>
            <a:normAutofit/>
          </a:bodyPr>
          <a:lstStyle>
            <a:lvl1pPr marL="0" indent="0" defTabSz="80998">
              <a:spcBef>
                <a:spcPts val="0"/>
              </a:spcBef>
              <a:buFont typeface=".HelveticaNeueDeskInterface-Regular" charset="0"/>
              <a:buNone/>
              <a:tabLst/>
              <a:defRPr sz="1200">
                <a:solidFill>
                  <a:schemeClr val="accent1"/>
                </a:solidFill>
              </a:defRPr>
            </a:lvl1pPr>
            <a:lvl2pPr marL="557199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091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2982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874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869282"/>
            <a:ext cx="3779838" cy="2862262"/>
          </a:xfrm>
        </p:spPr>
        <p:txBody>
          <a:bodyPr>
            <a:normAutofit/>
          </a:bodyPr>
          <a:lstStyle>
            <a:lvl1pPr marL="214308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1pPr>
            <a:lvl2pPr marL="557199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091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2982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874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526079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8660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56119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59369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7992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139-8C6F-5141-9FC7-00B3491FD45C}" type="datetime3">
              <a:rPr lang="ru-RU" smtClean="0"/>
              <a:t>28/02/25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 smtClean="0"/>
              <a:t>1.</a:t>
            </a:r>
            <a:endParaRPr lang="en-US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2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3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4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8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7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6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5</a:t>
            </a:r>
            <a:r>
              <a:rPr lang="ru-RU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5756261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139-8C6F-5141-9FC7-00B3491FD45C}" type="datetime3">
              <a:rPr lang="ru-RU" smtClean="0"/>
              <a:t>28/02/25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 smtClean="0"/>
              <a:t>1.</a:t>
            </a:r>
            <a:endParaRPr lang="en-US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2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3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4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8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7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6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5</a:t>
            </a:r>
            <a:r>
              <a:rPr lang="ru-RU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1552242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160188"/>
            <a:ext cx="8064500" cy="3571355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539750" y="897732"/>
            <a:ext cx="8064500" cy="257300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i="0" cap="all" baseline="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131450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7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3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3" y="1058863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49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3" y="17081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3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49" y="17081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3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3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49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3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3" y="3651251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49" y="34353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7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7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1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7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7" y="27876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7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1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7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7" y="1058863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00128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8064500" cy="3888580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450682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31790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4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462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2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8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47609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0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996571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963"/>
            <a:ext cx="8064500" cy="865187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16482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2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2" y="842964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3"/>
            <a:ext cx="3779838" cy="3673475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99098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0" y="1492250"/>
            <a:ext cx="8064500" cy="12954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 dirty="0"/>
              <a:t>ЗНАНИЕ. ОПЫТ. МАСТЕРСТВО.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65173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>
                <a:solidFill>
                  <a:srgbClr val="FFFFFF">
                    <a:lumMod val="50000"/>
                  </a:srgbClr>
                </a:solidFill>
              </a:rPr>
              <a:pPr/>
              <a:t>28/02/25</a:t>
            </a:fld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solidFill>
                  <a:srgbClr val="FFFFFF">
                    <a:lumMod val="50000"/>
                  </a:srgbClr>
                </a:solidFill>
              </a:rPr>
              <a:t>Знание. Опыт. Мастерство.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5429148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824413" y="1492250"/>
            <a:ext cx="3779837" cy="19431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24413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>
                <a:solidFill>
                  <a:srgbClr val="FFFFFF"/>
                </a:solidFill>
              </a:rPr>
              <a:t>знание. опыт. мастерство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55383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788" y="1470423"/>
            <a:ext cx="3617912" cy="3150394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3301" y="1470423"/>
            <a:ext cx="3617913" cy="3150394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813300" y="4781550"/>
            <a:ext cx="2921000" cy="165638"/>
          </a:xfrm>
          <a:prstGeom prst="rect">
            <a:avLst/>
          </a:prstGeom>
        </p:spPr>
        <p:txBody>
          <a:bodyPr/>
          <a:lstStyle/>
          <a:p>
            <a:fld id="{FF4F81F7-E247-4A73-8AD7-DB488A249B97}" type="datetime1">
              <a:rPr lang="en-US" smtClean="0"/>
              <a:t>2/28/2025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ГИДРОИЗОЛЯЦИОННЫЕ ПВХ МЕМБРАНЫ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36079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05980"/>
            <a:ext cx="8229600" cy="43886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46D84-EB75-4DB8-84B6-F36C38B872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97254302"/>
      </p:ext>
    </p:extLst>
  </p:cSld>
  <p:clrMapOvr>
    <a:masterClrMapping/>
  </p:clrMapOvr>
  <p:transition spd="slow">
    <p:random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10F139-8C6F-5141-9FC7-00B3491FD45C}" type="datetime3">
              <a:rPr kumimoji="0" lang="ru-RU" sz="800" b="0" i="0" u="none" strike="noStrike" kern="1200" cap="all" spc="1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28/02/25</a:t>
            </a:fld>
            <a:endParaRPr kumimoji="0" lang="en-US" sz="800" b="0" i="0" u="none" strike="noStrike" kern="1200" cap="all" spc="1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all" spc="0" normalizeH="0" baseline="0" noProof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 charset="0"/>
                <a:cs typeface="Arial" charset="0"/>
              </a:rPr>
              <a:t>Построим лучшее вместе</a:t>
            </a:r>
            <a:endParaRPr kumimoji="0" lang="en-US" sz="800" b="0" i="0" u="none" strike="noStrike" kern="1200" cap="all" spc="0" normalizeH="0" baseline="0" noProof="0" dirty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09891A-D309-0247-92B5-BD07C36B0836}" type="slidenum">
              <a:rPr kumimoji="0" lang="en-US" sz="800" b="0" i="0" u="none" strike="noStrike" kern="1200" cap="all" spc="10" normalizeH="0" baseline="0" noProof="0" smtClean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all" spc="10" normalizeH="0" baseline="0" noProof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158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74087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8064500" cy="3888580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227980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61484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4"/>
            <a:ext cx="3779838" cy="36726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5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4"/>
            <a:ext cx="3779838" cy="36726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996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3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9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50403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1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513761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096139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3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3" y="842965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4"/>
            <a:ext cx="3779838" cy="3673475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010746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2790" y="1400176"/>
            <a:ext cx="7718425" cy="1000124"/>
          </a:xfrm>
        </p:spPr>
        <p:txBody>
          <a:bodyPr lIns="0" tIns="0" rIns="0" bIns="0" anchor="t" anchorCtr="0"/>
          <a:lstStyle>
            <a:lvl1pPr algn="l">
              <a:lnSpc>
                <a:spcPts val="3000"/>
              </a:lnSpc>
              <a:defRPr sz="2850" b="1" i="0" cap="all" spc="8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Заголовок презентации,</a:t>
            </a:r>
            <a:br>
              <a:rPr lang="ru-RU" dirty="0"/>
            </a:br>
            <a:r>
              <a:rPr lang="ru-RU" dirty="0"/>
              <a:t>несколько строк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24674" y="2781300"/>
            <a:ext cx="7720012" cy="38100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cap="all" spc="8">
                <a:solidFill>
                  <a:schemeClr val="bg2"/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746752" y="4574381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spc="23" dirty="0">
                <a:solidFill>
                  <a:srgbClr val="FFFFFF"/>
                </a:solidFill>
              </a:rPr>
              <a:t>www.tn.ru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712790" y="4574381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spc="23" dirty="0">
                <a:solidFill>
                  <a:srgbClr val="FFFFFF"/>
                </a:solidFill>
              </a:rPr>
              <a:t>по</a:t>
            </a:r>
            <a:r>
              <a:rPr lang="en-US" sz="900" spc="23" dirty="0">
                <a:solidFill>
                  <a:srgbClr val="FFFFFF"/>
                </a:solidFill>
              </a:rPr>
              <a:t>c</a:t>
            </a:r>
            <a:r>
              <a:rPr lang="ru-RU" sz="900" spc="23" dirty="0">
                <a:solidFill>
                  <a:srgbClr val="FFFFFF"/>
                </a:solidFill>
              </a:rPr>
              <a:t>троим лучшее вместе</a:t>
            </a:r>
            <a:endParaRPr lang="en-US" sz="900" spc="23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77692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2790" y="1400176"/>
            <a:ext cx="7718425" cy="1000124"/>
          </a:xfrm>
        </p:spPr>
        <p:txBody>
          <a:bodyPr lIns="0" tIns="0" rIns="0" bIns="0" anchor="t" anchorCtr="0"/>
          <a:lstStyle>
            <a:lvl1pPr algn="l">
              <a:lnSpc>
                <a:spcPts val="3000"/>
              </a:lnSpc>
              <a:defRPr sz="2850" b="1" i="0" cap="all" spc="8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Благодарность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789" y="2818209"/>
            <a:ext cx="3617912" cy="135136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900" cap="none" spc="0">
                <a:solidFill>
                  <a:schemeClr val="bg2"/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Адресный блок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746752" y="4574381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spc="38" dirty="0">
                <a:solidFill>
                  <a:srgbClr val="FFFFFF"/>
                </a:solidFill>
              </a:rPr>
              <a:t>8 800 200 05 65</a:t>
            </a:r>
          </a:p>
          <a:p>
            <a:pPr algn="r"/>
            <a:r>
              <a:rPr lang="en-US" sz="428" spc="23" dirty="0">
                <a:solidFill>
                  <a:srgbClr val="FFFFFF"/>
                </a:solidFill>
                <a:latin typeface="Arial Narrow"/>
                <a:cs typeface="Arial Narrow"/>
              </a:rPr>
              <a:t>П</a:t>
            </a:r>
            <a:r>
              <a:rPr lang="ru-RU" sz="428" spc="23" dirty="0">
                <a:solidFill>
                  <a:srgbClr val="FFFFFF"/>
                </a:solidFill>
                <a:latin typeface="Arial Narrow"/>
                <a:cs typeface="Arial Narrow"/>
              </a:rPr>
              <a:t>профессиональные консультации</a:t>
            </a:r>
            <a:endParaRPr lang="en-US" sz="428" spc="23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712790" y="4574381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spc="23" dirty="0">
                <a:solidFill>
                  <a:srgbClr val="FFFFFF"/>
                </a:solidFill>
              </a:rPr>
              <a:t>www.tn.ru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1" y="2819400"/>
            <a:ext cx="3632200" cy="1365250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1451240623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1" y="3435351"/>
            <a:ext cx="8064500" cy="1000124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2800"/>
              </a:lnSpc>
              <a:defRPr sz="2800" b="1" i="0" cap="all" spc="10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Заголовок презентации,</a:t>
            </a:r>
            <a:br>
              <a:rPr lang="ru-RU" dirty="0"/>
            </a:br>
            <a:r>
              <a:rPr lang="ru-RU" dirty="0"/>
              <a:t>несколько строк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1704" y="4636393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30" dirty="0" err="1">
                <a:solidFill>
                  <a:srgbClr val="FFFFFF"/>
                </a:solidFill>
              </a:rPr>
              <a:t>www.tn.ru</a:t>
            </a:r>
            <a:endParaRPr lang="en-US" sz="1000" spc="30" dirty="0">
              <a:solidFill>
                <a:srgbClr val="FFFFFF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2" y="4636393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spc="30" dirty="0">
                <a:solidFill>
                  <a:srgbClr val="FFFFFF"/>
                </a:solidFill>
              </a:rPr>
              <a:t>Знание. Опыт. Мастерство.</a:t>
            </a:r>
            <a:endParaRPr lang="en-US" sz="1000" spc="3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1278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1" y="1492250"/>
            <a:ext cx="8064500" cy="12954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>
                <a:solidFill>
                  <a:srgbClr val="FFFFFF"/>
                </a:solidFill>
              </a:rPr>
              <a:t>знание. опыт. мастерство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363001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1" y="1492251"/>
            <a:ext cx="8064500" cy="863998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800" b="1" i="0" cap="all" spc="1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Благодарность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9750" y="2787651"/>
            <a:ext cx="3790950" cy="138191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cap="none" spc="0">
                <a:solidFill>
                  <a:schemeClr val="bg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Адресный блок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2475" y="4635599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50" dirty="0">
                <a:solidFill>
                  <a:srgbClr val="FFFFFF"/>
                </a:solidFill>
              </a:rPr>
              <a:t>8 800 200 05 65</a:t>
            </a:r>
          </a:p>
          <a:p>
            <a:pPr algn="r">
              <a:lnSpc>
                <a:spcPct val="110000"/>
              </a:lnSpc>
            </a:pPr>
            <a:r>
              <a:rPr lang="ru-RU" sz="430" spc="30" dirty="0">
                <a:solidFill>
                  <a:srgbClr val="FFFFFF"/>
                </a:solidFill>
                <a:latin typeface="Arial Narrow"/>
                <a:cs typeface="Arial Narrow"/>
              </a:rPr>
              <a:t>профессиональные консультации</a:t>
            </a:r>
            <a:endParaRPr lang="en-US" sz="430" spc="3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2" y="4635599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spc="30" dirty="0" err="1">
                <a:solidFill>
                  <a:srgbClr val="FFFFFF"/>
                </a:solidFill>
              </a:rPr>
              <a:t>www.tn.ru</a:t>
            </a:r>
            <a:endParaRPr lang="en-US" sz="1000" spc="30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1" y="2787651"/>
            <a:ext cx="3778250" cy="1397000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44633172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36601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12789" y="1473201"/>
            <a:ext cx="3617912" cy="3147616"/>
          </a:xfrm>
        </p:spPr>
        <p:txBody>
          <a:bodyPr>
            <a:normAutofit/>
          </a:bodyPr>
          <a:lstStyle>
            <a:lvl1pPr marL="0" indent="0">
              <a:buNone/>
              <a:defRPr sz="1200" b="1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13302" y="1470422"/>
            <a:ext cx="3617912" cy="44529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13300" y="1915716"/>
            <a:ext cx="3617912" cy="2705100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7714006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77427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12789" y="1473201"/>
            <a:ext cx="3617912" cy="3147616"/>
          </a:xfrm>
        </p:spPr>
        <p:txBody>
          <a:bodyPr>
            <a:normAutofit/>
          </a:bodyPr>
          <a:lstStyle>
            <a:lvl1pPr marL="0" indent="0">
              <a:buNone/>
              <a:defRPr sz="1200" b="1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813300" y="4781551"/>
            <a:ext cx="2921000" cy="165638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13302" y="1470422"/>
            <a:ext cx="3617912" cy="44529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13300" y="1915716"/>
            <a:ext cx="3617912" cy="2705100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0347309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bg>
      <p:bgPr>
        <a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789" y="1470423"/>
            <a:ext cx="3617912" cy="3150394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3301" y="1470423"/>
            <a:ext cx="3617913" cy="3150394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387014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1470422"/>
            <a:ext cx="7708900" cy="1799034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2850" b="1" i="0" cap="all" spc="8">
                <a:solidFill>
                  <a:schemeClr val="bg2"/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</a:t>
            </a:r>
          </a:p>
          <a:p>
            <a:pPr lvl="0"/>
            <a:r>
              <a:rPr lang="ru-RU" dirty="0"/>
              <a:t>раздела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73713" y="4781551"/>
            <a:ext cx="2921000" cy="165638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ru-RU">
                <a:solidFill>
                  <a:srgbClr val="FFFFFF"/>
                </a:solidFill>
              </a:rPr>
              <a:t>знание. опыт. мастерство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524510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9D98D-C377-4A59-86C7-63E7E9C2BD19}" type="slidenum">
              <a:rPr lang="en-US">
                <a:solidFill>
                  <a:srgbClr val="191919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276345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97731"/>
            <a:ext cx="3779838" cy="25069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148158"/>
            <a:ext cx="3779838" cy="3583386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892" indent="0">
              <a:buNone/>
              <a:defRPr sz="900"/>
            </a:lvl2pPr>
            <a:lvl3pPr marL="685783" indent="0">
              <a:buNone/>
              <a:defRPr sz="900"/>
            </a:lvl3pPr>
            <a:lvl4pPr marL="1028675" indent="0">
              <a:buNone/>
              <a:defRPr sz="900"/>
            </a:lvl4pPr>
            <a:lvl5pPr marL="1371566" indent="0">
              <a:buNone/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5" y="897731"/>
            <a:ext cx="3779837" cy="24233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rgbClr val="191919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2"/>
          </p:nvPr>
        </p:nvSpPr>
        <p:spPr>
          <a:xfrm>
            <a:off x="4824413" y="1138854"/>
            <a:ext cx="3779837" cy="3592691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892" indent="0">
              <a:buNone/>
              <a:defRPr sz="900"/>
            </a:lvl2pPr>
            <a:lvl3pPr marL="685783" indent="0">
              <a:buNone/>
              <a:defRPr sz="900"/>
            </a:lvl3pPr>
            <a:lvl4pPr marL="1028675" indent="0">
              <a:buNone/>
              <a:defRPr sz="900"/>
            </a:lvl4pPr>
            <a:lvl5pPr marL="1371566" indent="0">
              <a:buNone/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26788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8064500" cy="3888580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42657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908186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8064500" cy="3888580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235271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170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4"/>
            <a:ext cx="3779838" cy="36726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5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4"/>
            <a:ext cx="3779838" cy="36726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337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3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9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123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1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811759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994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3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3" y="842965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4"/>
            <a:ext cx="3779838" cy="3673475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490971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1" y="3435351"/>
            <a:ext cx="8064500" cy="1000124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2800"/>
              </a:lnSpc>
              <a:defRPr sz="2800" b="1" i="0" cap="all" spc="10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Заголовок презентации,</a:t>
            </a:r>
            <a:br>
              <a:rPr lang="ru-RU" dirty="0"/>
            </a:br>
            <a:r>
              <a:rPr lang="ru-RU" dirty="0"/>
              <a:t>несколько строк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1704" y="4636393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30" dirty="0" err="1">
                <a:solidFill>
                  <a:srgbClr val="FFFFFF"/>
                </a:solidFill>
              </a:rPr>
              <a:t>www.tn.ru</a:t>
            </a:r>
            <a:endParaRPr lang="en-US" sz="1000" spc="30" dirty="0">
              <a:solidFill>
                <a:srgbClr val="FFFFFF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2" y="4636393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spc="30" dirty="0">
                <a:solidFill>
                  <a:srgbClr val="FFFFFF"/>
                </a:solidFill>
              </a:rPr>
              <a:t>Знание. Опыт. Мастерство.</a:t>
            </a:r>
            <a:endParaRPr lang="en-US" sz="1000" spc="3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853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1" y="1492250"/>
            <a:ext cx="8064500" cy="12954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>
                <a:solidFill>
                  <a:srgbClr val="FFFFFF"/>
                </a:solidFill>
              </a:rPr>
              <a:t>знание. опыт. мастерство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51446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789" y="1470423"/>
            <a:ext cx="3617912" cy="3150394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3301" y="1470423"/>
            <a:ext cx="3617913" cy="3150394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242652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762772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8064500" cy="3888580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04175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70515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4"/>
            <a:ext cx="3779838" cy="36726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5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4"/>
            <a:ext cx="3779838" cy="36726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2390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3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9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18599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1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378017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792812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3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3" y="842965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4"/>
            <a:ext cx="3779838" cy="3673475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90366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2790" y="1400176"/>
            <a:ext cx="7718425" cy="1000124"/>
          </a:xfrm>
        </p:spPr>
        <p:txBody>
          <a:bodyPr lIns="0" tIns="0" rIns="0" bIns="0" anchor="t" anchorCtr="0"/>
          <a:lstStyle>
            <a:lvl1pPr algn="l">
              <a:lnSpc>
                <a:spcPts val="3000"/>
              </a:lnSpc>
              <a:defRPr sz="2850" b="1" i="0" cap="all" spc="8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Заголовок презентации,</a:t>
            </a:r>
            <a:br>
              <a:rPr lang="ru-RU" dirty="0"/>
            </a:br>
            <a:r>
              <a:rPr lang="ru-RU" dirty="0"/>
              <a:t>несколько строк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24674" y="2781300"/>
            <a:ext cx="7720012" cy="38100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cap="all" spc="8">
                <a:solidFill>
                  <a:schemeClr val="bg2"/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746752" y="4574381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spc="23" dirty="0">
                <a:solidFill>
                  <a:srgbClr val="FFFFFF"/>
                </a:solidFill>
              </a:rPr>
              <a:t>www.tn.ru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712790" y="4574381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spc="23" dirty="0">
                <a:solidFill>
                  <a:srgbClr val="FFFFFF"/>
                </a:solidFill>
              </a:rPr>
              <a:t>по</a:t>
            </a:r>
            <a:r>
              <a:rPr lang="en-US" sz="900" spc="23" dirty="0">
                <a:solidFill>
                  <a:srgbClr val="FFFFFF"/>
                </a:solidFill>
              </a:rPr>
              <a:t>c</a:t>
            </a:r>
            <a:r>
              <a:rPr lang="ru-RU" sz="900" spc="23" dirty="0">
                <a:solidFill>
                  <a:srgbClr val="FFFFFF"/>
                </a:solidFill>
              </a:rPr>
              <a:t>троим лучшее вместе</a:t>
            </a:r>
            <a:endParaRPr lang="en-US" sz="900" spc="23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36257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2790" y="1400176"/>
            <a:ext cx="7718425" cy="1000124"/>
          </a:xfrm>
        </p:spPr>
        <p:txBody>
          <a:bodyPr lIns="0" tIns="0" rIns="0" bIns="0" anchor="t" anchorCtr="0"/>
          <a:lstStyle>
            <a:lvl1pPr algn="l">
              <a:lnSpc>
                <a:spcPts val="3000"/>
              </a:lnSpc>
              <a:defRPr sz="2850" b="1" i="0" cap="all" spc="8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Благодарность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789" y="2818209"/>
            <a:ext cx="3617912" cy="135136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900" cap="none" spc="0">
                <a:solidFill>
                  <a:schemeClr val="bg2"/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Адресный блок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746752" y="4574381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spc="38" dirty="0">
                <a:solidFill>
                  <a:srgbClr val="FFFFFF"/>
                </a:solidFill>
              </a:rPr>
              <a:t>8 800 200 05 65</a:t>
            </a:r>
          </a:p>
          <a:p>
            <a:pPr algn="r"/>
            <a:r>
              <a:rPr lang="en-US" sz="428" spc="23" dirty="0">
                <a:solidFill>
                  <a:srgbClr val="FFFFFF"/>
                </a:solidFill>
                <a:latin typeface="Arial Narrow"/>
                <a:cs typeface="Arial Narrow"/>
              </a:rPr>
              <a:t>П</a:t>
            </a:r>
            <a:r>
              <a:rPr lang="ru-RU" sz="428" spc="23" dirty="0">
                <a:solidFill>
                  <a:srgbClr val="FFFFFF"/>
                </a:solidFill>
                <a:latin typeface="Arial Narrow"/>
                <a:cs typeface="Arial Narrow"/>
              </a:rPr>
              <a:t>профессиональные консультации</a:t>
            </a:r>
            <a:endParaRPr lang="en-US" sz="428" spc="23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712790" y="4574381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spc="23" dirty="0">
                <a:solidFill>
                  <a:srgbClr val="FFFFFF"/>
                </a:solidFill>
              </a:rPr>
              <a:t>www.tn.ru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1" y="2819400"/>
            <a:ext cx="3632200" cy="1365250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2324839796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1" y="3435351"/>
            <a:ext cx="8064500" cy="1000124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2800"/>
              </a:lnSpc>
              <a:defRPr sz="2800" b="1" i="0" cap="all" spc="10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Заголовок презентации,</a:t>
            </a:r>
            <a:br>
              <a:rPr lang="ru-RU" dirty="0"/>
            </a:br>
            <a:r>
              <a:rPr lang="ru-RU" dirty="0"/>
              <a:t>несколько строк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1704" y="4636393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30" dirty="0" err="1">
                <a:solidFill>
                  <a:srgbClr val="FFFFFF"/>
                </a:solidFill>
              </a:rPr>
              <a:t>www.tn.ru</a:t>
            </a:r>
            <a:endParaRPr lang="en-US" sz="1000" spc="30" dirty="0">
              <a:solidFill>
                <a:srgbClr val="FFFFFF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2" y="4636393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spc="30" dirty="0">
                <a:solidFill>
                  <a:srgbClr val="FFFFFF"/>
                </a:solidFill>
              </a:rPr>
              <a:t>Знание. Опыт. Мастерство.</a:t>
            </a:r>
            <a:endParaRPr lang="en-US" sz="1000" spc="3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819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1" y="1492250"/>
            <a:ext cx="8064500" cy="12954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>
                <a:solidFill>
                  <a:srgbClr val="FFFFFF"/>
                </a:solidFill>
              </a:rPr>
              <a:t>знание. опыт. мастерство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849848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1" y="1492251"/>
            <a:ext cx="8064500" cy="863998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800" b="1" i="0" cap="all" spc="1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Благодарность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9750" y="2787651"/>
            <a:ext cx="3790950" cy="138191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cap="none" spc="0">
                <a:solidFill>
                  <a:schemeClr val="bg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Адресный блок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2475" y="4635599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50" dirty="0">
                <a:solidFill>
                  <a:srgbClr val="FFFFFF"/>
                </a:solidFill>
              </a:rPr>
              <a:t>8 800 200 05 65</a:t>
            </a:r>
          </a:p>
          <a:p>
            <a:pPr algn="r">
              <a:lnSpc>
                <a:spcPct val="110000"/>
              </a:lnSpc>
            </a:pPr>
            <a:r>
              <a:rPr lang="ru-RU" sz="430" spc="30" dirty="0">
                <a:solidFill>
                  <a:srgbClr val="FFFFFF"/>
                </a:solidFill>
                <a:latin typeface="Arial Narrow"/>
                <a:cs typeface="Arial Narrow"/>
              </a:rPr>
              <a:t>профессиональные консультации</a:t>
            </a:r>
            <a:endParaRPr lang="en-US" sz="430" spc="3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2" y="4635599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spc="30" dirty="0" err="1">
                <a:solidFill>
                  <a:srgbClr val="FFFFFF"/>
                </a:solidFill>
              </a:rPr>
              <a:t>www.tn.ru</a:t>
            </a:r>
            <a:endParaRPr lang="en-US" sz="1000" spc="30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1" y="2787651"/>
            <a:ext cx="3778250" cy="1397000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1283552094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178936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12789" y="1473201"/>
            <a:ext cx="3617912" cy="3147616"/>
          </a:xfrm>
        </p:spPr>
        <p:txBody>
          <a:bodyPr>
            <a:normAutofit/>
          </a:bodyPr>
          <a:lstStyle>
            <a:lvl1pPr marL="0" indent="0">
              <a:buNone/>
              <a:defRPr sz="1200" b="1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13302" y="1470422"/>
            <a:ext cx="3617912" cy="44529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13300" y="1915716"/>
            <a:ext cx="3617912" cy="2705100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697124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2405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12789" y="1473201"/>
            <a:ext cx="3617912" cy="3147616"/>
          </a:xfrm>
        </p:spPr>
        <p:txBody>
          <a:bodyPr>
            <a:normAutofit/>
          </a:bodyPr>
          <a:lstStyle>
            <a:lvl1pPr marL="0" indent="0">
              <a:buNone/>
              <a:defRPr sz="1200" b="1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813300" y="4781551"/>
            <a:ext cx="2921000" cy="165638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13302" y="1470422"/>
            <a:ext cx="3617912" cy="44529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13300" y="1915716"/>
            <a:ext cx="3617912" cy="2705100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6821956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bg>
      <p:bgPr>
        <a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789" y="1470423"/>
            <a:ext cx="3617912" cy="3150394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3301" y="1470423"/>
            <a:ext cx="3617913" cy="3150394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373965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1470422"/>
            <a:ext cx="7708900" cy="1799034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2850" b="1" i="0" cap="all" spc="8">
                <a:solidFill>
                  <a:schemeClr val="bg2"/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</a:t>
            </a:r>
          </a:p>
          <a:p>
            <a:pPr lvl="0"/>
            <a:r>
              <a:rPr lang="ru-RU" dirty="0"/>
              <a:t>раздела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73713" y="4781551"/>
            <a:ext cx="2921000" cy="165638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ru-RU">
                <a:solidFill>
                  <a:srgbClr val="FFFFFF"/>
                </a:solidFill>
              </a:rPr>
              <a:t>знание. опыт. мастерство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235359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9D98D-C377-4A59-86C7-63E7E9C2BD19}" type="slidenum">
              <a:rPr lang="en-US">
                <a:solidFill>
                  <a:srgbClr val="191919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7190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97731"/>
            <a:ext cx="3779838" cy="25069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148158"/>
            <a:ext cx="3779838" cy="3583386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892" indent="0">
              <a:buNone/>
              <a:defRPr sz="900"/>
            </a:lvl2pPr>
            <a:lvl3pPr marL="685783" indent="0">
              <a:buNone/>
              <a:defRPr sz="900"/>
            </a:lvl3pPr>
            <a:lvl4pPr marL="1028675" indent="0">
              <a:buNone/>
              <a:defRPr sz="900"/>
            </a:lvl4pPr>
            <a:lvl5pPr marL="1371566" indent="0">
              <a:buNone/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5" y="897731"/>
            <a:ext cx="3779837" cy="24233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rgbClr val="191919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2"/>
          </p:nvPr>
        </p:nvSpPr>
        <p:spPr>
          <a:xfrm>
            <a:off x="4824413" y="1138854"/>
            <a:ext cx="3779837" cy="3592691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892" indent="0">
              <a:buNone/>
              <a:defRPr sz="900"/>
            </a:lvl2pPr>
            <a:lvl3pPr marL="685783" indent="0">
              <a:buNone/>
              <a:defRPr sz="900"/>
            </a:lvl3pPr>
            <a:lvl4pPr marL="1028675" indent="0">
              <a:buNone/>
              <a:defRPr sz="900"/>
            </a:lvl4pPr>
            <a:lvl5pPr marL="1371566" indent="0">
              <a:buNone/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88583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8064500" cy="3888580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16957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3" y="897732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3" y="1148411"/>
            <a:ext cx="3527425" cy="720871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139-8C6F-5141-9FC7-00B3491FD45C}" type="datetime3">
              <a:rPr lang="ru-RU" smtClean="0"/>
              <a:t>28/02/25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49" y="89773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3" y="1869282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3" y="2119961"/>
            <a:ext cx="3527425" cy="720871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49" y="186928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3" y="2821302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3" y="3071982"/>
            <a:ext cx="3527425" cy="720871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49" y="2821302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3" y="3759994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3" y="4010673"/>
            <a:ext cx="3527425" cy="720871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49" y="3759994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7" y="3759994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7" y="4010673"/>
            <a:ext cx="3527425" cy="720871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759994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7" y="2814638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7" y="3065317"/>
            <a:ext cx="3527425" cy="720871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814637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7" y="1869282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7" y="2119961"/>
            <a:ext cx="3527425" cy="720871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86928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7" y="897732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7" y="1148411"/>
            <a:ext cx="3527425" cy="720871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9773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13654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160188"/>
            <a:ext cx="8064500" cy="3571355"/>
          </a:xfrm>
        </p:spPr>
        <p:txBody>
          <a:bodyPr>
            <a:normAutofit/>
          </a:bodyPr>
          <a:lstStyle>
            <a:lvl1pPr marL="2143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1pPr>
            <a:lvl2pPr marL="5572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1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30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9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539750" y="897732"/>
            <a:ext cx="8064500" cy="257300"/>
          </a:xfrm>
        </p:spPr>
        <p:txBody>
          <a:bodyPr>
            <a:normAutofit/>
          </a:bodyPr>
          <a:lstStyle>
            <a:lvl1pPr marL="0" indent="0" defTabSz="81000">
              <a:spcBef>
                <a:spcPts val="0"/>
              </a:spcBef>
              <a:buFont typeface=".HelveticaNeueDeskInterface-Regular" charset="0"/>
              <a:buNone/>
              <a:tabLst/>
              <a:defRPr sz="1050" b="1" i="0" cap="all" baseline="0"/>
            </a:lvl1pPr>
            <a:lvl2pPr marL="5572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1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30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9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221867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bg>
      <p:bgPr>
        <a:solidFill>
          <a:schemeClr val="bg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222066"/>
            <a:ext cx="8064500" cy="3508076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143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1pPr>
            <a:lvl2pPr marL="5572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1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30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9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97732"/>
            <a:ext cx="8064500" cy="379692"/>
          </a:xfrm>
          <a:solidFill>
            <a:schemeClr val="accent1"/>
          </a:solidFill>
        </p:spPr>
        <p:txBody>
          <a:bodyPr lIns="251999" tIns="108000" rIns="216000" bIns="108000">
            <a:spAutoFit/>
          </a:bodyPr>
          <a:lstStyle>
            <a:lvl1pPr marL="0" indent="0" defTabSz="81000">
              <a:spcBef>
                <a:spcPts val="0"/>
              </a:spcBef>
              <a:buFont typeface=".HelveticaNeueDeskInterface-Regular" charset="0"/>
              <a:buNone/>
              <a:tabLst/>
              <a:defRPr sz="1050" b="1" cap="all" spc="8" baseline="0">
                <a:solidFill>
                  <a:schemeClr val="bg2"/>
                </a:solidFill>
              </a:defRPr>
            </a:lvl1pPr>
            <a:lvl2pPr marL="5572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1050" cap="all" baseline="0">
                <a:solidFill>
                  <a:schemeClr val="bg2"/>
                </a:solidFill>
              </a:defRPr>
            </a:lvl2pPr>
            <a:lvl3pPr marL="9001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1050" cap="all" baseline="0">
                <a:solidFill>
                  <a:schemeClr val="bg2"/>
                </a:solidFill>
              </a:defRPr>
            </a:lvl3pPr>
            <a:lvl4pPr marL="12430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>
                <a:solidFill>
                  <a:schemeClr val="bg2"/>
                </a:solidFill>
              </a:defRPr>
            </a:lvl4pPr>
            <a:lvl5pPr marL="15859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>
                <a:solidFill>
                  <a:schemeClr val="bg2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0" y="1220384"/>
            <a:ext cx="8064500" cy="37969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108000" rIns="216000" bIns="108000">
            <a:spAutoFit/>
          </a:bodyPr>
          <a:lstStyle>
            <a:lvl1pPr marL="0" indent="0" defTabSz="81000">
              <a:spcBef>
                <a:spcPts val="0"/>
              </a:spcBef>
              <a:buFont typeface=".HelveticaNeueDeskInterface-Regular" charset="0"/>
              <a:buNone/>
              <a:tabLst/>
              <a:defRPr sz="1050" b="1" cap="all" spc="8" baseline="0">
                <a:solidFill>
                  <a:schemeClr val="tx1"/>
                </a:solidFill>
              </a:defRPr>
            </a:lvl1pPr>
            <a:lvl2pPr marL="5572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1050" cap="all" baseline="0">
                <a:solidFill>
                  <a:schemeClr val="bg2"/>
                </a:solidFill>
              </a:defRPr>
            </a:lvl2pPr>
            <a:lvl3pPr marL="9001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1050" cap="all" baseline="0">
                <a:solidFill>
                  <a:schemeClr val="bg2"/>
                </a:solidFill>
              </a:defRPr>
            </a:lvl3pPr>
            <a:lvl4pPr marL="12430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>
                <a:solidFill>
                  <a:schemeClr val="bg2"/>
                </a:solidFill>
              </a:defRPr>
            </a:lvl4pPr>
            <a:lvl5pPr marL="15859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>
                <a:solidFill>
                  <a:schemeClr val="bg2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655244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869282"/>
            <a:ext cx="3779838" cy="2862262"/>
          </a:xfrm>
        </p:spPr>
        <p:txBody>
          <a:bodyPr>
            <a:normAutofit/>
          </a:bodyPr>
          <a:lstStyle>
            <a:lvl1pPr marL="2143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1pPr>
            <a:lvl2pPr marL="5572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1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30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9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98923"/>
            <a:ext cx="8064500" cy="970358"/>
          </a:xfrm>
        </p:spPr>
        <p:txBody>
          <a:bodyPr>
            <a:normAutofit/>
          </a:bodyPr>
          <a:lstStyle>
            <a:lvl1pPr marL="0" indent="0" defTabSz="81000">
              <a:spcBef>
                <a:spcPts val="0"/>
              </a:spcBef>
              <a:buFont typeface=".HelveticaNeueDeskInterface-Regular" charset="0"/>
              <a:buNone/>
              <a:tabLst/>
              <a:defRPr sz="1200">
                <a:solidFill>
                  <a:schemeClr val="accent1"/>
                </a:solidFill>
              </a:defRPr>
            </a:lvl1pPr>
            <a:lvl2pPr marL="5572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1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30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9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869282"/>
            <a:ext cx="3779838" cy="2862262"/>
          </a:xfrm>
        </p:spPr>
        <p:txBody>
          <a:bodyPr>
            <a:normAutofit/>
          </a:bodyPr>
          <a:lstStyle>
            <a:lvl1pPr marL="2143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1pPr>
            <a:lvl2pPr marL="5572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1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30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9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706553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97731"/>
            <a:ext cx="3779838" cy="25069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148158"/>
            <a:ext cx="3779838" cy="3583386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87167-47CA-E742-96F4-FE1787AB3903}" type="datetime3">
              <a:rPr lang="ru-RU" smtClean="0"/>
              <a:t>28/02/25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4" y="897731"/>
            <a:ext cx="3779837" cy="24233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rgbClr val="19191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138853"/>
            <a:ext cx="3779837" cy="3592691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0553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12788" y="1473201"/>
            <a:ext cx="3617912" cy="3147616"/>
          </a:xfrm>
        </p:spPr>
        <p:txBody>
          <a:bodyPr>
            <a:normAutofit/>
          </a:bodyPr>
          <a:lstStyle>
            <a:lvl1pPr marL="0" indent="0">
              <a:buNone/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77F01-6498-404C-9E95-8D261593F91C}" type="datetime3">
              <a:rPr lang="ru-RU" smtClean="0"/>
              <a:t>28/02/25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13301" y="1470422"/>
            <a:ext cx="3617912" cy="44529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13300" y="1915716"/>
            <a:ext cx="3617912" cy="2705100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1525259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824412" y="1383506"/>
            <a:ext cx="3779837" cy="188595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400" b="1" i="0" cap="all" spc="8">
                <a:solidFill>
                  <a:schemeClr val="bg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</a:t>
            </a:r>
          </a:p>
          <a:p>
            <a:pPr lvl="0"/>
            <a:r>
              <a:rPr lang="ru-RU" dirty="0"/>
              <a:t>Раздела</a:t>
            </a:r>
            <a:r>
              <a:rPr lang="en-US" dirty="0"/>
              <a:t> 32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6" name="Footer Placeholder 4"/>
          <p:cNvSpPr txBox="1">
            <a:spLocks/>
          </p:cNvSpPr>
          <p:nvPr userDrawn="1"/>
        </p:nvSpPr>
        <p:spPr>
          <a:xfrm>
            <a:off x="4824413" y="4614068"/>
            <a:ext cx="3625476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50" dirty="0"/>
              <a:t>Знание. Опыт. Мастерство.</a:t>
            </a:r>
            <a:endParaRPr lang="en-US" sz="750" dirty="0"/>
          </a:p>
        </p:txBody>
      </p:sp>
    </p:spTree>
    <p:extLst>
      <p:ext uri="{BB962C8B-B14F-4D97-AF65-F5344CB8AC3E}">
        <p14:creationId xmlns:p14="http://schemas.microsoft.com/office/powerpoint/2010/main" val="3630776855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124492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8064500" cy="3888580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977042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53066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4"/>
            <a:ext cx="3779838" cy="36726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5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4"/>
            <a:ext cx="3779838" cy="36726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7086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3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9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1250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1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637754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84932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3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3" y="842965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4"/>
            <a:ext cx="3779838" cy="3673475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45041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1" y="1492250"/>
            <a:ext cx="8064500" cy="12954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знание. опыт. мастерство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469866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12789" y="1473201"/>
            <a:ext cx="3617912" cy="3147616"/>
          </a:xfrm>
        </p:spPr>
        <p:txBody>
          <a:bodyPr>
            <a:normAutofit/>
          </a:bodyPr>
          <a:lstStyle>
            <a:lvl1pPr marL="0" indent="0">
              <a:buNone/>
              <a:defRPr sz="1200" b="1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знание. опыт. мастерство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13302" y="1470422"/>
            <a:ext cx="3617912" cy="44529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13300" y="1915716"/>
            <a:ext cx="3617912" cy="2705100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75028655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1470422"/>
            <a:ext cx="7708900" cy="1799034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2850" b="1" i="0" cap="all" spc="8">
                <a:solidFill>
                  <a:schemeClr val="bg2"/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</a:t>
            </a:r>
          </a:p>
          <a:p>
            <a:pPr lvl="0"/>
            <a:r>
              <a:rPr lang="ru-RU" dirty="0"/>
              <a:t>раздела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73713" y="4781551"/>
            <a:ext cx="2921000" cy="165638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знание. опыт. мастерство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206012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2790" y="1400176"/>
            <a:ext cx="7718425" cy="1000124"/>
          </a:xfrm>
        </p:spPr>
        <p:txBody>
          <a:bodyPr lIns="0" tIns="0" rIns="0" bIns="0" anchor="t" anchorCtr="0"/>
          <a:lstStyle>
            <a:lvl1pPr algn="l">
              <a:lnSpc>
                <a:spcPts val="3000"/>
              </a:lnSpc>
              <a:defRPr sz="2850" b="1" i="0" cap="all" spc="8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Благодарность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789" y="2818209"/>
            <a:ext cx="3617912" cy="135136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900" cap="none" spc="0">
                <a:solidFill>
                  <a:schemeClr val="bg2"/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Адресный блок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746752" y="4574381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spc="38" dirty="0"/>
              <a:t>8 800 200 05 65</a:t>
            </a:r>
          </a:p>
          <a:p>
            <a:pPr algn="r"/>
            <a:r>
              <a:rPr lang="en-US" sz="428" b="0" i="0" spc="23" dirty="0">
                <a:latin typeface="Arial Narrow"/>
                <a:cs typeface="Arial Narrow"/>
              </a:rPr>
              <a:t>П</a:t>
            </a:r>
            <a:r>
              <a:rPr lang="ru-RU" sz="428" b="0" i="0" spc="23" dirty="0">
                <a:latin typeface="Arial Narrow"/>
                <a:cs typeface="Arial Narrow"/>
              </a:rPr>
              <a:t>профессиональные</a:t>
            </a:r>
            <a:r>
              <a:rPr lang="ru-RU" sz="428" b="0" i="0" spc="23" baseline="0" dirty="0">
                <a:latin typeface="Arial Narrow"/>
                <a:cs typeface="Arial Narrow"/>
              </a:rPr>
              <a:t> консультации</a:t>
            </a:r>
            <a:endParaRPr lang="en-US" sz="428" b="0" i="0" spc="23" dirty="0">
              <a:latin typeface="Arial Narrow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712790" y="4574381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spc="23" dirty="0"/>
              <a:t>www.tn.ru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1" y="2819400"/>
            <a:ext cx="3632200" cy="1365250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1364576438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1" y="1492251"/>
            <a:ext cx="8064500" cy="863998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800" b="1" i="0" cap="all" spc="1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Благодарность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9750" y="2787651"/>
            <a:ext cx="3790950" cy="138191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cap="none" spc="0">
                <a:solidFill>
                  <a:schemeClr val="bg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Адресный блок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2475" y="4635599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50" dirty="0"/>
              <a:t>8 800 200 05 65</a:t>
            </a:r>
          </a:p>
          <a:p>
            <a:pPr algn="r">
              <a:lnSpc>
                <a:spcPct val="110000"/>
              </a:lnSpc>
            </a:pPr>
            <a:r>
              <a:rPr lang="ru-RU" sz="430" b="0" i="0" spc="30" dirty="0">
                <a:latin typeface="Arial Narrow"/>
                <a:cs typeface="Arial Narrow"/>
              </a:rPr>
              <a:t>профессиональные</a:t>
            </a:r>
            <a:r>
              <a:rPr lang="ru-RU" sz="430" b="0" i="0" spc="30" baseline="0" dirty="0">
                <a:latin typeface="Arial Narrow"/>
                <a:cs typeface="Arial Narrow"/>
              </a:rPr>
              <a:t> консультации</a:t>
            </a:r>
            <a:endParaRPr lang="en-US" sz="430" b="0" i="0" spc="30" dirty="0">
              <a:latin typeface="Arial Narrow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2" y="4635599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spc="30" dirty="0" err="1"/>
              <a:t>www.tn.ru</a:t>
            </a:r>
            <a:endParaRPr lang="en-US" sz="1000" spc="3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1" y="2787651"/>
            <a:ext cx="3778250" cy="1397000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3178651138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1" y="1492250"/>
            <a:ext cx="8064500" cy="12954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знание. опыт. мастерство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133159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1" y="3435351"/>
            <a:ext cx="8064500" cy="1000124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2800"/>
              </a:lnSpc>
              <a:defRPr sz="2800" b="1" i="0" cap="all" spc="10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Заголовок презентации,</a:t>
            </a:r>
            <a:br>
              <a:rPr lang="ru-RU" dirty="0"/>
            </a:br>
            <a:r>
              <a:rPr lang="ru-RU" dirty="0"/>
              <a:t>несколько строк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1704" y="4636393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30" dirty="0" err="1">
                <a:solidFill>
                  <a:srgbClr val="FFFFFF"/>
                </a:solidFill>
              </a:rPr>
              <a:t>www.tn.ru</a:t>
            </a:r>
            <a:endParaRPr lang="en-US" sz="1000" spc="30" dirty="0">
              <a:solidFill>
                <a:srgbClr val="FFFFFF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2" y="4636393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spc="30" dirty="0">
                <a:solidFill>
                  <a:srgbClr val="FFFFFF"/>
                </a:solidFill>
              </a:rPr>
              <a:t>Знание. Опыт. Мастерство.</a:t>
            </a:r>
            <a:endParaRPr lang="en-US" sz="1000" spc="3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36264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157045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16749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869282"/>
            <a:ext cx="3779838" cy="2862262"/>
          </a:xfrm>
        </p:spPr>
        <p:txBody>
          <a:bodyPr>
            <a:normAutofit/>
          </a:bodyPr>
          <a:lstStyle>
            <a:lvl1pPr marL="214308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1pPr>
            <a:lvl2pPr marL="557199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091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2982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874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знание. опыт. мастерство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98923"/>
            <a:ext cx="8064500" cy="970358"/>
          </a:xfrm>
        </p:spPr>
        <p:txBody>
          <a:bodyPr>
            <a:normAutofit/>
          </a:bodyPr>
          <a:lstStyle>
            <a:lvl1pPr marL="0" indent="0" defTabSz="80998">
              <a:spcBef>
                <a:spcPts val="0"/>
              </a:spcBef>
              <a:buFont typeface=".HelveticaNeueDeskInterface-Regular" charset="0"/>
              <a:buNone/>
              <a:tabLst/>
              <a:defRPr sz="1200">
                <a:solidFill>
                  <a:schemeClr val="accent1"/>
                </a:solidFill>
              </a:defRPr>
            </a:lvl1pPr>
            <a:lvl2pPr marL="557199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091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2982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874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869282"/>
            <a:ext cx="3779838" cy="2862262"/>
          </a:xfrm>
        </p:spPr>
        <p:txBody>
          <a:bodyPr>
            <a:normAutofit/>
          </a:bodyPr>
          <a:lstStyle>
            <a:lvl1pPr marL="214308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1pPr>
            <a:lvl2pPr marL="557199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091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2982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874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834932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65378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8168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54792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56340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139-8C6F-5141-9FC7-00B3491FD45C}" type="datetime3">
              <a:rPr lang="ru-RU" smtClean="0"/>
              <a:t>28/02/25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 smtClean="0"/>
              <a:t>1.</a:t>
            </a:r>
            <a:endParaRPr lang="en-US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2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3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4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8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7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6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5</a:t>
            </a:r>
            <a:r>
              <a:rPr lang="ru-RU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99903309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139-8C6F-5141-9FC7-00B3491FD45C}" type="datetime3">
              <a:rPr lang="ru-RU" smtClean="0"/>
              <a:t>28/02/25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 smtClean="0"/>
              <a:t>1.</a:t>
            </a:r>
            <a:endParaRPr lang="en-US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2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3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4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8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7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6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5</a:t>
            </a:r>
            <a:r>
              <a:rPr lang="ru-RU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16209748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160188"/>
            <a:ext cx="8064500" cy="3571355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539750" y="897732"/>
            <a:ext cx="8064500" cy="257300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i="0" cap="all" baseline="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4843466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7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3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3" y="1058863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49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1.</a:t>
            </a:r>
            <a:endParaRPr lang="en-US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3" y="17081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3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49" y="17081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2</a:t>
            </a:r>
            <a:r>
              <a:rPr lang="ru-RU"/>
              <a:t>.</a:t>
            </a:r>
            <a:endParaRPr lang="en-US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3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3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49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3</a:t>
            </a:r>
            <a:r>
              <a:rPr lang="ru-RU"/>
              <a:t>.</a:t>
            </a:r>
            <a:endParaRPr lang="en-US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3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3" y="3651251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49" y="34353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4</a:t>
            </a:r>
            <a:r>
              <a:rPr lang="ru-RU"/>
              <a:t>.</a:t>
            </a:r>
            <a:endParaRPr lang="en-US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7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7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1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8</a:t>
            </a:r>
            <a:r>
              <a:rPr lang="ru-RU"/>
              <a:t>.</a:t>
            </a:r>
            <a:endParaRPr lang="en-US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7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7" y="27876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7</a:t>
            </a:r>
            <a:r>
              <a:rPr lang="ru-RU"/>
              <a:t>.</a:t>
            </a:r>
            <a:endParaRPr lang="en-US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7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1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6</a:t>
            </a:r>
            <a:r>
              <a:rPr lang="ru-RU"/>
              <a:t>.</a:t>
            </a:r>
            <a:endParaRPr lang="en-US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7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7" y="1058863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5</a:t>
            </a:r>
            <a:r>
              <a:rPr lang="ru-RU"/>
              <a:t>.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876289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8064500" cy="3888580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421852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603019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4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70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2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8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22208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Заголовок </a:t>
            </a:r>
            <a:endParaRPr lang="en-US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0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Заголовок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557791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963"/>
            <a:ext cx="8064500" cy="865187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23200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2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2" y="842964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3"/>
            <a:ext cx="3779838" cy="3673475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572778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0" y="1492250"/>
            <a:ext cx="8064500" cy="12954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Заголовок раздела</a:t>
            </a:r>
            <a:endParaRPr lang="en-US"/>
          </a:p>
          <a:p>
            <a:pPr lvl="0"/>
            <a:r>
              <a:rPr lang="en-US" err="1"/>
              <a:t>Н</a:t>
            </a:r>
            <a:r>
              <a:rPr lang="ru-RU" err="1"/>
              <a:t>есколько</a:t>
            </a:r>
            <a:r>
              <a:rPr lang="ru-RU"/>
              <a:t> строк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/>
              <a:t>ЗНАНИЕ. ОПЫТ. МАСТЕРСТВО.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311978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N-SLIDES-1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2">
            <a:extLst>
              <a:ext uri="{FF2B5EF4-FFF2-40B4-BE49-F238E27FC236}">
                <a16:creationId xmlns:a16="http://schemas.microsoft.com/office/drawing/2014/main" id="{88D5F82A-9175-4797-B72F-838D8A2CB0D2}"/>
              </a:ext>
            </a:extLst>
          </p:cNvPr>
          <p:cNvSpPr txBox="1">
            <a:spLocks/>
          </p:cNvSpPr>
          <p:nvPr userDrawn="1"/>
        </p:nvSpPr>
        <p:spPr>
          <a:xfrm>
            <a:off x="3887792" y="4772915"/>
            <a:ext cx="1368425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342900" rtl="0" eaLnBrk="1" latinLnBrk="0" hangingPunct="1">
              <a:defRPr sz="800" kern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dirty="0">
                <a:solidFill>
                  <a:srgbClr val="FFFFFF">
                    <a:lumMod val="50000"/>
                  </a:srgbClr>
                </a:solidFill>
              </a:rPr>
              <a:t>2020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A1E633-79D5-475D-8EA0-4A9C5D9AFE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68316" y="4772915"/>
            <a:ext cx="2300431" cy="273844"/>
          </a:xfrm>
        </p:spPr>
        <p:txBody>
          <a:bodyPr/>
          <a:lstStyle/>
          <a:p>
            <a:pPr algn="l"/>
            <a:r>
              <a:rPr lang="ru-RU" dirty="0">
                <a:solidFill>
                  <a:srgbClr val="FFFFFF">
                    <a:lumMod val="50000"/>
                  </a:srgbClr>
                </a:solidFill>
              </a:rPr>
              <a:t>ЗНАНИЕ. ОПЫТ. МАСТЕРСТВО.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9220954-8F99-4AB7-91F2-9ACF169AA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D0E9A-23A8-44EA-8184-F1BBBB7486F1}" type="slidenum">
              <a:rPr lang="ru-RU" smtClean="0">
                <a:solidFill>
                  <a:srgbClr val="FFFFFF">
                    <a:lumMod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34B55FA-FE6A-4189-AB3C-FA13D26D5D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316" y="190097"/>
            <a:ext cx="6263925" cy="46284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</a:lstStyle>
          <a:p>
            <a:pPr lvl="0"/>
            <a:r>
              <a:rPr lang="ru-RU" dirty="0"/>
              <a:t>ЗАГОЛОВОК СЛАЙДА,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18</a:t>
            </a:r>
            <a:r>
              <a:rPr lang="ru-RU" dirty="0"/>
              <a:t> </a:t>
            </a:r>
            <a:r>
              <a:rPr lang="en-US" dirty="0"/>
              <a:t>PT BOLD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7722500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1160189"/>
            <a:ext cx="8064500" cy="3571355"/>
          </a:xfrm>
        </p:spPr>
        <p:txBody>
          <a:bodyPr>
            <a:normAutofit/>
          </a:bodyPr>
          <a:lstStyle>
            <a:lvl1pPr marL="2143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1pPr>
            <a:lvl2pPr marL="5572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1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30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9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539751" y="897732"/>
            <a:ext cx="8064500" cy="257300"/>
          </a:xfrm>
        </p:spPr>
        <p:txBody>
          <a:bodyPr>
            <a:normAutofit/>
          </a:bodyPr>
          <a:lstStyle>
            <a:lvl1pPr marL="0" indent="0" defTabSz="81000">
              <a:spcBef>
                <a:spcPts val="0"/>
              </a:spcBef>
              <a:buFont typeface=".HelveticaNeueDeskInterface-Regular" charset="0"/>
              <a:buNone/>
              <a:tabLst/>
              <a:defRPr sz="1050" b="1" i="0" cap="all" baseline="0"/>
            </a:lvl1pPr>
            <a:lvl2pPr marL="5572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1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30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913" indent="-214313" defTabSz="81000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07575-1F49-4DC1-9B8A-8A8150BD5DFC}" type="datetime1">
              <a:rPr lang="ru-RU"/>
              <a:pPr>
                <a:defRPr/>
              </a:pPr>
              <a:t>28.02.2025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ЗНАНИЕ. ОПЫТ. МАСТЕРСТВО</a:t>
            </a:r>
            <a:endParaRPr lang="en-US" dirty="0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6"/>
          </p:nvPr>
        </p:nvSpPr>
        <p:spPr>
          <a:xfrm>
            <a:off x="8089900" y="4799410"/>
            <a:ext cx="503238" cy="16549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43D06-BB69-45A4-8E63-0D3D7FC0A0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938768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7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3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3" y="1058863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49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3" y="17081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3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49" y="17081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3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3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49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3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3" y="3651251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49" y="34353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7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7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1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7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7" y="27876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7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1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7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7" y="1058863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277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8064500" cy="3888580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61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00682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4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059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2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8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62042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0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36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963"/>
            <a:ext cx="8064500" cy="865187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74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2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2" y="842964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3"/>
            <a:ext cx="3779838" cy="3673475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81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0" y="3435350"/>
            <a:ext cx="8064500" cy="1000124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2800"/>
              </a:lnSpc>
              <a:defRPr sz="2800" b="1" i="0" cap="all" spc="10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Заголовок презентации,</a:t>
            </a:r>
            <a:br>
              <a:rPr lang="ru-RU" dirty="0"/>
            </a:br>
            <a:r>
              <a:rPr lang="ru-RU" dirty="0"/>
              <a:t>несколько строк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1704" y="4636393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30" dirty="0" err="1"/>
              <a:t>www.tn.ru</a:t>
            </a:r>
            <a:endParaRPr lang="en-US" sz="1000" spc="30" dirty="0"/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1" y="4636393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spc="30" dirty="0"/>
              <a:t>Знание. Опыт. Мастерство.</a:t>
            </a:r>
            <a:endParaRPr lang="en-US" sz="1000" spc="30" dirty="0"/>
          </a:p>
        </p:txBody>
      </p:sp>
    </p:spTree>
    <p:extLst>
      <p:ext uri="{BB962C8B-B14F-4D97-AF65-F5344CB8AC3E}">
        <p14:creationId xmlns:p14="http://schemas.microsoft.com/office/powerpoint/2010/main" val="195352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97731"/>
            <a:ext cx="3779838" cy="25069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148158"/>
            <a:ext cx="3779838" cy="3583386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87167-47CA-E742-96F4-FE1787AB3903}" type="datetime3">
              <a:rPr lang="ru-RU" smtClean="0"/>
              <a:pPr/>
              <a:t>28/02/25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4" y="897731"/>
            <a:ext cx="3779837" cy="24233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rgbClr val="19191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138853"/>
            <a:ext cx="3779837" cy="3592691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009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7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3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3" y="1058863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49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3" y="17081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3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49" y="17081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3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3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49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3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3" y="3651251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49" y="34353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7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7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1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7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7" y="27876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7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1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7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7" y="1058863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38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824413" y="1492250"/>
            <a:ext cx="3779837" cy="19431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24413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>
                <a:solidFill>
                  <a:srgbClr val="FFFFFF"/>
                </a:solidFill>
              </a:rPr>
              <a:t>знание. опыт. мастерство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56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0" y="1492250"/>
            <a:ext cx="8064500" cy="863998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800" b="1" i="0" cap="all" spc="1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Благодарность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9750" y="2787650"/>
            <a:ext cx="3790950" cy="138191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cap="none" spc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Адресный блок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2475" y="4635599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50" dirty="0"/>
              <a:t>8 800 200 05 65</a:t>
            </a:r>
          </a:p>
          <a:p>
            <a:pPr algn="r">
              <a:lnSpc>
                <a:spcPct val="110000"/>
              </a:lnSpc>
            </a:pPr>
            <a:r>
              <a:rPr lang="ru-RU" sz="430" b="0" i="0" spc="30" dirty="0">
                <a:latin typeface="Arial Narrow"/>
                <a:cs typeface="Arial Narrow"/>
              </a:rPr>
              <a:t>профессиональные</a:t>
            </a:r>
            <a:r>
              <a:rPr lang="ru-RU" sz="430" b="0" i="0" spc="30" baseline="0" dirty="0">
                <a:latin typeface="Arial Narrow"/>
                <a:cs typeface="Arial Narrow"/>
              </a:rPr>
              <a:t> консультации</a:t>
            </a:r>
            <a:endParaRPr lang="en-US" sz="430" b="0" i="0" spc="30" dirty="0">
              <a:latin typeface="Arial Narrow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1" y="4635599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spc="30" dirty="0" err="1"/>
              <a:t>www.tn.ru</a:t>
            </a:r>
            <a:endParaRPr lang="en-US" sz="1000" spc="3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0" y="2787650"/>
            <a:ext cx="3778250" cy="1397000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101458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7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3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3" y="1058863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49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3" y="17081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3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49" y="17081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3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3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49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3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3" y="3651251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49" y="34353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7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7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1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7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7" y="27876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7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1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7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7" y="1058863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10121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8064500" cy="3888580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319440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47351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4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0419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2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8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300949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0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267847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963"/>
            <a:ext cx="8064500" cy="865187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22307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2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2" y="842964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3"/>
            <a:ext cx="3779838" cy="3673475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381443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0" y="1492250"/>
            <a:ext cx="8064500" cy="12954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 dirty="0"/>
              <a:t>ЗНАНИЕ. ОПЫТ. МАСТЕРСТВО.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230276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>
                <a:solidFill>
                  <a:srgbClr val="FFFFFF">
                    <a:lumMod val="50000"/>
                  </a:srgbClr>
                </a:solidFill>
              </a:rPr>
              <a:pPr/>
              <a:t>28/02/25</a:t>
            </a:fld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solidFill>
                  <a:srgbClr val="FFFFFF">
                    <a:lumMod val="50000"/>
                  </a:srgbClr>
                </a:solidFill>
              </a:rPr>
              <a:t>Знание. Опыт. Мастерство.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1238538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824413" y="1492250"/>
            <a:ext cx="3779837" cy="19431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24413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>
                <a:solidFill>
                  <a:srgbClr val="FFFFFF"/>
                </a:solidFill>
              </a:rPr>
              <a:t>знание. опыт. мастерство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230923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788" y="1470423"/>
            <a:ext cx="3617912" cy="3150394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3301" y="1470423"/>
            <a:ext cx="3617913" cy="3150394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813300" y="4781550"/>
            <a:ext cx="2921000" cy="165638"/>
          </a:xfrm>
          <a:prstGeom prst="rect">
            <a:avLst/>
          </a:prstGeom>
        </p:spPr>
        <p:txBody>
          <a:bodyPr/>
          <a:lstStyle/>
          <a:p>
            <a:fld id="{FF4F81F7-E247-4A73-8AD7-DB488A249B97}" type="datetime1">
              <a:rPr lang="en-US" smtClean="0"/>
              <a:t>2/28/2025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ГИДРОИЗОЛЯЦИОННЫЕ ПВХ МЕМБРАНЫ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123748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05980"/>
            <a:ext cx="8229600" cy="43886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46D84-EB75-4DB8-84B6-F36C38B872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4440677"/>
      </p:ext>
    </p:extLst>
  </p:cSld>
  <p:clrMapOvr>
    <a:masterClrMapping/>
  </p:clrMapOvr>
  <p:transition spd="slow">
    <p:random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10F139-8C6F-5141-9FC7-00B3491FD45C}" type="datetime3">
              <a:rPr kumimoji="0" lang="ru-RU" sz="800" b="0" i="0" u="none" strike="noStrike" kern="1200" cap="all" spc="1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28/02/25</a:t>
            </a:fld>
            <a:endParaRPr kumimoji="0" lang="en-US" sz="800" b="0" i="0" u="none" strike="noStrike" kern="1200" cap="all" spc="1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all" spc="0" normalizeH="0" baseline="0" noProof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 charset="0"/>
                <a:cs typeface="Arial" charset="0"/>
              </a:rPr>
              <a:t>Построим лучшее вместе</a:t>
            </a:r>
            <a:endParaRPr kumimoji="0" lang="en-US" sz="800" b="0" i="0" u="none" strike="noStrike" kern="1200" cap="all" spc="0" normalizeH="0" baseline="0" noProof="0" dirty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09891A-D309-0247-92B5-BD07C36B0836}" type="slidenum">
              <a:rPr kumimoji="0" lang="en-US" sz="800" b="0" i="0" u="none" strike="noStrike" kern="1200" cap="all" spc="10" normalizeH="0" baseline="0" noProof="0" smtClean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all" spc="10" normalizeH="0" baseline="0" noProof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519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777415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8064500" cy="3888580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966387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7221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4"/>
            <a:ext cx="3779838" cy="36726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5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4"/>
            <a:ext cx="3779838" cy="36726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8032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3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9" y="842964"/>
            <a:ext cx="2519363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78652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1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1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698773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43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897659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3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3" y="842965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4"/>
            <a:ext cx="3779838" cy="3673475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758586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1" y="1492250"/>
            <a:ext cx="8064500" cy="12954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знание. опыт. мастерство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408327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12789" y="1473201"/>
            <a:ext cx="3617912" cy="3147616"/>
          </a:xfrm>
        </p:spPr>
        <p:txBody>
          <a:bodyPr>
            <a:normAutofit/>
          </a:bodyPr>
          <a:lstStyle>
            <a:lvl1pPr marL="0" indent="0">
              <a:buNone/>
              <a:defRPr sz="1200" b="1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знание. опыт. мастерство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13302" y="1470422"/>
            <a:ext cx="3617912" cy="44529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0" b="1" cap="all" spc="8">
                <a:solidFill>
                  <a:schemeClr val="tx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13300" y="1915716"/>
            <a:ext cx="3617912" cy="2705100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50410699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1470422"/>
            <a:ext cx="7708900" cy="1799034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2850" b="1" i="0" cap="all" spc="8">
                <a:solidFill>
                  <a:schemeClr val="bg2"/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</a:t>
            </a:r>
          </a:p>
          <a:p>
            <a:pPr lvl="0"/>
            <a:r>
              <a:rPr lang="ru-RU" dirty="0"/>
              <a:t>раздела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73713" y="4781551"/>
            <a:ext cx="2921000" cy="165638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знание. опыт. мастерство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02399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2790" y="1400176"/>
            <a:ext cx="7718425" cy="1000124"/>
          </a:xfrm>
        </p:spPr>
        <p:txBody>
          <a:bodyPr lIns="0" tIns="0" rIns="0" bIns="0" anchor="t" anchorCtr="0"/>
          <a:lstStyle>
            <a:lvl1pPr algn="l">
              <a:lnSpc>
                <a:spcPts val="3000"/>
              </a:lnSpc>
              <a:defRPr sz="2850" b="1" i="0" cap="all" spc="8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Благодарность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789" y="2818209"/>
            <a:ext cx="3617912" cy="135136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900" cap="none" spc="0">
                <a:solidFill>
                  <a:schemeClr val="bg2"/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Адресный блок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746752" y="4574381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spc="38" dirty="0"/>
              <a:t>8 800 200 05 65</a:t>
            </a:r>
          </a:p>
          <a:p>
            <a:pPr algn="r"/>
            <a:r>
              <a:rPr lang="en-US" sz="428" b="0" i="0" spc="23" dirty="0">
                <a:latin typeface="Arial Narrow"/>
                <a:cs typeface="Arial Narrow"/>
              </a:rPr>
              <a:t>П</a:t>
            </a:r>
            <a:r>
              <a:rPr lang="ru-RU" sz="428" b="0" i="0" spc="23" dirty="0">
                <a:latin typeface="Arial Narrow"/>
                <a:cs typeface="Arial Narrow"/>
              </a:rPr>
              <a:t>профессиональные</a:t>
            </a:r>
            <a:r>
              <a:rPr lang="ru-RU" sz="428" b="0" i="0" spc="23" baseline="0" dirty="0">
                <a:latin typeface="Arial Narrow"/>
                <a:cs typeface="Arial Narrow"/>
              </a:rPr>
              <a:t> консультации</a:t>
            </a:r>
            <a:endParaRPr lang="en-US" sz="428" b="0" i="0" spc="23" dirty="0">
              <a:latin typeface="Arial Narrow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712790" y="4574381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spc="23" dirty="0"/>
              <a:t>www.tn.ru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1" y="2819400"/>
            <a:ext cx="3632200" cy="1365250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2858156541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1" y="1492251"/>
            <a:ext cx="8064500" cy="863998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800" b="1" i="0" cap="all" spc="1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Благодарность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9750" y="2787651"/>
            <a:ext cx="3790950" cy="138191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cap="none" spc="0">
                <a:solidFill>
                  <a:schemeClr val="bg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Адресный блок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2475" y="4635599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50" dirty="0"/>
              <a:t>8 800 200 05 65</a:t>
            </a:r>
          </a:p>
          <a:p>
            <a:pPr algn="r">
              <a:lnSpc>
                <a:spcPct val="110000"/>
              </a:lnSpc>
            </a:pPr>
            <a:r>
              <a:rPr lang="ru-RU" sz="430" b="0" i="0" spc="30" dirty="0">
                <a:latin typeface="Arial Narrow"/>
                <a:cs typeface="Arial Narrow"/>
              </a:rPr>
              <a:t>профессиональные</a:t>
            </a:r>
            <a:r>
              <a:rPr lang="ru-RU" sz="430" b="0" i="0" spc="30" baseline="0" dirty="0">
                <a:latin typeface="Arial Narrow"/>
                <a:cs typeface="Arial Narrow"/>
              </a:rPr>
              <a:t> консультации</a:t>
            </a:r>
            <a:endParaRPr lang="en-US" sz="430" b="0" i="0" spc="30" dirty="0">
              <a:latin typeface="Arial Narrow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2" y="4635599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spc="30" dirty="0" err="1"/>
              <a:t>www.tn.ru</a:t>
            </a:r>
            <a:endParaRPr lang="en-US" sz="1000" spc="3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1" y="2787651"/>
            <a:ext cx="3778250" cy="1397000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2519653527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1" y="1492250"/>
            <a:ext cx="8064500" cy="12954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знание. опыт. мастерство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158350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1" y="3435351"/>
            <a:ext cx="8064500" cy="1000124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2800"/>
              </a:lnSpc>
              <a:defRPr sz="2800" b="1" i="0" cap="all" spc="10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Заголовок презентации,</a:t>
            </a:r>
            <a:br>
              <a:rPr lang="ru-RU" dirty="0"/>
            </a:br>
            <a:r>
              <a:rPr lang="ru-RU" dirty="0"/>
              <a:t>несколько строк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1704" y="4636393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30" dirty="0" err="1">
                <a:solidFill>
                  <a:srgbClr val="FFFFFF"/>
                </a:solidFill>
              </a:rPr>
              <a:t>www.tn.ru</a:t>
            </a:r>
            <a:endParaRPr lang="en-US" sz="1000" spc="30" dirty="0">
              <a:solidFill>
                <a:srgbClr val="FFFFFF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2" y="4636393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spc="30" dirty="0">
                <a:solidFill>
                  <a:srgbClr val="FFFFFF"/>
                </a:solidFill>
              </a:rPr>
              <a:t>Знание. Опыт. Мастерство.</a:t>
            </a:r>
            <a:endParaRPr lang="en-US" sz="1000" spc="3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79516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220375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4"/>
            <a:ext cx="3779838" cy="3888581"/>
          </a:xfrm>
        </p:spPr>
        <p:txBody>
          <a:bodyPr>
            <a:normAutofit/>
          </a:bodyPr>
          <a:lstStyle>
            <a:lvl1pPr marL="171446" indent="-171446">
              <a:buFont typeface=".HelveticaNeueDeskInterface-Regular" charset="0"/>
              <a:buChar char="–"/>
              <a:defRPr sz="1000"/>
            </a:lvl1pPr>
            <a:lvl2pPr marL="628634" indent="-171446">
              <a:buFont typeface=".HelveticaNeueDeskInterface-Regular" charset="0"/>
              <a:buChar char="–"/>
              <a:defRPr sz="1000"/>
            </a:lvl2pPr>
            <a:lvl3pPr marL="1085823" indent="-171446">
              <a:buFont typeface=".HelveticaNeueDeskInterface-Regular" charset="0"/>
              <a:buChar char="–"/>
              <a:defRPr sz="1000"/>
            </a:lvl3pPr>
            <a:lvl4pPr marL="1543012" indent="-171446">
              <a:buFont typeface=".HelveticaNeueDeskInterface-Regular" charset="0"/>
              <a:buChar char="–"/>
              <a:defRPr sz="800"/>
            </a:lvl4pPr>
            <a:lvl5pPr marL="2000200" indent="-171446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47208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869282"/>
            <a:ext cx="3779838" cy="2862262"/>
          </a:xfrm>
        </p:spPr>
        <p:txBody>
          <a:bodyPr>
            <a:normAutofit/>
          </a:bodyPr>
          <a:lstStyle>
            <a:lvl1pPr marL="214308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1pPr>
            <a:lvl2pPr marL="557199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091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2982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874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знание. опыт. мастерство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98923"/>
            <a:ext cx="8064500" cy="970358"/>
          </a:xfrm>
        </p:spPr>
        <p:txBody>
          <a:bodyPr>
            <a:normAutofit/>
          </a:bodyPr>
          <a:lstStyle>
            <a:lvl1pPr marL="0" indent="0" defTabSz="80998">
              <a:spcBef>
                <a:spcPts val="0"/>
              </a:spcBef>
              <a:buFont typeface=".HelveticaNeueDeskInterface-Regular" charset="0"/>
              <a:buNone/>
              <a:tabLst/>
              <a:defRPr sz="1200">
                <a:solidFill>
                  <a:schemeClr val="accent1"/>
                </a:solidFill>
              </a:defRPr>
            </a:lvl1pPr>
            <a:lvl2pPr marL="557199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091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2982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874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869282"/>
            <a:ext cx="3779838" cy="2862262"/>
          </a:xfrm>
        </p:spPr>
        <p:txBody>
          <a:bodyPr>
            <a:normAutofit/>
          </a:bodyPr>
          <a:lstStyle>
            <a:lvl1pPr marL="214308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1pPr>
            <a:lvl2pPr marL="557199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900"/>
            </a:lvl2pPr>
            <a:lvl3pPr marL="900091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750"/>
            </a:lvl3pPr>
            <a:lvl4pPr marL="1242982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4pPr>
            <a:lvl5pPr marL="1585874" indent="-214308" defTabSz="80998">
              <a:spcBef>
                <a:spcPts val="0"/>
              </a:spcBef>
              <a:buFont typeface=".HelveticaNeueDeskInterface-Regular" charset="0"/>
              <a:buChar char="–"/>
              <a:tabLst/>
              <a:defRPr sz="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180467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52375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00659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3329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10911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139-8C6F-5141-9FC7-00B3491FD45C}" type="datetime3">
              <a:rPr lang="ru-RU" smtClean="0"/>
              <a:t>28/02/25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 smtClean="0"/>
              <a:t>1.</a:t>
            </a:r>
            <a:endParaRPr lang="en-US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2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3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4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8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7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6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5</a:t>
            </a:r>
            <a:r>
              <a:rPr lang="ru-RU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76124755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139-8C6F-5141-9FC7-00B3491FD45C}" type="datetime3">
              <a:rPr lang="ru-RU" smtClean="0"/>
              <a:t>28/02/25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 smtClean="0"/>
              <a:t>1.</a:t>
            </a:r>
            <a:endParaRPr lang="en-US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2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3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4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8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7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6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 smtClean="0"/>
              <a:t>5</a:t>
            </a:r>
            <a:r>
              <a:rPr lang="ru-RU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25492461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160188"/>
            <a:ext cx="8064500" cy="3571355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t>28/02/25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539750" y="897732"/>
            <a:ext cx="8064500" cy="257300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i="0" cap="all" baseline="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3162098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7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3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3" y="1058863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49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3" y="17081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3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49" y="17081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3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3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49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3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3" y="3651251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49" y="34353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7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7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1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7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7" y="27876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7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1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7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7" y="1058863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741522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8064500" cy="3888580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373929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968279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4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4835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2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8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17297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0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5399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963"/>
            <a:ext cx="8064500" cy="865187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668022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2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2" y="842964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3"/>
            <a:ext cx="3779838" cy="3673475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172856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0" y="1492250"/>
            <a:ext cx="8064500" cy="12954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 dirty="0"/>
              <a:t>ЗНАНИЕ. ОПЫТ. МАСТЕРСТВО.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101728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788" y="1470423"/>
            <a:ext cx="3617912" cy="3150394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3301" y="1470423"/>
            <a:ext cx="3617913" cy="3150394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813300" y="4781550"/>
            <a:ext cx="2921000" cy="165638"/>
          </a:xfrm>
          <a:prstGeom prst="rect">
            <a:avLst/>
          </a:prstGeom>
        </p:spPr>
        <p:txBody>
          <a:bodyPr/>
          <a:lstStyle/>
          <a:p>
            <a:fld id="{FF4F81F7-E247-4A73-8AD7-DB488A249B97}" type="datetime1">
              <a:rPr lang="en-US" smtClean="0"/>
              <a:t>2/28/2025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ГИДРОИЗОЛЯЦИОННЫЕ ПВХ МЕМБРАНЫ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548970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05980"/>
            <a:ext cx="8229600" cy="43886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46D84-EB75-4DB8-84B6-F36C38B872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82684266"/>
      </p:ext>
    </p:extLst>
  </p:cSld>
  <p:clrMapOvr>
    <a:masterClrMapping/>
  </p:clrMapOvr>
  <p:transition spd="slow">
    <p:random/>
  </p:transition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824413" y="1492250"/>
            <a:ext cx="3779837" cy="19431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24413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cs typeface="Arial" charset="0"/>
              </a:rPr>
              <a:t>знание. опыт. мастерство</a:t>
            </a:r>
            <a:endParaRPr kumimoji="0" lang="en-US" sz="800" b="0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286043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1556488"/>
            <a:ext cx="8064500" cy="3164982"/>
          </a:xfrm>
        </p:spPr>
        <p:txBody>
          <a:bodyPr>
            <a:no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>
                <a:latin typeface="+mj-lt"/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>
                <a:latin typeface="+mj-lt"/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>
                <a:latin typeface="+mj-lt"/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latin typeface="+mj-lt"/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539750" y="200727"/>
            <a:ext cx="6300788" cy="573845"/>
          </a:xfrm>
        </p:spPr>
        <p:txBody>
          <a:bodyPr>
            <a:noAutofit/>
          </a:bodyPr>
          <a:lstStyle>
            <a:lvl1pPr>
              <a:defRPr sz="2000" baseline="0">
                <a:latin typeface="+mj-lt"/>
              </a:defRPr>
            </a:lvl1pPr>
          </a:lstStyle>
          <a:p>
            <a:r>
              <a:rPr lang="en-US" dirty="0"/>
              <a:t>One</a:t>
            </a:r>
            <a:r>
              <a:rPr lang="ru-RU" dirty="0"/>
              <a:t> </a:t>
            </a:r>
            <a:r>
              <a:rPr lang="en-US" dirty="0"/>
              <a:t>column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97732"/>
            <a:ext cx="8064500" cy="257300"/>
          </a:xfrm>
        </p:spPr>
        <p:txBody>
          <a:bodyPr>
            <a:no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0" i="0" cap="all" baseline="0">
                <a:latin typeface="+mj-lt"/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7575829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C25A33-515C-3143-A92A-5B5073F02483}" type="datetime3">
              <a:rPr kumimoji="0" lang="ru-RU" sz="800" b="0" i="0" u="none" strike="noStrike" kern="1200" cap="all" spc="1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28/02/25</a:t>
            </a:fld>
            <a:endParaRPr kumimoji="0" lang="en-US" sz="800" b="0" i="0" u="none" strike="noStrike" kern="1200" cap="all" spc="1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all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charset="0"/>
                <a:cs typeface="Arial" charset="0"/>
              </a:rPr>
              <a:t>Знание. Опыт. Мастерство.</a:t>
            </a:r>
            <a:endParaRPr kumimoji="0" lang="en-US" sz="800" b="0" i="0" u="none" strike="noStrike" kern="1200" cap="all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09891A-D309-0247-92B5-BD07C36B0836}" type="slidenum">
              <a:rPr kumimoji="0" lang="en-US" sz="800" b="0" i="0" u="none" strike="noStrike" kern="1200" cap="all" spc="10" normalizeH="0" baseline="0" noProof="0" smtClean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all" spc="10" normalizeH="0" baseline="0" noProof="0" dirty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2255445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10F139-8C6F-5141-9FC7-00B3491FD45C}" type="datetime3">
              <a:rPr kumimoji="0" lang="ru-RU" sz="800" b="0" i="0" u="none" strike="noStrike" kern="1200" cap="all" spc="1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28/02/25</a:t>
            </a:fld>
            <a:endParaRPr kumimoji="0" lang="en-US" sz="800" b="0" i="0" u="none" strike="noStrike" kern="1200" cap="all" spc="1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all" spc="0" normalizeH="0" baseline="0" noProof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 charset="0"/>
                <a:cs typeface="Arial" charset="0"/>
              </a:rPr>
              <a:t>Построим лучшее вместе</a:t>
            </a:r>
            <a:endParaRPr kumimoji="0" lang="en-US" sz="800" b="0" i="0" u="none" strike="noStrike" kern="1200" cap="all" spc="0" normalizeH="0" baseline="0" noProof="0" dirty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09891A-D309-0247-92B5-BD07C36B0836}" type="slidenum">
              <a:rPr kumimoji="0" lang="en-US" sz="800" b="0" i="0" u="none" strike="noStrike" kern="1200" cap="all" spc="10" normalizeH="0" baseline="0" noProof="0" smtClean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all" spc="10" normalizeH="0" baseline="0" noProof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041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0" y="1492250"/>
            <a:ext cx="8064500" cy="863998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800" b="1" i="0" cap="all" spc="1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Благодарность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9750" y="2787650"/>
            <a:ext cx="3790950" cy="138191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cap="none" spc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Адресный блок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2475" y="4635599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1200" cap="all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8 800 </a:t>
            </a:r>
            <a:r>
              <a:rPr kumimoji="0" lang="ru-RU" sz="1000" b="0" i="0" u="none" strike="noStrike" kern="1200" cap="all" spc="5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</a:t>
            </a:r>
            <a:r>
              <a:rPr kumimoji="0" lang="en-US" sz="1000" b="0" i="0" u="none" strike="noStrike" kern="1200" cap="all" spc="5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00 </a:t>
            </a:r>
            <a:r>
              <a:rPr kumimoji="0" lang="en-US" sz="1000" b="0" i="0" u="none" strike="noStrike" kern="1200" cap="all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05 65</a:t>
            </a:r>
          </a:p>
          <a:p>
            <a:pPr marL="0" marR="0" lvl="0" indent="0" algn="r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430" b="0" i="0" u="none" strike="noStrike" kern="1200" cap="all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профессиональные консультации</a:t>
            </a:r>
            <a:endParaRPr kumimoji="0" lang="en-US" sz="430" b="0" i="0" u="none" strike="noStrike" kern="1200" cap="all" spc="3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1" y="4635599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1200" cap="all" spc="3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www.tn.ru</a:t>
            </a:r>
            <a:endParaRPr kumimoji="0" lang="en-US" sz="1000" b="0" i="0" u="none" strike="noStrike" kern="1200" cap="all" spc="3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0" y="2787650"/>
            <a:ext cx="3778250" cy="1397000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2115212450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7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3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3" y="1058863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49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3" y="17081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3" y="19240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49" y="17081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3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3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49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3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3" y="3651251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49" y="34353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7" y="34353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7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1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7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7" y="2787651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0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7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1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7" y="842963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7" y="1058863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4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49240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4"/>
            <a:ext cx="8064500" cy="3888580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695454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842963"/>
            <a:ext cx="3779838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75887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42963"/>
            <a:ext cx="3779838" cy="30546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4" y="842963"/>
            <a:ext cx="3779837" cy="29710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rgbClr val="19191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058863"/>
            <a:ext cx="3779838" cy="36726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1476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3313112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6084888" y="842963"/>
            <a:ext cx="2519363" cy="3888581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1042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492250"/>
            <a:ext cx="8064500" cy="3240087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086"/>
            <a:ext cx="8064500" cy="330072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bg2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0" y="1161713"/>
            <a:ext cx="8064500" cy="330072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1" cap="all" spc="10" baseline="0">
                <a:solidFill>
                  <a:schemeClr val="tx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972863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42963"/>
            <a:ext cx="8064500" cy="865187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accent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1924050"/>
            <a:ext cx="3779838" cy="2807494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735475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842962"/>
            <a:ext cx="3779838" cy="388937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24412" y="842964"/>
            <a:ext cx="3779837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24412" y="1058863"/>
            <a:ext cx="3779838" cy="3673475"/>
          </a:xfrm>
        </p:spPr>
        <p:txBody>
          <a:bodyPr>
            <a:normAutofit/>
          </a:bodyPr>
          <a:lstStyle>
            <a:lvl1pPr marL="171450" indent="-171450">
              <a:buFont typeface=".HelveticaNeueDeskInterface-Regular" charset="0"/>
              <a:buChar char="–"/>
              <a:defRPr sz="1000"/>
            </a:lvl1pPr>
            <a:lvl2pPr marL="628650" indent="-171450">
              <a:buFont typeface=".HelveticaNeueDeskInterface-Regular" charset="0"/>
              <a:buChar char="–"/>
              <a:defRPr sz="1000"/>
            </a:lvl2pPr>
            <a:lvl3pPr marL="1085850" indent="-171450">
              <a:buFont typeface=".HelveticaNeueDeskInterface-Regular" charset="0"/>
              <a:buChar char="–"/>
              <a:defRPr sz="1000"/>
            </a:lvl3pPr>
            <a:lvl4pPr marL="1543050" indent="-171450">
              <a:buFont typeface=".HelveticaNeueDeskInterface-Regular" charset="0"/>
              <a:buChar char="–"/>
              <a:defRPr sz="800"/>
            </a:lvl4pPr>
            <a:lvl5pPr marL="2000250" indent="-171450">
              <a:buFont typeface=".HelveticaNeueDeskInterface-Regular" charset="0"/>
              <a:buChar char="–"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496473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0" y="1492250"/>
            <a:ext cx="8064500" cy="12954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ru-RU" dirty="0"/>
              <a:t>ЗНАНИЕ. ОПЫТ. МАСТЕРСТВО.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97827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788" y="1470423"/>
            <a:ext cx="3617912" cy="3150394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3301" y="1470423"/>
            <a:ext cx="3617913" cy="3150394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813300" y="4781550"/>
            <a:ext cx="2921000" cy="165638"/>
          </a:xfrm>
          <a:prstGeom prst="rect">
            <a:avLst/>
          </a:prstGeom>
        </p:spPr>
        <p:txBody>
          <a:bodyPr/>
          <a:lstStyle/>
          <a:p>
            <a:fld id="{FF4F81F7-E247-4A73-8AD7-DB488A249B97}" type="datetime1">
              <a:rPr lang="en-US" smtClean="0"/>
              <a:t>2/28/2025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ГИДРОИЗОЛЯЦИОННЫЕ ПВХ МЕМБРАНЫ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750507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05980"/>
            <a:ext cx="8229600" cy="43886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46D84-EB75-4DB8-84B6-F36C38B872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10921257"/>
      </p:ext>
    </p:extLst>
  </p:cSld>
  <p:clrMapOvr>
    <a:masterClrMapping/>
  </p:clrMapOvr>
  <p:transition spd="slow">
    <p:random/>
  </p:transition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824413" y="1492250"/>
            <a:ext cx="3779837" cy="19431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i="0" cap="all" spc="1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24413" y="4590256"/>
            <a:ext cx="3625476" cy="165638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cs typeface="Arial" charset="0"/>
              </a:rPr>
              <a:t>знание. опыт. мастерство</a:t>
            </a:r>
            <a:endParaRPr kumimoji="0" lang="en-US" sz="800" b="0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764172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750" y="1556488"/>
            <a:ext cx="8064500" cy="3164982"/>
          </a:xfrm>
        </p:spPr>
        <p:txBody>
          <a:bodyPr>
            <a:no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>
                <a:latin typeface="+mj-lt"/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>
                <a:latin typeface="+mj-lt"/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>
                <a:latin typeface="+mj-lt"/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latin typeface="+mj-lt"/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539750" y="200727"/>
            <a:ext cx="6300788" cy="573845"/>
          </a:xfrm>
        </p:spPr>
        <p:txBody>
          <a:bodyPr>
            <a:noAutofit/>
          </a:bodyPr>
          <a:lstStyle>
            <a:lvl1pPr>
              <a:defRPr sz="2000" baseline="0">
                <a:latin typeface="+mj-lt"/>
              </a:defRPr>
            </a:lvl1pPr>
          </a:lstStyle>
          <a:p>
            <a:r>
              <a:rPr lang="en-US" dirty="0"/>
              <a:t>One</a:t>
            </a:r>
            <a:r>
              <a:rPr lang="ru-RU" dirty="0"/>
              <a:t> </a:t>
            </a:r>
            <a:r>
              <a:rPr lang="en-US" dirty="0"/>
              <a:t>column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897732"/>
            <a:ext cx="8064500" cy="257300"/>
          </a:xfrm>
        </p:spPr>
        <p:txBody>
          <a:bodyPr>
            <a:no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200" b="0" i="0" cap="all" baseline="0">
                <a:latin typeface="+mj-lt"/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1959547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C25A33-515C-3143-A92A-5B5073F02483}" type="datetime3">
              <a:rPr kumimoji="0" lang="ru-RU" sz="800" b="0" i="0" u="none" strike="noStrike" kern="1200" cap="all" spc="1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28/02/25</a:t>
            </a:fld>
            <a:endParaRPr kumimoji="0" lang="en-US" sz="800" b="0" i="0" u="none" strike="noStrike" kern="1200" cap="all" spc="1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all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charset="0"/>
                <a:cs typeface="Arial" charset="0"/>
              </a:rPr>
              <a:t>Знание. Опыт. Мастерство.</a:t>
            </a:r>
            <a:endParaRPr kumimoji="0" lang="en-US" sz="800" b="0" i="0" u="none" strike="noStrike" kern="1200" cap="all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09891A-D309-0247-92B5-BD07C36B0836}" type="slidenum">
              <a:rPr kumimoji="0" lang="en-US" sz="800" b="0" i="0" u="none" strike="noStrike" kern="1200" cap="all" spc="10" normalizeH="0" baseline="0" noProof="0" smtClean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all" spc="10" normalizeH="0" baseline="0" noProof="0" dirty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1" y="842964"/>
            <a:ext cx="8064500" cy="86518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 marL="742931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0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3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6081574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8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4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4" y="1058864"/>
            <a:ext cx="3527425" cy="6492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10F139-8C6F-5141-9FC7-00B3491FD45C}" type="datetime3">
              <a:rPr kumimoji="0" lang="ru-RU" sz="800" b="0" i="0" u="none" strike="noStrike" kern="1200" cap="all" spc="1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28/02/25</a:t>
            </a:fld>
            <a:endParaRPr kumimoji="0" lang="en-US" sz="800" b="0" i="0" u="none" strike="noStrike" kern="1200" cap="all" spc="1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all" spc="0" normalizeH="0" baseline="0" noProof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 charset="0"/>
                <a:cs typeface="Arial" charset="0"/>
              </a:rPr>
              <a:t>Построим лучшее вместе</a:t>
            </a:r>
            <a:endParaRPr kumimoji="0" lang="en-US" sz="800" b="0" i="0" u="none" strike="noStrike" kern="1200" cap="all" spc="0" normalizeH="0" baseline="0" noProof="0" dirty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09891A-D309-0247-92B5-BD07C36B0836}" type="slidenum">
              <a:rPr kumimoji="0" lang="en-US" sz="800" b="0" i="0" u="none" strike="noStrike" kern="1200" cap="all" spc="10" normalizeH="0" baseline="0" noProof="0" smtClean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all" spc="10" normalizeH="0" baseline="0" noProof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50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4" y="17081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4" y="19240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50" y="17081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4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4" y="2787650"/>
            <a:ext cx="3527425" cy="86360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50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4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4" y="3651252"/>
            <a:ext cx="3527425" cy="649288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50" y="34353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8" y="3435351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8" y="3651251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4" y="3435352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8" y="2571750"/>
            <a:ext cx="3527425" cy="24662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8" y="2787652"/>
            <a:ext cx="3527425" cy="64769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4" y="2571751"/>
            <a:ext cx="252413" cy="24169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8" y="1708150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4" y="1708152"/>
            <a:ext cx="252413" cy="2158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8" y="842964"/>
            <a:ext cx="3527425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8" y="1058864"/>
            <a:ext cx="3527425" cy="649287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189" indent="0">
              <a:buNone/>
              <a:defRPr sz="1000"/>
            </a:lvl2pPr>
            <a:lvl3pPr marL="914378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4" y="842965"/>
            <a:ext cx="252413" cy="2159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cap="all" spc="1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3898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0" y="1492250"/>
            <a:ext cx="8064500" cy="863998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800" b="1" i="0" cap="all" spc="1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Благодарность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9750" y="2787650"/>
            <a:ext cx="3790950" cy="138191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cap="none" spc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Адресный блок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2475" y="4635599"/>
            <a:ext cx="2772546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1200" cap="all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8 800 </a:t>
            </a:r>
            <a:r>
              <a:rPr kumimoji="0" lang="ru-RU" sz="1000" b="0" i="0" u="none" strike="noStrike" kern="1200" cap="all" spc="5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</a:t>
            </a:r>
            <a:r>
              <a:rPr kumimoji="0" lang="en-US" sz="1000" b="0" i="0" u="none" strike="noStrike" kern="1200" cap="all" spc="5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00 </a:t>
            </a:r>
            <a:r>
              <a:rPr kumimoji="0" lang="en-US" sz="1000" b="0" i="0" u="none" strike="noStrike" kern="1200" cap="all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05 65</a:t>
            </a:r>
          </a:p>
          <a:p>
            <a:pPr marL="0" marR="0" lvl="0" indent="0" algn="r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430" b="0" i="0" u="none" strike="noStrike" kern="1200" cap="all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профессиональные консультации</a:t>
            </a:r>
            <a:endParaRPr kumimoji="0" lang="en-US" sz="430" b="0" i="0" u="none" strike="noStrike" kern="1200" cap="all" spc="3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1" y="4635599"/>
            <a:ext cx="3352799" cy="24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1200" cap="all" spc="3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www.tn.ru</a:t>
            </a:r>
            <a:endParaRPr kumimoji="0" lang="en-US" sz="1000" b="0" i="0" u="none" strike="noStrike" kern="1200" cap="all" spc="3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0" y="2787650"/>
            <a:ext cx="3778250" cy="1397000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2897990173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03 - Заголовок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73" y="314629"/>
            <a:ext cx="5481224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67102" y="4767264"/>
            <a:ext cx="666320" cy="273844"/>
          </a:xfrm>
          <a:prstGeom prst="rect">
            <a:avLst/>
          </a:prstGeom>
        </p:spPr>
        <p:txBody>
          <a:bodyPr/>
          <a:lstStyle/>
          <a:p>
            <a:fld id="{D71B52AA-9B29-45C9-8CF1-1CF77214E0C9}" type="datetime1">
              <a:rPr lang="ru-RU" smtClean="0"/>
              <a:t>28.02.2025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2942" y="4767264"/>
            <a:ext cx="3086100" cy="273844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6458" y="4767264"/>
            <a:ext cx="666321" cy="273844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9980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7CD969B-7D32-D961-6F86-1E0762B5C0D4}"/>
              </a:ext>
            </a:extLst>
          </p:cNvPr>
          <p:cNvSpPr/>
          <p:nvPr userDrawn="1"/>
        </p:nvSpPr>
        <p:spPr>
          <a:xfrm>
            <a:off x="215504" y="237442"/>
            <a:ext cx="4791443" cy="44078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4" name="Прямоугольник с одним усеченным углом 39">
            <a:extLst>
              <a:ext uri="{FF2B5EF4-FFF2-40B4-BE49-F238E27FC236}">
                <a16:creationId xmlns:a16="http://schemas.microsoft.com/office/drawing/2014/main" id="{D8F561CB-B338-1009-3FDE-AE73345EA1CC}"/>
              </a:ext>
            </a:extLst>
          </p:cNvPr>
          <p:cNvSpPr/>
          <p:nvPr userDrawn="1"/>
        </p:nvSpPr>
        <p:spPr>
          <a:xfrm rot="10800000" flipH="1">
            <a:off x="5067638" y="237442"/>
            <a:ext cx="3825141" cy="4413139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67101" y="4767263"/>
            <a:ext cx="666320" cy="273844"/>
          </a:xfrm>
          <a:prstGeom prst="rect">
            <a:avLst/>
          </a:prstGeom>
        </p:spPr>
        <p:txBody>
          <a:bodyPr/>
          <a:lstStyle/>
          <a:p>
            <a:fld id="{9363C7BE-3C94-4AFB-9FDD-F9DCE6076655}" type="datetime1">
              <a:rPr lang="ru-RU" smtClean="0"/>
              <a:t>28.02.2025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2942" y="4767263"/>
            <a:ext cx="3086100" cy="273844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6458" y="4767263"/>
            <a:ext cx="666321" cy="273844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F2431CB4-33A7-D6D8-00AB-FBE30E98E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741" y="607436"/>
            <a:ext cx="3977481" cy="300082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95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40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C14E749E-934E-4ABC-A74C-7C9471AF2A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195" y="1428749"/>
            <a:ext cx="4377078" cy="2840778"/>
          </a:xfrm>
        </p:spPr>
        <p:txBody>
          <a:bodyPr/>
          <a:lstStyle>
            <a:lvl1pPr marL="214313" indent="-214313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8182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14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9.xml"/><Relationship Id="rId19" Type="http://schemas.openxmlformats.org/officeDocument/2006/relationships/image" Target="../media/image8.jpg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1.emf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image" Target="../media/image1.emf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135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13" Type="http://schemas.openxmlformats.org/officeDocument/2006/relationships/slideLayout" Target="../slideLayouts/slideLayout152.xml"/><Relationship Id="rId18" Type="http://schemas.openxmlformats.org/officeDocument/2006/relationships/slideLayout" Target="../slideLayouts/slideLayout157.xml"/><Relationship Id="rId3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1.xml"/><Relationship Id="rId17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141.xml"/><Relationship Id="rId16" Type="http://schemas.openxmlformats.org/officeDocument/2006/relationships/slideLayout" Target="../slideLayouts/slideLayout155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44.xml"/><Relationship Id="rId15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49.xml"/><Relationship Id="rId19" Type="http://schemas.openxmlformats.org/officeDocument/2006/relationships/theme" Target="../theme/theme12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Relationship Id="rId14" Type="http://schemas.openxmlformats.org/officeDocument/2006/relationships/slideLayout" Target="../slideLayouts/slideLayout15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slideLayout" Target="../slideLayouts/slideLayout170.xml"/><Relationship Id="rId18" Type="http://schemas.openxmlformats.org/officeDocument/2006/relationships/slideLayout" Target="../slideLayouts/slideLayout175.xml"/><Relationship Id="rId26" Type="http://schemas.openxmlformats.org/officeDocument/2006/relationships/theme" Target="../theme/theme13.xml"/><Relationship Id="rId3" Type="http://schemas.openxmlformats.org/officeDocument/2006/relationships/slideLayout" Target="../slideLayouts/slideLayout160.xml"/><Relationship Id="rId21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64.xml"/><Relationship Id="rId12" Type="http://schemas.openxmlformats.org/officeDocument/2006/relationships/slideLayout" Target="../slideLayouts/slideLayout169.xml"/><Relationship Id="rId17" Type="http://schemas.openxmlformats.org/officeDocument/2006/relationships/slideLayout" Target="../slideLayouts/slideLayout174.xml"/><Relationship Id="rId25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59.xml"/><Relationship Id="rId16" Type="http://schemas.openxmlformats.org/officeDocument/2006/relationships/slideLayout" Target="../slideLayouts/slideLayout173.xml"/><Relationship Id="rId20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24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62.xml"/><Relationship Id="rId15" Type="http://schemas.openxmlformats.org/officeDocument/2006/relationships/slideLayout" Target="../slideLayouts/slideLayout172.xml"/><Relationship Id="rId23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67.xml"/><Relationship Id="rId19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Relationship Id="rId14" Type="http://schemas.openxmlformats.org/officeDocument/2006/relationships/slideLayout" Target="../slideLayouts/slideLayout171.xml"/><Relationship Id="rId22" Type="http://schemas.openxmlformats.org/officeDocument/2006/relationships/slideLayout" Target="../slideLayouts/slideLayout179.xml"/><Relationship Id="rId27" Type="http://schemas.openxmlformats.org/officeDocument/2006/relationships/image" Target="../media/image1.emf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26" Type="http://schemas.openxmlformats.org/officeDocument/2006/relationships/theme" Target="../theme/theme14.xml"/><Relationship Id="rId3" Type="http://schemas.openxmlformats.org/officeDocument/2006/relationships/slideLayout" Target="../slideLayouts/slideLayout185.xml"/><Relationship Id="rId21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5" Type="http://schemas.openxmlformats.org/officeDocument/2006/relationships/slideLayout" Target="../slideLayouts/slideLayout207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24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23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192.xml"/><Relationship Id="rId19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slideLayout" Target="../slideLayouts/slideLayout204.xml"/><Relationship Id="rId27" Type="http://schemas.openxmlformats.org/officeDocument/2006/relationships/image" Target="../media/image1.emf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5.xml"/><Relationship Id="rId13" Type="http://schemas.openxmlformats.org/officeDocument/2006/relationships/slideLayout" Target="../slideLayouts/slideLayout220.xml"/><Relationship Id="rId3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214.xml"/><Relationship Id="rId12" Type="http://schemas.openxmlformats.org/officeDocument/2006/relationships/slideLayout" Target="../slideLayouts/slideLayout219.xml"/><Relationship Id="rId2" Type="http://schemas.openxmlformats.org/officeDocument/2006/relationships/slideLayout" Target="../slideLayouts/slideLayout209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212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6.xml"/><Relationship Id="rId14" Type="http://schemas.openxmlformats.org/officeDocument/2006/relationships/slideLayout" Target="../slideLayouts/slideLayout221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13" Type="http://schemas.openxmlformats.org/officeDocument/2006/relationships/slideLayout" Target="../slideLayouts/slideLayout234.xml"/><Relationship Id="rId1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24.xml"/><Relationship Id="rId21" Type="http://schemas.openxmlformats.org/officeDocument/2006/relationships/slideLayout" Target="../slideLayouts/slideLayout242.xml"/><Relationship Id="rId7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233.xml"/><Relationship Id="rId17" Type="http://schemas.openxmlformats.org/officeDocument/2006/relationships/slideLayout" Target="../slideLayouts/slideLayout238.xml"/><Relationship Id="rId2" Type="http://schemas.openxmlformats.org/officeDocument/2006/relationships/slideLayout" Target="../slideLayouts/slideLayout223.xml"/><Relationship Id="rId16" Type="http://schemas.openxmlformats.org/officeDocument/2006/relationships/slideLayout" Target="../slideLayouts/slideLayout237.xml"/><Relationship Id="rId20" Type="http://schemas.openxmlformats.org/officeDocument/2006/relationships/slideLayout" Target="../slideLayouts/slideLayout241.xml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226.xml"/><Relationship Id="rId15" Type="http://schemas.openxmlformats.org/officeDocument/2006/relationships/slideLayout" Target="../slideLayouts/slideLayout236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231.xml"/><Relationship Id="rId19" Type="http://schemas.openxmlformats.org/officeDocument/2006/relationships/slideLayout" Target="../slideLayouts/slideLayout240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Relationship Id="rId14" Type="http://schemas.openxmlformats.org/officeDocument/2006/relationships/slideLayout" Target="../slideLayouts/slideLayout235.xml"/><Relationship Id="rId22" Type="http://schemas.openxmlformats.org/officeDocument/2006/relationships/slideLayout" Target="../slideLayouts/slideLayout243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slideLayout" Target="../slideLayouts/slideLayout267.xml"/><Relationship Id="rId18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57.xml"/><Relationship Id="rId21" Type="http://schemas.openxmlformats.org/officeDocument/2006/relationships/slideLayout" Target="../slideLayouts/slideLayout275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17" Type="http://schemas.openxmlformats.org/officeDocument/2006/relationships/slideLayout" Target="../slideLayouts/slideLayout271.xml"/><Relationship Id="rId2" Type="http://schemas.openxmlformats.org/officeDocument/2006/relationships/slideLayout" Target="../slideLayouts/slideLayout256.xml"/><Relationship Id="rId16" Type="http://schemas.openxmlformats.org/officeDocument/2006/relationships/slideLayout" Target="../slideLayouts/slideLayout270.xml"/><Relationship Id="rId20" Type="http://schemas.openxmlformats.org/officeDocument/2006/relationships/slideLayout" Target="../slideLayouts/slideLayout274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259.xml"/><Relationship Id="rId15" Type="http://schemas.openxmlformats.org/officeDocument/2006/relationships/slideLayout" Target="../slideLayouts/slideLayout269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64.xml"/><Relationship Id="rId19" Type="http://schemas.openxmlformats.org/officeDocument/2006/relationships/slideLayout" Target="../slideLayouts/slideLayout273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Relationship Id="rId14" Type="http://schemas.openxmlformats.org/officeDocument/2006/relationships/slideLayout" Target="../slideLayouts/slideLayout268.xml"/><Relationship Id="rId22" Type="http://schemas.openxmlformats.org/officeDocument/2006/relationships/slideLayout" Target="../slideLayouts/slideLayout27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theme" Target="../theme/theme19.xml"/><Relationship Id="rId3" Type="http://schemas.openxmlformats.org/officeDocument/2006/relationships/slideLayout" Target="../slideLayouts/slideLayout279.xml"/><Relationship Id="rId7" Type="http://schemas.openxmlformats.org/officeDocument/2006/relationships/slideLayout" Target="../slideLayouts/slideLayout283.xml"/><Relationship Id="rId2" Type="http://schemas.openxmlformats.org/officeDocument/2006/relationships/slideLayout" Target="../slideLayouts/slideLayout278.xml"/><Relationship Id="rId1" Type="http://schemas.openxmlformats.org/officeDocument/2006/relationships/slideLayout" Target="../slideLayouts/slideLayout277.xml"/><Relationship Id="rId6" Type="http://schemas.openxmlformats.org/officeDocument/2006/relationships/slideLayout" Target="../slideLayouts/slideLayout282.xml"/><Relationship Id="rId5" Type="http://schemas.openxmlformats.org/officeDocument/2006/relationships/slideLayout" Target="../slideLayouts/slideLayout281.xml"/><Relationship Id="rId4" Type="http://schemas.openxmlformats.org/officeDocument/2006/relationships/slideLayout" Target="../slideLayouts/slideLayout280.xml"/><Relationship Id="rId9" Type="http://schemas.openxmlformats.org/officeDocument/2006/relationships/image" Target="../media/image13.emf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1.xml"/><Relationship Id="rId13" Type="http://schemas.openxmlformats.org/officeDocument/2006/relationships/slideLayout" Target="../slideLayouts/slideLayout296.xml"/><Relationship Id="rId18" Type="http://schemas.openxmlformats.org/officeDocument/2006/relationships/slideLayout" Target="../slideLayouts/slideLayout301.xml"/><Relationship Id="rId26" Type="http://schemas.openxmlformats.org/officeDocument/2006/relationships/theme" Target="../theme/theme20.xml"/><Relationship Id="rId3" Type="http://schemas.openxmlformats.org/officeDocument/2006/relationships/slideLayout" Target="../slideLayouts/slideLayout286.xml"/><Relationship Id="rId21" Type="http://schemas.openxmlformats.org/officeDocument/2006/relationships/slideLayout" Target="../slideLayouts/slideLayout304.xml"/><Relationship Id="rId7" Type="http://schemas.openxmlformats.org/officeDocument/2006/relationships/slideLayout" Target="../slideLayouts/slideLayout290.xml"/><Relationship Id="rId12" Type="http://schemas.openxmlformats.org/officeDocument/2006/relationships/slideLayout" Target="../slideLayouts/slideLayout295.xml"/><Relationship Id="rId17" Type="http://schemas.openxmlformats.org/officeDocument/2006/relationships/slideLayout" Target="../slideLayouts/slideLayout300.xml"/><Relationship Id="rId25" Type="http://schemas.openxmlformats.org/officeDocument/2006/relationships/slideLayout" Target="../slideLayouts/slideLayout308.xml"/><Relationship Id="rId2" Type="http://schemas.openxmlformats.org/officeDocument/2006/relationships/slideLayout" Target="../slideLayouts/slideLayout285.xml"/><Relationship Id="rId16" Type="http://schemas.openxmlformats.org/officeDocument/2006/relationships/slideLayout" Target="../slideLayouts/slideLayout299.xml"/><Relationship Id="rId20" Type="http://schemas.openxmlformats.org/officeDocument/2006/relationships/slideLayout" Target="../slideLayouts/slideLayout303.xml"/><Relationship Id="rId1" Type="http://schemas.openxmlformats.org/officeDocument/2006/relationships/slideLayout" Target="../slideLayouts/slideLayout284.xml"/><Relationship Id="rId6" Type="http://schemas.openxmlformats.org/officeDocument/2006/relationships/slideLayout" Target="../slideLayouts/slideLayout289.xml"/><Relationship Id="rId11" Type="http://schemas.openxmlformats.org/officeDocument/2006/relationships/slideLayout" Target="../slideLayouts/slideLayout294.xml"/><Relationship Id="rId24" Type="http://schemas.openxmlformats.org/officeDocument/2006/relationships/slideLayout" Target="../slideLayouts/slideLayout307.xml"/><Relationship Id="rId5" Type="http://schemas.openxmlformats.org/officeDocument/2006/relationships/slideLayout" Target="../slideLayouts/slideLayout288.xml"/><Relationship Id="rId15" Type="http://schemas.openxmlformats.org/officeDocument/2006/relationships/slideLayout" Target="../slideLayouts/slideLayout298.xml"/><Relationship Id="rId23" Type="http://schemas.openxmlformats.org/officeDocument/2006/relationships/slideLayout" Target="../slideLayouts/slideLayout306.xml"/><Relationship Id="rId10" Type="http://schemas.openxmlformats.org/officeDocument/2006/relationships/slideLayout" Target="../slideLayouts/slideLayout293.xml"/><Relationship Id="rId19" Type="http://schemas.openxmlformats.org/officeDocument/2006/relationships/slideLayout" Target="../slideLayouts/slideLayout302.xml"/><Relationship Id="rId4" Type="http://schemas.openxmlformats.org/officeDocument/2006/relationships/slideLayout" Target="../slideLayouts/slideLayout287.xml"/><Relationship Id="rId9" Type="http://schemas.openxmlformats.org/officeDocument/2006/relationships/slideLayout" Target="../slideLayouts/slideLayout292.xml"/><Relationship Id="rId14" Type="http://schemas.openxmlformats.org/officeDocument/2006/relationships/slideLayout" Target="../slideLayouts/slideLayout297.xml"/><Relationship Id="rId22" Type="http://schemas.openxmlformats.org/officeDocument/2006/relationships/slideLayout" Target="../slideLayouts/slideLayout305.xml"/><Relationship Id="rId27" Type="http://schemas.openxmlformats.org/officeDocument/2006/relationships/image" Target="../media/image1.emf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13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slideLayout" Target="../slideLayouts/slideLayout331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Relationship Id="rId1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0.xml"/><Relationship Id="rId13" Type="http://schemas.openxmlformats.org/officeDocument/2006/relationships/slideLayout" Target="../slideLayouts/slideLayout345.xml"/><Relationship Id="rId3" Type="http://schemas.openxmlformats.org/officeDocument/2006/relationships/slideLayout" Target="../slideLayouts/slideLayout335.xml"/><Relationship Id="rId7" Type="http://schemas.openxmlformats.org/officeDocument/2006/relationships/slideLayout" Target="../slideLayouts/slideLayout339.xml"/><Relationship Id="rId12" Type="http://schemas.openxmlformats.org/officeDocument/2006/relationships/slideLayout" Target="../slideLayouts/slideLayout344.xml"/><Relationship Id="rId2" Type="http://schemas.openxmlformats.org/officeDocument/2006/relationships/slideLayout" Target="../slideLayouts/slideLayout334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333.xml"/><Relationship Id="rId6" Type="http://schemas.openxmlformats.org/officeDocument/2006/relationships/slideLayout" Target="../slideLayouts/slideLayout338.xml"/><Relationship Id="rId11" Type="http://schemas.openxmlformats.org/officeDocument/2006/relationships/slideLayout" Target="../slideLayouts/slideLayout343.xml"/><Relationship Id="rId5" Type="http://schemas.openxmlformats.org/officeDocument/2006/relationships/slideLayout" Target="../slideLayouts/slideLayout337.xml"/><Relationship Id="rId15" Type="http://schemas.openxmlformats.org/officeDocument/2006/relationships/theme" Target="../theme/theme23.xml"/><Relationship Id="rId10" Type="http://schemas.openxmlformats.org/officeDocument/2006/relationships/slideLayout" Target="../slideLayouts/slideLayout342.xml"/><Relationship Id="rId4" Type="http://schemas.openxmlformats.org/officeDocument/2006/relationships/slideLayout" Target="../slideLayouts/slideLayout336.xml"/><Relationship Id="rId9" Type="http://schemas.openxmlformats.org/officeDocument/2006/relationships/slideLayout" Target="../slideLayouts/slideLayout341.xml"/><Relationship Id="rId14" Type="http://schemas.openxmlformats.org/officeDocument/2006/relationships/slideLayout" Target="../slideLayouts/slideLayout346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4.xml"/><Relationship Id="rId13" Type="http://schemas.openxmlformats.org/officeDocument/2006/relationships/slideLayout" Target="../slideLayouts/slideLayout359.xml"/><Relationship Id="rId18" Type="http://schemas.openxmlformats.org/officeDocument/2006/relationships/slideLayout" Target="../slideLayouts/slideLayout364.xml"/><Relationship Id="rId26" Type="http://schemas.openxmlformats.org/officeDocument/2006/relationships/theme" Target="../theme/theme24.xml"/><Relationship Id="rId3" Type="http://schemas.openxmlformats.org/officeDocument/2006/relationships/slideLayout" Target="../slideLayouts/slideLayout349.xml"/><Relationship Id="rId21" Type="http://schemas.openxmlformats.org/officeDocument/2006/relationships/slideLayout" Target="../slideLayouts/slideLayout367.xml"/><Relationship Id="rId7" Type="http://schemas.openxmlformats.org/officeDocument/2006/relationships/slideLayout" Target="../slideLayouts/slideLayout353.xml"/><Relationship Id="rId12" Type="http://schemas.openxmlformats.org/officeDocument/2006/relationships/slideLayout" Target="../slideLayouts/slideLayout358.xml"/><Relationship Id="rId17" Type="http://schemas.openxmlformats.org/officeDocument/2006/relationships/slideLayout" Target="../slideLayouts/slideLayout363.xml"/><Relationship Id="rId25" Type="http://schemas.openxmlformats.org/officeDocument/2006/relationships/slideLayout" Target="../slideLayouts/slideLayout371.xml"/><Relationship Id="rId2" Type="http://schemas.openxmlformats.org/officeDocument/2006/relationships/slideLayout" Target="../slideLayouts/slideLayout348.xml"/><Relationship Id="rId16" Type="http://schemas.openxmlformats.org/officeDocument/2006/relationships/slideLayout" Target="../slideLayouts/slideLayout362.xml"/><Relationship Id="rId20" Type="http://schemas.openxmlformats.org/officeDocument/2006/relationships/slideLayout" Target="../slideLayouts/slideLayout366.xml"/><Relationship Id="rId1" Type="http://schemas.openxmlformats.org/officeDocument/2006/relationships/slideLayout" Target="../slideLayouts/slideLayout347.xml"/><Relationship Id="rId6" Type="http://schemas.openxmlformats.org/officeDocument/2006/relationships/slideLayout" Target="../slideLayouts/slideLayout352.xml"/><Relationship Id="rId11" Type="http://schemas.openxmlformats.org/officeDocument/2006/relationships/slideLayout" Target="../slideLayouts/slideLayout357.xml"/><Relationship Id="rId24" Type="http://schemas.openxmlformats.org/officeDocument/2006/relationships/slideLayout" Target="../slideLayouts/slideLayout370.xml"/><Relationship Id="rId5" Type="http://schemas.openxmlformats.org/officeDocument/2006/relationships/slideLayout" Target="../slideLayouts/slideLayout351.xml"/><Relationship Id="rId15" Type="http://schemas.openxmlformats.org/officeDocument/2006/relationships/slideLayout" Target="../slideLayouts/slideLayout361.xml"/><Relationship Id="rId23" Type="http://schemas.openxmlformats.org/officeDocument/2006/relationships/slideLayout" Target="../slideLayouts/slideLayout369.xml"/><Relationship Id="rId10" Type="http://schemas.openxmlformats.org/officeDocument/2006/relationships/slideLayout" Target="../slideLayouts/slideLayout356.xml"/><Relationship Id="rId19" Type="http://schemas.openxmlformats.org/officeDocument/2006/relationships/slideLayout" Target="../slideLayouts/slideLayout365.xml"/><Relationship Id="rId4" Type="http://schemas.openxmlformats.org/officeDocument/2006/relationships/slideLayout" Target="../slideLayouts/slideLayout350.xml"/><Relationship Id="rId9" Type="http://schemas.openxmlformats.org/officeDocument/2006/relationships/slideLayout" Target="../slideLayouts/slideLayout355.xml"/><Relationship Id="rId14" Type="http://schemas.openxmlformats.org/officeDocument/2006/relationships/slideLayout" Target="../slideLayouts/slideLayout360.xml"/><Relationship Id="rId22" Type="http://schemas.openxmlformats.org/officeDocument/2006/relationships/slideLayout" Target="../slideLayouts/slideLayout368.xml"/><Relationship Id="rId27" Type="http://schemas.openxmlformats.org/officeDocument/2006/relationships/image" Target="../media/image1.emf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9.xml"/><Relationship Id="rId13" Type="http://schemas.openxmlformats.org/officeDocument/2006/relationships/slideLayout" Target="../slideLayouts/slideLayout384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74.xml"/><Relationship Id="rId7" Type="http://schemas.openxmlformats.org/officeDocument/2006/relationships/slideLayout" Target="../slideLayouts/slideLayout378.xml"/><Relationship Id="rId12" Type="http://schemas.openxmlformats.org/officeDocument/2006/relationships/slideLayout" Target="../slideLayouts/slideLayout383.xml"/><Relationship Id="rId17" Type="http://schemas.openxmlformats.org/officeDocument/2006/relationships/theme" Target="../theme/theme25.xml"/><Relationship Id="rId2" Type="http://schemas.openxmlformats.org/officeDocument/2006/relationships/slideLayout" Target="../slideLayouts/slideLayout373.xml"/><Relationship Id="rId16" Type="http://schemas.openxmlformats.org/officeDocument/2006/relationships/slideLayout" Target="../slideLayouts/slideLayout387.xml"/><Relationship Id="rId1" Type="http://schemas.openxmlformats.org/officeDocument/2006/relationships/slideLayout" Target="../slideLayouts/slideLayout372.xml"/><Relationship Id="rId6" Type="http://schemas.openxmlformats.org/officeDocument/2006/relationships/slideLayout" Target="../slideLayouts/slideLayout377.xml"/><Relationship Id="rId11" Type="http://schemas.openxmlformats.org/officeDocument/2006/relationships/slideLayout" Target="../slideLayouts/slideLayout382.xml"/><Relationship Id="rId5" Type="http://schemas.openxmlformats.org/officeDocument/2006/relationships/slideLayout" Target="../slideLayouts/slideLayout376.xml"/><Relationship Id="rId15" Type="http://schemas.openxmlformats.org/officeDocument/2006/relationships/slideLayout" Target="../slideLayouts/slideLayout386.xml"/><Relationship Id="rId10" Type="http://schemas.openxmlformats.org/officeDocument/2006/relationships/slideLayout" Target="../slideLayouts/slideLayout381.xml"/><Relationship Id="rId4" Type="http://schemas.openxmlformats.org/officeDocument/2006/relationships/slideLayout" Target="../slideLayouts/slideLayout375.xml"/><Relationship Id="rId9" Type="http://schemas.openxmlformats.org/officeDocument/2006/relationships/slideLayout" Target="../slideLayouts/slideLayout380.xml"/><Relationship Id="rId14" Type="http://schemas.openxmlformats.org/officeDocument/2006/relationships/slideLayout" Target="../slideLayouts/slideLayout385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5.xml"/><Relationship Id="rId13" Type="http://schemas.openxmlformats.org/officeDocument/2006/relationships/slideLayout" Target="../slideLayouts/slideLayout400.xml"/><Relationship Id="rId18" Type="http://schemas.openxmlformats.org/officeDocument/2006/relationships/slideLayout" Target="../slideLayouts/slideLayout405.xml"/><Relationship Id="rId3" Type="http://schemas.openxmlformats.org/officeDocument/2006/relationships/slideLayout" Target="../slideLayouts/slideLayout390.xml"/><Relationship Id="rId7" Type="http://schemas.openxmlformats.org/officeDocument/2006/relationships/slideLayout" Target="../slideLayouts/slideLayout394.xml"/><Relationship Id="rId12" Type="http://schemas.openxmlformats.org/officeDocument/2006/relationships/slideLayout" Target="../slideLayouts/slideLayout399.xml"/><Relationship Id="rId17" Type="http://schemas.openxmlformats.org/officeDocument/2006/relationships/slideLayout" Target="../slideLayouts/slideLayout404.xml"/><Relationship Id="rId2" Type="http://schemas.openxmlformats.org/officeDocument/2006/relationships/slideLayout" Target="../slideLayouts/slideLayout389.xml"/><Relationship Id="rId16" Type="http://schemas.openxmlformats.org/officeDocument/2006/relationships/slideLayout" Target="../slideLayouts/slideLayout403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388.xml"/><Relationship Id="rId6" Type="http://schemas.openxmlformats.org/officeDocument/2006/relationships/slideLayout" Target="../slideLayouts/slideLayout393.xml"/><Relationship Id="rId11" Type="http://schemas.openxmlformats.org/officeDocument/2006/relationships/slideLayout" Target="../slideLayouts/slideLayout398.xml"/><Relationship Id="rId5" Type="http://schemas.openxmlformats.org/officeDocument/2006/relationships/slideLayout" Target="../slideLayouts/slideLayout392.xml"/><Relationship Id="rId15" Type="http://schemas.openxmlformats.org/officeDocument/2006/relationships/slideLayout" Target="../slideLayouts/slideLayout402.xml"/><Relationship Id="rId10" Type="http://schemas.openxmlformats.org/officeDocument/2006/relationships/slideLayout" Target="../slideLayouts/slideLayout397.xml"/><Relationship Id="rId19" Type="http://schemas.openxmlformats.org/officeDocument/2006/relationships/theme" Target="../theme/theme26.xml"/><Relationship Id="rId4" Type="http://schemas.openxmlformats.org/officeDocument/2006/relationships/slideLayout" Target="../slideLayouts/slideLayout391.xml"/><Relationship Id="rId9" Type="http://schemas.openxmlformats.org/officeDocument/2006/relationships/slideLayout" Target="../slideLayouts/slideLayout396.xml"/><Relationship Id="rId14" Type="http://schemas.openxmlformats.org/officeDocument/2006/relationships/slideLayout" Target="../slideLayouts/slideLayout401.xml"/></Relationships>
</file>

<file path=ppt/slideMasters/_rels/slideMaster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97731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3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200727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5" y="4808171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1" y="1"/>
            <a:ext cx="9143999" cy="627062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/>
              <a:t>   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751201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6" r:id="rId2"/>
    <p:sldLayoutId id="2147483665" r:id="rId3"/>
    <p:sldLayoutId id="2147483681" r:id="rId4"/>
    <p:sldLayoutId id="2147483688" r:id="rId5"/>
    <p:sldLayoutId id="2147483679" r:id="rId6"/>
    <p:sldLayoutId id="2147483680" r:id="rId7"/>
    <p:sldLayoutId id="2147483682" r:id="rId8"/>
    <p:sldLayoutId id="2147483775" r:id="rId9"/>
    <p:sldLayoutId id="2147483776" r:id="rId10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6" orient="horz" pos="1484">
          <p15:clr>
            <a:srgbClr val="F26B43"/>
          </p15:clr>
        </p15:guide>
        <p15:guide id="9" orient="horz" pos="1756">
          <p15:clr>
            <a:srgbClr val="F26B43"/>
          </p15:clr>
        </p15:guide>
        <p15:guide id="10" orient="horz" pos="2845">
          <p15:clr>
            <a:srgbClr val="F26B43"/>
          </p15:clr>
        </p15:guide>
        <p15:guide id="16" orient="horz" pos="2028">
          <p15:clr>
            <a:srgbClr val="F26B43"/>
          </p15:clr>
        </p15:guide>
        <p15:guide id="17" orient="horz" pos="2300">
          <p15:clr>
            <a:srgbClr val="F26B43"/>
          </p15:clr>
        </p15:guide>
        <p15:guide id="18" orient="horz" pos="2573">
          <p15:clr>
            <a:srgbClr val="F26B43"/>
          </p15:clr>
        </p15:guide>
        <p15:guide id="19" orient="horz" pos="1212">
          <p15:clr>
            <a:srgbClr val="F26B43"/>
          </p15:clr>
        </p15:guide>
        <p15:guide id="20" orient="horz" pos="940">
          <p15:clr>
            <a:srgbClr val="F26B43"/>
          </p15:clr>
        </p15:guide>
        <p15:guide id="21" orient="horz" pos="667">
          <p15:clr>
            <a:srgbClr val="F26B43"/>
          </p15:clr>
        </p15:guide>
        <p15:guide id="22" orient="horz" pos="395">
          <p15:clr>
            <a:srgbClr val="F26B43"/>
          </p15:clr>
        </p15:guide>
        <p15:guide id="23" pos="2721">
          <p15:clr>
            <a:srgbClr val="F26B43"/>
          </p15:clr>
        </p15:guide>
        <p15:guide id="24" pos="2562">
          <p15:clr>
            <a:srgbClr val="F26B43"/>
          </p15:clr>
        </p15:guide>
        <p15:guide id="25" pos="2404">
          <p15:clr>
            <a:srgbClr val="F26B43"/>
          </p15:clr>
        </p15:guide>
        <p15:guide id="26" pos="2245">
          <p15:clr>
            <a:srgbClr val="F26B43"/>
          </p15:clr>
        </p15:guide>
        <p15:guide id="27" pos="2086">
          <p15:clr>
            <a:srgbClr val="F26B43"/>
          </p15:clr>
        </p15:guide>
        <p15:guide id="28" pos="1927">
          <p15:clr>
            <a:srgbClr val="F26B43"/>
          </p15:clr>
        </p15:guide>
        <p15:guide id="29" pos="1769">
          <p15:clr>
            <a:srgbClr val="F26B43"/>
          </p15:clr>
        </p15:guide>
        <p15:guide id="30" pos="1610">
          <p15:clr>
            <a:srgbClr val="F26B43"/>
          </p15:clr>
        </p15:guide>
        <p15:guide id="31" pos="1451">
          <p15:clr>
            <a:srgbClr val="F26B43"/>
          </p15:clr>
        </p15:guide>
        <p15:guide id="32" pos="1292">
          <p15:clr>
            <a:srgbClr val="F26B43"/>
          </p15:clr>
        </p15:guide>
        <p15:guide id="33" pos="1134">
          <p15:clr>
            <a:srgbClr val="F26B43"/>
          </p15:clr>
        </p15:guide>
        <p15:guide id="34" pos="975">
          <p15:clr>
            <a:srgbClr val="F26B43"/>
          </p15:clr>
        </p15:guide>
        <p15:guide id="35" pos="816">
          <p15:clr>
            <a:srgbClr val="F26B43"/>
          </p15:clr>
        </p15:guide>
        <p15:guide id="36" pos="657">
          <p15:clr>
            <a:srgbClr val="F26B43"/>
          </p15:clr>
        </p15:guide>
        <p15:guide id="37" pos="499">
          <p15:clr>
            <a:srgbClr val="F26B43"/>
          </p15:clr>
        </p15:guide>
        <p15:guide id="38" pos="340">
          <p15:clr>
            <a:srgbClr val="F26B43"/>
          </p15:clr>
        </p15:guide>
        <p15:guide id="39" pos="3039">
          <p15:clr>
            <a:srgbClr val="F26B43"/>
          </p15:clr>
        </p15:guide>
        <p15:guide id="40" pos="3198">
          <p15:clr>
            <a:srgbClr val="F26B43"/>
          </p15:clr>
        </p15:guide>
        <p15:guide id="41" pos="3356">
          <p15:clr>
            <a:srgbClr val="F26B43"/>
          </p15:clr>
        </p15:guide>
        <p15:guide id="42" pos="3515">
          <p15:clr>
            <a:srgbClr val="F26B43"/>
          </p15:clr>
        </p15:guide>
        <p15:guide id="43" pos="3674">
          <p15:clr>
            <a:srgbClr val="F26B43"/>
          </p15:clr>
        </p15:guide>
        <p15:guide id="44" pos="3833">
          <p15:clr>
            <a:srgbClr val="F26B43"/>
          </p15:clr>
        </p15:guide>
        <p15:guide id="45" pos="3991">
          <p15:clr>
            <a:srgbClr val="F26B43"/>
          </p15:clr>
        </p15:guide>
        <p15:guide id="46" pos="4150">
          <p15:clr>
            <a:srgbClr val="F26B43"/>
          </p15:clr>
        </p15:guide>
        <p15:guide id="47" pos="4309">
          <p15:clr>
            <a:srgbClr val="F26B43"/>
          </p15:clr>
        </p15:guide>
        <p15:guide id="48" pos="4468">
          <p15:clr>
            <a:srgbClr val="F26B43"/>
          </p15:clr>
        </p15:guide>
        <p15:guide id="49" pos="4626">
          <p15:clr>
            <a:srgbClr val="F26B43"/>
          </p15:clr>
        </p15:guide>
        <p15:guide id="50" pos="4785">
          <p15:clr>
            <a:srgbClr val="F26B43"/>
          </p15:clr>
        </p15:guide>
        <p15:guide id="51" pos="4944">
          <p15:clr>
            <a:srgbClr val="F26B43"/>
          </p15:clr>
        </p15:guide>
        <p15:guide id="52" pos="5103">
          <p15:clr>
            <a:srgbClr val="F26B43"/>
          </p15:clr>
        </p15:guide>
        <p15:guide id="53" pos="5261">
          <p15:clr>
            <a:srgbClr val="F26B43"/>
          </p15:clr>
        </p15:guide>
        <p15:guide id="54" pos="5420">
          <p15:clr>
            <a:srgbClr val="F26B43"/>
          </p15:clr>
        </p15:guide>
        <p15:guide id="55" orient="horz" pos="3117">
          <p15:clr>
            <a:srgbClr val="F26B43"/>
          </p15:clr>
        </p15:guide>
        <p15:guide id="56" orient="horz" pos="123">
          <p15:clr>
            <a:srgbClr val="F26B43"/>
          </p15:clr>
        </p15:guide>
        <p15:guide id="57" orient="horz" pos="282">
          <p15:clr>
            <a:srgbClr val="F26B43"/>
          </p15:clr>
        </p15:guide>
        <p15:guide id="58" orient="horz" pos="531">
          <p15:clr>
            <a:srgbClr val="F26B43"/>
          </p15:clr>
        </p15:guide>
        <p15:guide id="59" orient="horz" pos="804">
          <p15:clr>
            <a:srgbClr val="F26B43"/>
          </p15:clr>
        </p15:guide>
        <p15:guide id="60" orient="horz" pos="1076">
          <p15:clr>
            <a:srgbClr val="F26B43"/>
          </p15:clr>
        </p15:guide>
        <p15:guide id="61" orient="horz" pos="1348">
          <p15:clr>
            <a:srgbClr val="F26B43"/>
          </p15:clr>
        </p15:guide>
        <p15:guide id="62" orient="horz" pos="1620">
          <p15:clr>
            <a:srgbClr val="F26B43"/>
          </p15:clr>
        </p15:guide>
        <p15:guide id="63" orient="horz" pos="1892">
          <p15:clr>
            <a:srgbClr val="F26B43"/>
          </p15:clr>
        </p15:guide>
        <p15:guide id="64" orient="horz" pos="2164">
          <p15:clr>
            <a:srgbClr val="F26B43"/>
          </p15:clr>
        </p15:guide>
        <p15:guide id="65" orient="horz" pos="2436">
          <p15:clr>
            <a:srgbClr val="F26B43"/>
          </p15:clr>
        </p15:guide>
        <p15:guide id="66" orient="horz" pos="2709">
          <p15:clr>
            <a:srgbClr val="F26B43"/>
          </p15:clr>
        </p15:guide>
        <p15:guide id="67" orient="horz" pos="298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97731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3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200727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5" y="4808171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1" y="1"/>
            <a:ext cx="9143999" cy="627062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FFFFFF">
                    <a:lumMod val="50000"/>
                  </a:srgbClr>
                </a:solidFill>
              </a:rPr>
              <a:t>    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334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6" orient="horz" pos="1484">
          <p15:clr>
            <a:srgbClr val="F26B43"/>
          </p15:clr>
        </p15:guide>
        <p15:guide id="9" orient="horz" pos="1756">
          <p15:clr>
            <a:srgbClr val="F26B43"/>
          </p15:clr>
        </p15:guide>
        <p15:guide id="10" orient="horz" pos="2845">
          <p15:clr>
            <a:srgbClr val="F26B43"/>
          </p15:clr>
        </p15:guide>
        <p15:guide id="16" orient="horz" pos="2028">
          <p15:clr>
            <a:srgbClr val="F26B43"/>
          </p15:clr>
        </p15:guide>
        <p15:guide id="17" orient="horz" pos="2300">
          <p15:clr>
            <a:srgbClr val="F26B43"/>
          </p15:clr>
        </p15:guide>
        <p15:guide id="18" orient="horz" pos="2573">
          <p15:clr>
            <a:srgbClr val="F26B43"/>
          </p15:clr>
        </p15:guide>
        <p15:guide id="19" orient="horz" pos="1212">
          <p15:clr>
            <a:srgbClr val="F26B43"/>
          </p15:clr>
        </p15:guide>
        <p15:guide id="20" orient="horz" pos="940">
          <p15:clr>
            <a:srgbClr val="F26B43"/>
          </p15:clr>
        </p15:guide>
        <p15:guide id="21" orient="horz" pos="667">
          <p15:clr>
            <a:srgbClr val="F26B43"/>
          </p15:clr>
        </p15:guide>
        <p15:guide id="22" orient="horz" pos="395">
          <p15:clr>
            <a:srgbClr val="F26B43"/>
          </p15:clr>
        </p15:guide>
        <p15:guide id="23" pos="2721">
          <p15:clr>
            <a:srgbClr val="F26B43"/>
          </p15:clr>
        </p15:guide>
        <p15:guide id="24" pos="2562">
          <p15:clr>
            <a:srgbClr val="F26B43"/>
          </p15:clr>
        </p15:guide>
        <p15:guide id="25" pos="2404">
          <p15:clr>
            <a:srgbClr val="F26B43"/>
          </p15:clr>
        </p15:guide>
        <p15:guide id="26" pos="2245">
          <p15:clr>
            <a:srgbClr val="F26B43"/>
          </p15:clr>
        </p15:guide>
        <p15:guide id="27" pos="2086">
          <p15:clr>
            <a:srgbClr val="F26B43"/>
          </p15:clr>
        </p15:guide>
        <p15:guide id="28" pos="1927">
          <p15:clr>
            <a:srgbClr val="F26B43"/>
          </p15:clr>
        </p15:guide>
        <p15:guide id="29" pos="1769">
          <p15:clr>
            <a:srgbClr val="F26B43"/>
          </p15:clr>
        </p15:guide>
        <p15:guide id="30" pos="1610">
          <p15:clr>
            <a:srgbClr val="F26B43"/>
          </p15:clr>
        </p15:guide>
        <p15:guide id="31" pos="1451">
          <p15:clr>
            <a:srgbClr val="F26B43"/>
          </p15:clr>
        </p15:guide>
        <p15:guide id="32" pos="1292">
          <p15:clr>
            <a:srgbClr val="F26B43"/>
          </p15:clr>
        </p15:guide>
        <p15:guide id="33" pos="1134">
          <p15:clr>
            <a:srgbClr val="F26B43"/>
          </p15:clr>
        </p15:guide>
        <p15:guide id="34" pos="975">
          <p15:clr>
            <a:srgbClr val="F26B43"/>
          </p15:clr>
        </p15:guide>
        <p15:guide id="35" pos="816">
          <p15:clr>
            <a:srgbClr val="F26B43"/>
          </p15:clr>
        </p15:guide>
        <p15:guide id="36" pos="657">
          <p15:clr>
            <a:srgbClr val="F26B43"/>
          </p15:clr>
        </p15:guide>
        <p15:guide id="37" pos="499">
          <p15:clr>
            <a:srgbClr val="F26B43"/>
          </p15:clr>
        </p15:guide>
        <p15:guide id="38" pos="340">
          <p15:clr>
            <a:srgbClr val="F26B43"/>
          </p15:clr>
        </p15:guide>
        <p15:guide id="39" pos="3039">
          <p15:clr>
            <a:srgbClr val="F26B43"/>
          </p15:clr>
        </p15:guide>
        <p15:guide id="40" pos="3198">
          <p15:clr>
            <a:srgbClr val="F26B43"/>
          </p15:clr>
        </p15:guide>
        <p15:guide id="41" pos="3356">
          <p15:clr>
            <a:srgbClr val="F26B43"/>
          </p15:clr>
        </p15:guide>
        <p15:guide id="42" pos="3515">
          <p15:clr>
            <a:srgbClr val="F26B43"/>
          </p15:clr>
        </p15:guide>
        <p15:guide id="43" pos="3674">
          <p15:clr>
            <a:srgbClr val="F26B43"/>
          </p15:clr>
        </p15:guide>
        <p15:guide id="44" pos="3833">
          <p15:clr>
            <a:srgbClr val="F26B43"/>
          </p15:clr>
        </p15:guide>
        <p15:guide id="45" pos="3991">
          <p15:clr>
            <a:srgbClr val="F26B43"/>
          </p15:clr>
        </p15:guide>
        <p15:guide id="46" pos="4150">
          <p15:clr>
            <a:srgbClr val="F26B43"/>
          </p15:clr>
        </p15:guide>
        <p15:guide id="47" pos="4309">
          <p15:clr>
            <a:srgbClr val="F26B43"/>
          </p15:clr>
        </p15:guide>
        <p15:guide id="48" pos="4468">
          <p15:clr>
            <a:srgbClr val="F26B43"/>
          </p15:clr>
        </p15:guide>
        <p15:guide id="49" pos="4626">
          <p15:clr>
            <a:srgbClr val="F26B43"/>
          </p15:clr>
        </p15:guide>
        <p15:guide id="50" pos="4785">
          <p15:clr>
            <a:srgbClr val="F26B43"/>
          </p15:clr>
        </p15:guide>
        <p15:guide id="51" pos="4944">
          <p15:clr>
            <a:srgbClr val="F26B43"/>
          </p15:clr>
        </p15:guide>
        <p15:guide id="52" pos="5103">
          <p15:clr>
            <a:srgbClr val="F26B43"/>
          </p15:clr>
        </p15:guide>
        <p15:guide id="53" pos="5261">
          <p15:clr>
            <a:srgbClr val="F26B43"/>
          </p15:clr>
        </p15:guide>
        <p15:guide id="54" pos="5420">
          <p15:clr>
            <a:srgbClr val="F26B43"/>
          </p15:clr>
        </p15:guide>
        <p15:guide id="55" orient="horz" pos="3117">
          <p15:clr>
            <a:srgbClr val="F26B43"/>
          </p15:clr>
        </p15:guide>
        <p15:guide id="56" orient="horz" pos="123">
          <p15:clr>
            <a:srgbClr val="F26B43"/>
          </p15:clr>
        </p15:guide>
        <p15:guide id="57" orient="horz" pos="282">
          <p15:clr>
            <a:srgbClr val="F26B43"/>
          </p15:clr>
        </p15:guide>
        <p15:guide id="58" orient="horz" pos="531">
          <p15:clr>
            <a:srgbClr val="F26B43"/>
          </p15:clr>
        </p15:guide>
        <p15:guide id="59" orient="horz" pos="804">
          <p15:clr>
            <a:srgbClr val="F26B43"/>
          </p15:clr>
        </p15:guide>
        <p15:guide id="60" orient="horz" pos="1076">
          <p15:clr>
            <a:srgbClr val="F26B43"/>
          </p15:clr>
        </p15:guide>
        <p15:guide id="61" orient="horz" pos="1348">
          <p15:clr>
            <a:srgbClr val="F26B43"/>
          </p15:clr>
        </p15:guide>
        <p15:guide id="62" orient="horz" pos="1620">
          <p15:clr>
            <a:srgbClr val="F26B43"/>
          </p15:clr>
        </p15:guide>
        <p15:guide id="63" orient="horz" pos="1892">
          <p15:clr>
            <a:srgbClr val="F26B43"/>
          </p15:clr>
        </p15:guide>
        <p15:guide id="64" orient="horz" pos="2164">
          <p15:clr>
            <a:srgbClr val="F26B43"/>
          </p15:clr>
        </p15:guide>
        <p15:guide id="65" orient="horz" pos="2436">
          <p15:clr>
            <a:srgbClr val="F26B43"/>
          </p15:clr>
        </p15:guide>
        <p15:guide id="66" orient="horz" pos="2709">
          <p15:clr>
            <a:srgbClr val="F26B43"/>
          </p15:clr>
        </p15:guide>
        <p15:guide id="67" orient="horz" pos="298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1" y="897732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r>
              <a:rPr lang="ru-RU"/>
              <a:t> </a:t>
            </a:r>
            <a:endParaRPr lang="en-US"/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r>
              <a:rPr lang="ru-RU"/>
              <a:t>     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 defTabSz="457189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4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pPr defTabSz="457189"/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 defTabSz="457189"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1" y="200728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6" y="4808172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defTabSz="457189"/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 txBox="1">
            <a:spLocks/>
          </p:cNvSpPr>
          <p:nvPr/>
        </p:nvSpPr>
        <p:spPr>
          <a:xfrm>
            <a:off x="2" y="1"/>
            <a:ext cx="9143999" cy="627062"/>
          </a:xfrm>
          <a:prstGeom prst="rect">
            <a:avLst/>
          </a:prstGeom>
          <a:blipFill dpi="0" rotWithShape="1">
            <a:blip r:embed="rId20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rgbClr val="FFFFFF">
                    <a:lumMod val="50000"/>
                  </a:srgbClr>
                </a:solidFill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423981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4" r:id="rId16"/>
    <p:sldLayoutId id="2147483795" r:id="rId17"/>
    <p:sldLayoutId id="2147483796" r:id="rId18"/>
  </p:sldLayoutIdLst>
  <p:hf hdr="0"/>
  <p:txStyles>
    <p:titleStyle>
      <a:lvl1pPr algn="l" defTabSz="457189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892" indent="-342892" algn="l" defTabSz="457189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484">
          <p15:clr>
            <a:srgbClr val="F26B43"/>
          </p15:clr>
        </p15:guide>
        <p15:guide id="3" orient="horz" pos="1756">
          <p15:clr>
            <a:srgbClr val="F26B43"/>
          </p15:clr>
        </p15:guide>
        <p15:guide id="4" orient="horz" pos="2845">
          <p15:clr>
            <a:srgbClr val="F26B43"/>
          </p15:clr>
        </p15:guide>
        <p15:guide id="5" orient="horz" pos="2028">
          <p15:clr>
            <a:srgbClr val="F26B43"/>
          </p15:clr>
        </p15:guide>
        <p15:guide id="6" orient="horz" pos="2300">
          <p15:clr>
            <a:srgbClr val="F26B43"/>
          </p15:clr>
        </p15:guide>
        <p15:guide id="7" orient="horz" pos="2573">
          <p15:clr>
            <a:srgbClr val="F26B43"/>
          </p15:clr>
        </p15:guide>
        <p15:guide id="8" orient="horz" pos="1212">
          <p15:clr>
            <a:srgbClr val="F26B43"/>
          </p15:clr>
        </p15:guide>
        <p15:guide id="9" orient="horz" pos="940">
          <p15:clr>
            <a:srgbClr val="F26B43"/>
          </p15:clr>
        </p15:guide>
        <p15:guide id="10" orient="horz" pos="667">
          <p15:clr>
            <a:srgbClr val="F26B43"/>
          </p15:clr>
        </p15:guide>
        <p15:guide id="11" orient="horz" pos="395">
          <p15:clr>
            <a:srgbClr val="F26B43"/>
          </p15:clr>
        </p15:guide>
        <p15:guide id="12" pos="2721">
          <p15:clr>
            <a:srgbClr val="F26B43"/>
          </p15:clr>
        </p15:guide>
        <p15:guide id="13" pos="2562">
          <p15:clr>
            <a:srgbClr val="F26B43"/>
          </p15:clr>
        </p15:guide>
        <p15:guide id="14" pos="2404">
          <p15:clr>
            <a:srgbClr val="F26B43"/>
          </p15:clr>
        </p15:guide>
        <p15:guide id="15" pos="2245">
          <p15:clr>
            <a:srgbClr val="F26B43"/>
          </p15:clr>
        </p15:guide>
        <p15:guide id="16" pos="2086">
          <p15:clr>
            <a:srgbClr val="F26B43"/>
          </p15:clr>
        </p15:guide>
        <p15:guide id="17" pos="1927">
          <p15:clr>
            <a:srgbClr val="F26B43"/>
          </p15:clr>
        </p15:guide>
        <p15:guide id="18" pos="1769">
          <p15:clr>
            <a:srgbClr val="F26B43"/>
          </p15:clr>
        </p15:guide>
        <p15:guide id="19" pos="1610">
          <p15:clr>
            <a:srgbClr val="F26B43"/>
          </p15:clr>
        </p15:guide>
        <p15:guide id="20" pos="1451">
          <p15:clr>
            <a:srgbClr val="F26B43"/>
          </p15:clr>
        </p15:guide>
        <p15:guide id="21" pos="1292">
          <p15:clr>
            <a:srgbClr val="F26B43"/>
          </p15:clr>
        </p15:guide>
        <p15:guide id="22" pos="1134">
          <p15:clr>
            <a:srgbClr val="F26B43"/>
          </p15:clr>
        </p15:guide>
        <p15:guide id="23" pos="975">
          <p15:clr>
            <a:srgbClr val="F26B43"/>
          </p15:clr>
        </p15:guide>
        <p15:guide id="24" pos="816">
          <p15:clr>
            <a:srgbClr val="F26B43"/>
          </p15:clr>
        </p15:guide>
        <p15:guide id="25" pos="657">
          <p15:clr>
            <a:srgbClr val="F26B43"/>
          </p15:clr>
        </p15:guide>
        <p15:guide id="26" pos="499">
          <p15:clr>
            <a:srgbClr val="F26B43"/>
          </p15:clr>
        </p15:guide>
        <p15:guide id="27" pos="340">
          <p15:clr>
            <a:srgbClr val="F26B43"/>
          </p15:clr>
        </p15:guide>
        <p15:guide id="28" pos="3039">
          <p15:clr>
            <a:srgbClr val="F26B43"/>
          </p15:clr>
        </p15:guide>
        <p15:guide id="29" pos="3198">
          <p15:clr>
            <a:srgbClr val="F26B43"/>
          </p15:clr>
        </p15:guide>
        <p15:guide id="30" pos="3356">
          <p15:clr>
            <a:srgbClr val="F26B43"/>
          </p15:clr>
        </p15:guide>
        <p15:guide id="31" pos="3515">
          <p15:clr>
            <a:srgbClr val="F26B43"/>
          </p15:clr>
        </p15:guide>
        <p15:guide id="32" pos="3674">
          <p15:clr>
            <a:srgbClr val="F26B43"/>
          </p15:clr>
        </p15:guide>
        <p15:guide id="33" pos="3833">
          <p15:clr>
            <a:srgbClr val="F26B43"/>
          </p15:clr>
        </p15:guide>
        <p15:guide id="34" pos="3991">
          <p15:clr>
            <a:srgbClr val="F26B43"/>
          </p15:clr>
        </p15:guide>
        <p15:guide id="35" pos="4150">
          <p15:clr>
            <a:srgbClr val="F26B43"/>
          </p15:clr>
        </p15:guide>
        <p15:guide id="36" pos="4309">
          <p15:clr>
            <a:srgbClr val="F26B43"/>
          </p15:clr>
        </p15:guide>
        <p15:guide id="37" pos="4468">
          <p15:clr>
            <a:srgbClr val="F26B43"/>
          </p15:clr>
        </p15:guide>
        <p15:guide id="38" pos="4626">
          <p15:clr>
            <a:srgbClr val="F26B43"/>
          </p15:clr>
        </p15:guide>
        <p15:guide id="39" pos="4785">
          <p15:clr>
            <a:srgbClr val="F26B43"/>
          </p15:clr>
        </p15:guide>
        <p15:guide id="40" pos="4944">
          <p15:clr>
            <a:srgbClr val="F26B43"/>
          </p15:clr>
        </p15:guide>
        <p15:guide id="41" pos="5103">
          <p15:clr>
            <a:srgbClr val="F26B43"/>
          </p15:clr>
        </p15:guide>
        <p15:guide id="42" pos="5261">
          <p15:clr>
            <a:srgbClr val="F26B43"/>
          </p15:clr>
        </p15:guide>
        <p15:guide id="43" pos="5420">
          <p15:clr>
            <a:srgbClr val="F26B43"/>
          </p15:clr>
        </p15:guide>
        <p15:guide id="44" orient="horz" pos="3117">
          <p15:clr>
            <a:srgbClr val="F26B43"/>
          </p15:clr>
        </p15:guide>
        <p15:guide id="45" orient="horz" pos="123">
          <p15:clr>
            <a:srgbClr val="F26B43"/>
          </p15:clr>
        </p15:guide>
        <p15:guide id="46" orient="horz" pos="282">
          <p15:clr>
            <a:srgbClr val="F26B43"/>
          </p15:clr>
        </p15:guide>
        <p15:guide id="47" orient="horz" pos="531">
          <p15:clr>
            <a:srgbClr val="F26B43"/>
          </p15:clr>
        </p15:guide>
        <p15:guide id="48" orient="horz" pos="804">
          <p15:clr>
            <a:srgbClr val="F26B43"/>
          </p15:clr>
        </p15:guide>
        <p15:guide id="49" orient="horz" pos="1076">
          <p15:clr>
            <a:srgbClr val="F26B43"/>
          </p15:clr>
        </p15:guide>
        <p15:guide id="50" orient="horz" pos="1348">
          <p15:clr>
            <a:srgbClr val="F26B43"/>
          </p15:clr>
        </p15:guide>
        <p15:guide id="51" orient="horz" pos="1620">
          <p15:clr>
            <a:srgbClr val="F26B43"/>
          </p15:clr>
        </p15:guide>
        <p15:guide id="52" orient="horz" pos="1892">
          <p15:clr>
            <a:srgbClr val="F26B43"/>
          </p15:clr>
        </p15:guide>
        <p15:guide id="53" orient="horz" pos="2164">
          <p15:clr>
            <a:srgbClr val="F26B43"/>
          </p15:clr>
        </p15:guide>
        <p15:guide id="54" orient="horz" pos="2436">
          <p15:clr>
            <a:srgbClr val="F26B43"/>
          </p15:clr>
        </p15:guide>
        <p15:guide id="55" orient="horz" pos="2709">
          <p15:clr>
            <a:srgbClr val="F26B43"/>
          </p15:clr>
        </p15:guide>
        <p15:guide id="56" orient="horz" pos="298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97731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/>
            <a:r>
              <a:rPr lang="ru-RU" dirty="0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3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200727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5" y="4808171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1" y="1"/>
            <a:ext cx="9143999" cy="627062"/>
          </a:xfrm>
          <a:prstGeom prst="rect">
            <a:avLst/>
          </a:prstGeom>
          <a:blipFill dpi="0" rotWithShape="1">
            <a:blip r:embed="rId15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FFFF">
                    <a:lumMod val="50000"/>
                  </a:srgbClr>
                </a:solidFill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533763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484">
          <p15:clr>
            <a:srgbClr val="F26B43"/>
          </p15:clr>
        </p15:guide>
        <p15:guide id="3" orient="horz" pos="1756">
          <p15:clr>
            <a:srgbClr val="F26B43"/>
          </p15:clr>
        </p15:guide>
        <p15:guide id="4" orient="horz" pos="2845">
          <p15:clr>
            <a:srgbClr val="F26B43"/>
          </p15:clr>
        </p15:guide>
        <p15:guide id="5" orient="horz" pos="2028">
          <p15:clr>
            <a:srgbClr val="F26B43"/>
          </p15:clr>
        </p15:guide>
        <p15:guide id="6" orient="horz" pos="2300">
          <p15:clr>
            <a:srgbClr val="F26B43"/>
          </p15:clr>
        </p15:guide>
        <p15:guide id="7" orient="horz" pos="2573">
          <p15:clr>
            <a:srgbClr val="F26B43"/>
          </p15:clr>
        </p15:guide>
        <p15:guide id="8" orient="horz" pos="1212">
          <p15:clr>
            <a:srgbClr val="F26B43"/>
          </p15:clr>
        </p15:guide>
        <p15:guide id="9" orient="horz" pos="940">
          <p15:clr>
            <a:srgbClr val="F26B43"/>
          </p15:clr>
        </p15:guide>
        <p15:guide id="10" orient="horz" pos="667">
          <p15:clr>
            <a:srgbClr val="F26B43"/>
          </p15:clr>
        </p15:guide>
        <p15:guide id="11" orient="horz" pos="395">
          <p15:clr>
            <a:srgbClr val="F26B43"/>
          </p15:clr>
        </p15:guide>
        <p15:guide id="12" pos="2721">
          <p15:clr>
            <a:srgbClr val="F26B43"/>
          </p15:clr>
        </p15:guide>
        <p15:guide id="13" pos="2562">
          <p15:clr>
            <a:srgbClr val="F26B43"/>
          </p15:clr>
        </p15:guide>
        <p15:guide id="14" pos="2404">
          <p15:clr>
            <a:srgbClr val="F26B43"/>
          </p15:clr>
        </p15:guide>
        <p15:guide id="15" pos="2245">
          <p15:clr>
            <a:srgbClr val="F26B43"/>
          </p15:clr>
        </p15:guide>
        <p15:guide id="16" pos="2086">
          <p15:clr>
            <a:srgbClr val="F26B43"/>
          </p15:clr>
        </p15:guide>
        <p15:guide id="17" pos="1927">
          <p15:clr>
            <a:srgbClr val="F26B43"/>
          </p15:clr>
        </p15:guide>
        <p15:guide id="18" pos="1769">
          <p15:clr>
            <a:srgbClr val="F26B43"/>
          </p15:clr>
        </p15:guide>
        <p15:guide id="19" pos="1610">
          <p15:clr>
            <a:srgbClr val="F26B43"/>
          </p15:clr>
        </p15:guide>
        <p15:guide id="20" pos="1451">
          <p15:clr>
            <a:srgbClr val="F26B43"/>
          </p15:clr>
        </p15:guide>
        <p15:guide id="21" pos="1292">
          <p15:clr>
            <a:srgbClr val="F26B43"/>
          </p15:clr>
        </p15:guide>
        <p15:guide id="22" pos="1134">
          <p15:clr>
            <a:srgbClr val="F26B43"/>
          </p15:clr>
        </p15:guide>
        <p15:guide id="23" pos="975">
          <p15:clr>
            <a:srgbClr val="F26B43"/>
          </p15:clr>
        </p15:guide>
        <p15:guide id="24" pos="816">
          <p15:clr>
            <a:srgbClr val="F26B43"/>
          </p15:clr>
        </p15:guide>
        <p15:guide id="25" pos="657">
          <p15:clr>
            <a:srgbClr val="F26B43"/>
          </p15:clr>
        </p15:guide>
        <p15:guide id="26" pos="499">
          <p15:clr>
            <a:srgbClr val="F26B43"/>
          </p15:clr>
        </p15:guide>
        <p15:guide id="27" pos="340">
          <p15:clr>
            <a:srgbClr val="F26B43"/>
          </p15:clr>
        </p15:guide>
        <p15:guide id="28" pos="3039">
          <p15:clr>
            <a:srgbClr val="F26B43"/>
          </p15:clr>
        </p15:guide>
        <p15:guide id="29" pos="3198">
          <p15:clr>
            <a:srgbClr val="F26B43"/>
          </p15:clr>
        </p15:guide>
        <p15:guide id="30" pos="3356">
          <p15:clr>
            <a:srgbClr val="F26B43"/>
          </p15:clr>
        </p15:guide>
        <p15:guide id="31" pos="3515">
          <p15:clr>
            <a:srgbClr val="F26B43"/>
          </p15:clr>
        </p15:guide>
        <p15:guide id="32" pos="3674">
          <p15:clr>
            <a:srgbClr val="F26B43"/>
          </p15:clr>
        </p15:guide>
        <p15:guide id="33" pos="3833">
          <p15:clr>
            <a:srgbClr val="F26B43"/>
          </p15:clr>
        </p15:guide>
        <p15:guide id="34" pos="3991">
          <p15:clr>
            <a:srgbClr val="F26B43"/>
          </p15:clr>
        </p15:guide>
        <p15:guide id="35" pos="4150">
          <p15:clr>
            <a:srgbClr val="F26B43"/>
          </p15:clr>
        </p15:guide>
        <p15:guide id="36" pos="4309">
          <p15:clr>
            <a:srgbClr val="F26B43"/>
          </p15:clr>
        </p15:guide>
        <p15:guide id="37" pos="4468">
          <p15:clr>
            <a:srgbClr val="F26B43"/>
          </p15:clr>
        </p15:guide>
        <p15:guide id="38" pos="4626">
          <p15:clr>
            <a:srgbClr val="F26B43"/>
          </p15:clr>
        </p15:guide>
        <p15:guide id="39" pos="4785">
          <p15:clr>
            <a:srgbClr val="F26B43"/>
          </p15:clr>
        </p15:guide>
        <p15:guide id="40" pos="4944">
          <p15:clr>
            <a:srgbClr val="F26B43"/>
          </p15:clr>
        </p15:guide>
        <p15:guide id="41" pos="5103">
          <p15:clr>
            <a:srgbClr val="F26B43"/>
          </p15:clr>
        </p15:guide>
        <p15:guide id="42" pos="5261">
          <p15:clr>
            <a:srgbClr val="F26B43"/>
          </p15:clr>
        </p15:guide>
        <p15:guide id="43" pos="5420">
          <p15:clr>
            <a:srgbClr val="F26B43"/>
          </p15:clr>
        </p15:guide>
        <p15:guide id="44" orient="horz" pos="3117">
          <p15:clr>
            <a:srgbClr val="F26B43"/>
          </p15:clr>
        </p15:guide>
        <p15:guide id="45" orient="horz" pos="123">
          <p15:clr>
            <a:srgbClr val="F26B43"/>
          </p15:clr>
        </p15:guide>
        <p15:guide id="46" orient="horz" pos="282">
          <p15:clr>
            <a:srgbClr val="F26B43"/>
          </p15:clr>
        </p15:guide>
        <p15:guide id="47" orient="horz" pos="531">
          <p15:clr>
            <a:srgbClr val="F26B43"/>
          </p15:clr>
        </p15:guide>
        <p15:guide id="48" orient="horz" pos="804">
          <p15:clr>
            <a:srgbClr val="F26B43"/>
          </p15:clr>
        </p15:guide>
        <p15:guide id="49" orient="horz" pos="1076">
          <p15:clr>
            <a:srgbClr val="F26B43"/>
          </p15:clr>
        </p15:guide>
        <p15:guide id="50" orient="horz" pos="1348">
          <p15:clr>
            <a:srgbClr val="F26B43"/>
          </p15:clr>
        </p15:guide>
        <p15:guide id="51" orient="horz" pos="1620">
          <p15:clr>
            <a:srgbClr val="F26B43"/>
          </p15:clr>
        </p15:guide>
        <p15:guide id="52" orient="horz" pos="1892">
          <p15:clr>
            <a:srgbClr val="F26B43"/>
          </p15:clr>
        </p15:guide>
        <p15:guide id="53" orient="horz" pos="2164">
          <p15:clr>
            <a:srgbClr val="F26B43"/>
          </p15:clr>
        </p15:guide>
        <p15:guide id="54" orient="horz" pos="2436">
          <p15:clr>
            <a:srgbClr val="F26B43"/>
          </p15:clr>
        </p15:guide>
        <p15:guide id="55" orient="horz" pos="2709">
          <p15:clr>
            <a:srgbClr val="F26B43"/>
          </p15:clr>
        </p15:guide>
        <p15:guide id="56" orient="horz" pos="298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E43B524-6040-4604-B1C9-50E61A674AD8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692" y="0"/>
            <a:ext cx="9142615" cy="51435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97731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0219" y="4854703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200727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47289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  <p:sldLayoutId id="2147483828" r:id="rId15"/>
    <p:sldLayoutId id="2147483829" r:id="rId16"/>
    <p:sldLayoutId id="2147483830" r:id="rId17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b="1" i="0" kern="1200" cap="all">
          <a:solidFill>
            <a:schemeClr val="accent1"/>
          </a:solidFill>
          <a:latin typeface="Proxima Nova" panose="02000506030000020004" pitchFamily="2" charset="0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Proxima Nova A Semibold" panose="02000506030000020004" pitchFamily="2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Proxima Nova A Semibold" panose="02000506030000020004" pitchFamily="2" charset="0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Proxima Nova A Semibold" panose="02000506030000020004" pitchFamily="2" charset="0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6" orient="horz" pos="1484">
          <p15:clr>
            <a:srgbClr val="F26B43"/>
          </p15:clr>
        </p15:guide>
        <p15:guide id="9" orient="horz" pos="1756">
          <p15:clr>
            <a:srgbClr val="F26B43"/>
          </p15:clr>
        </p15:guide>
        <p15:guide id="10" orient="horz" pos="2845">
          <p15:clr>
            <a:srgbClr val="F26B43"/>
          </p15:clr>
        </p15:guide>
        <p15:guide id="16" orient="horz" pos="2028">
          <p15:clr>
            <a:srgbClr val="F26B43"/>
          </p15:clr>
        </p15:guide>
        <p15:guide id="17" orient="horz" pos="2300">
          <p15:clr>
            <a:srgbClr val="F26B43"/>
          </p15:clr>
        </p15:guide>
        <p15:guide id="18" orient="horz" pos="2573">
          <p15:clr>
            <a:srgbClr val="F26B43"/>
          </p15:clr>
        </p15:guide>
        <p15:guide id="19" orient="horz" pos="1212">
          <p15:clr>
            <a:srgbClr val="F26B43"/>
          </p15:clr>
        </p15:guide>
        <p15:guide id="20" orient="horz" pos="940">
          <p15:clr>
            <a:srgbClr val="F26B43"/>
          </p15:clr>
        </p15:guide>
        <p15:guide id="21" orient="horz" pos="667">
          <p15:clr>
            <a:srgbClr val="F26B43"/>
          </p15:clr>
        </p15:guide>
        <p15:guide id="22" orient="horz" pos="395">
          <p15:clr>
            <a:srgbClr val="F26B43"/>
          </p15:clr>
        </p15:guide>
        <p15:guide id="23" pos="2721">
          <p15:clr>
            <a:srgbClr val="F26B43"/>
          </p15:clr>
        </p15:guide>
        <p15:guide id="24" pos="2562">
          <p15:clr>
            <a:srgbClr val="F26B43"/>
          </p15:clr>
        </p15:guide>
        <p15:guide id="25" pos="2404">
          <p15:clr>
            <a:srgbClr val="F26B43"/>
          </p15:clr>
        </p15:guide>
        <p15:guide id="26" pos="2245">
          <p15:clr>
            <a:srgbClr val="F26B43"/>
          </p15:clr>
        </p15:guide>
        <p15:guide id="27" pos="2086">
          <p15:clr>
            <a:srgbClr val="F26B43"/>
          </p15:clr>
        </p15:guide>
        <p15:guide id="28" pos="1927">
          <p15:clr>
            <a:srgbClr val="F26B43"/>
          </p15:clr>
        </p15:guide>
        <p15:guide id="29" pos="1769">
          <p15:clr>
            <a:srgbClr val="F26B43"/>
          </p15:clr>
        </p15:guide>
        <p15:guide id="30" pos="1610">
          <p15:clr>
            <a:srgbClr val="F26B43"/>
          </p15:clr>
        </p15:guide>
        <p15:guide id="31" pos="1451">
          <p15:clr>
            <a:srgbClr val="F26B43"/>
          </p15:clr>
        </p15:guide>
        <p15:guide id="32" pos="1292">
          <p15:clr>
            <a:srgbClr val="F26B43"/>
          </p15:clr>
        </p15:guide>
        <p15:guide id="33" pos="1134">
          <p15:clr>
            <a:srgbClr val="F26B43"/>
          </p15:clr>
        </p15:guide>
        <p15:guide id="34" pos="975">
          <p15:clr>
            <a:srgbClr val="F26B43"/>
          </p15:clr>
        </p15:guide>
        <p15:guide id="35" pos="816">
          <p15:clr>
            <a:srgbClr val="F26B43"/>
          </p15:clr>
        </p15:guide>
        <p15:guide id="36" pos="657">
          <p15:clr>
            <a:srgbClr val="F26B43"/>
          </p15:clr>
        </p15:guide>
        <p15:guide id="37" pos="499">
          <p15:clr>
            <a:srgbClr val="F26B43"/>
          </p15:clr>
        </p15:guide>
        <p15:guide id="38" pos="340">
          <p15:clr>
            <a:srgbClr val="F26B43"/>
          </p15:clr>
        </p15:guide>
        <p15:guide id="39" pos="3039">
          <p15:clr>
            <a:srgbClr val="F26B43"/>
          </p15:clr>
        </p15:guide>
        <p15:guide id="40" pos="3198">
          <p15:clr>
            <a:srgbClr val="F26B43"/>
          </p15:clr>
        </p15:guide>
        <p15:guide id="41" pos="3356">
          <p15:clr>
            <a:srgbClr val="F26B43"/>
          </p15:clr>
        </p15:guide>
        <p15:guide id="42" pos="3515">
          <p15:clr>
            <a:srgbClr val="F26B43"/>
          </p15:clr>
        </p15:guide>
        <p15:guide id="43" pos="3674">
          <p15:clr>
            <a:srgbClr val="F26B43"/>
          </p15:clr>
        </p15:guide>
        <p15:guide id="44" pos="3833">
          <p15:clr>
            <a:srgbClr val="F26B43"/>
          </p15:clr>
        </p15:guide>
        <p15:guide id="45" pos="3991">
          <p15:clr>
            <a:srgbClr val="F26B43"/>
          </p15:clr>
        </p15:guide>
        <p15:guide id="46" pos="4150">
          <p15:clr>
            <a:srgbClr val="F26B43"/>
          </p15:clr>
        </p15:guide>
        <p15:guide id="47" pos="4309">
          <p15:clr>
            <a:srgbClr val="F26B43"/>
          </p15:clr>
        </p15:guide>
        <p15:guide id="48" pos="4468">
          <p15:clr>
            <a:srgbClr val="F26B43"/>
          </p15:clr>
        </p15:guide>
        <p15:guide id="49" pos="4626">
          <p15:clr>
            <a:srgbClr val="F26B43"/>
          </p15:clr>
        </p15:guide>
        <p15:guide id="50" pos="4785">
          <p15:clr>
            <a:srgbClr val="F26B43"/>
          </p15:clr>
        </p15:guide>
        <p15:guide id="51" pos="4944">
          <p15:clr>
            <a:srgbClr val="F26B43"/>
          </p15:clr>
        </p15:guide>
        <p15:guide id="52" pos="5103">
          <p15:clr>
            <a:srgbClr val="F26B43"/>
          </p15:clr>
        </p15:guide>
        <p15:guide id="53" pos="5261">
          <p15:clr>
            <a:srgbClr val="F26B43"/>
          </p15:clr>
        </p15:guide>
        <p15:guide id="54" pos="5420">
          <p15:clr>
            <a:srgbClr val="F26B43"/>
          </p15:clr>
        </p15:guide>
        <p15:guide id="55" orient="horz" pos="3117">
          <p15:clr>
            <a:srgbClr val="F26B43"/>
          </p15:clr>
        </p15:guide>
        <p15:guide id="56" orient="horz" pos="123">
          <p15:clr>
            <a:srgbClr val="F26B43"/>
          </p15:clr>
        </p15:guide>
        <p15:guide id="57" orient="horz" pos="282">
          <p15:clr>
            <a:srgbClr val="F26B43"/>
          </p15:clr>
        </p15:guide>
        <p15:guide id="58" orient="horz" pos="531">
          <p15:clr>
            <a:srgbClr val="F26B43"/>
          </p15:clr>
        </p15:guide>
        <p15:guide id="59" orient="horz" pos="804">
          <p15:clr>
            <a:srgbClr val="F26B43"/>
          </p15:clr>
        </p15:guide>
        <p15:guide id="60" orient="horz" pos="1076">
          <p15:clr>
            <a:srgbClr val="F26B43"/>
          </p15:clr>
        </p15:guide>
        <p15:guide id="61" orient="horz" pos="1348">
          <p15:clr>
            <a:srgbClr val="F26B43"/>
          </p15:clr>
        </p15:guide>
        <p15:guide id="62" orient="horz" pos="1620">
          <p15:clr>
            <a:srgbClr val="F26B43"/>
          </p15:clr>
        </p15:guide>
        <p15:guide id="63" orient="horz" pos="1892">
          <p15:clr>
            <a:srgbClr val="F26B43"/>
          </p15:clr>
        </p15:guide>
        <p15:guide id="64" orient="horz" pos="2164">
          <p15:clr>
            <a:srgbClr val="F26B43"/>
          </p15:clr>
        </p15:guide>
        <p15:guide id="65" orient="horz" pos="2436">
          <p15:clr>
            <a:srgbClr val="F26B43"/>
          </p15:clr>
        </p15:guide>
        <p15:guide id="66" orient="horz" pos="2709">
          <p15:clr>
            <a:srgbClr val="F26B43"/>
          </p15:clr>
        </p15:guide>
        <p15:guide id="67" orient="horz" pos="298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1" y="897732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r>
              <a:rPr lang="ru-RU"/>
              <a:t> </a:t>
            </a:r>
            <a:endParaRPr lang="en-US"/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r>
              <a:rPr lang="ru-RU"/>
              <a:t>     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 defTabSz="457189"/>
            <a:r>
              <a:rPr lang="ru-RU" smtClean="0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4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pPr defTabSz="457189"/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 defTabSz="457189"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1" y="200728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6" y="4808172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defTabSz="457189"/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 txBox="1">
            <a:spLocks/>
          </p:cNvSpPr>
          <p:nvPr/>
        </p:nvSpPr>
        <p:spPr>
          <a:xfrm>
            <a:off x="2" y="1"/>
            <a:ext cx="9143999" cy="627062"/>
          </a:xfrm>
          <a:prstGeom prst="rect">
            <a:avLst/>
          </a:prstGeom>
          <a:blipFill dpi="0" rotWithShape="1">
            <a:blip r:embed="rId19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rgbClr val="FFFFFF">
                    <a:lumMod val="50000"/>
                  </a:srgbClr>
                </a:solidFill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408527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  <p:sldLayoutId id="2147483848" r:id="rId15"/>
    <p:sldLayoutId id="2147483849" r:id="rId16"/>
    <p:sldLayoutId id="2147483850" r:id="rId17"/>
  </p:sldLayoutIdLst>
  <p:hf hdr="0"/>
  <p:txStyles>
    <p:titleStyle>
      <a:lvl1pPr algn="l" defTabSz="457189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892" indent="-342892" algn="l" defTabSz="457189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484">
          <p15:clr>
            <a:srgbClr val="F26B43"/>
          </p15:clr>
        </p15:guide>
        <p15:guide id="3" orient="horz" pos="1756">
          <p15:clr>
            <a:srgbClr val="F26B43"/>
          </p15:clr>
        </p15:guide>
        <p15:guide id="4" orient="horz" pos="2845">
          <p15:clr>
            <a:srgbClr val="F26B43"/>
          </p15:clr>
        </p15:guide>
        <p15:guide id="5" orient="horz" pos="2028">
          <p15:clr>
            <a:srgbClr val="F26B43"/>
          </p15:clr>
        </p15:guide>
        <p15:guide id="6" orient="horz" pos="2300">
          <p15:clr>
            <a:srgbClr val="F26B43"/>
          </p15:clr>
        </p15:guide>
        <p15:guide id="7" orient="horz" pos="2573">
          <p15:clr>
            <a:srgbClr val="F26B43"/>
          </p15:clr>
        </p15:guide>
        <p15:guide id="8" orient="horz" pos="1212">
          <p15:clr>
            <a:srgbClr val="F26B43"/>
          </p15:clr>
        </p15:guide>
        <p15:guide id="9" orient="horz" pos="940">
          <p15:clr>
            <a:srgbClr val="F26B43"/>
          </p15:clr>
        </p15:guide>
        <p15:guide id="10" orient="horz" pos="667">
          <p15:clr>
            <a:srgbClr val="F26B43"/>
          </p15:clr>
        </p15:guide>
        <p15:guide id="11" orient="horz" pos="395">
          <p15:clr>
            <a:srgbClr val="F26B43"/>
          </p15:clr>
        </p15:guide>
        <p15:guide id="12" pos="2721">
          <p15:clr>
            <a:srgbClr val="F26B43"/>
          </p15:clr>
        </p15:guide>
        <p15:guide id="13" pos="2562">
          <p15:clr>
            <a:srgbClr val="F26B43"/>
          </p15:clr>
        </p15:guide>
        <p15:guide id="14" pos="2404">
          <p15:clr>
            <a:srgbClr val="F26B43"/>
          </p15:clr>
        </p15:guide>
        <p15:guide id="15" pos="2245">
          <p15:clr>
            <a:srgbClr val="F26B43"/>
          </p15:clr>
        </p15:guide>
        <p15:guide id="16" pos="2086">
          <p15:clr>
            <a:srgbClr val="F26B43"/>
          </p15:clr>
        </p15:guide>
        <p15:guide id="17" pos="1927">
          <p15:clr>
            <a:srgbClr val="F26B43"/>
          </p15:clr>
        </p15:guide>
        <p15:guide id="18" pos="1769">
          <p15:clr>
            <a:srgbClr val="F26B43"/>
          </p15:clr>
        </p15:guide>
        <p15:guide id="19" pos="1610">
          <p15:clr>
            <a:srgbClr val="F26B43"/>
          </p15:clr>
        </p15:guide>
        <p15:guide id="20" pos="1451">
          <p15:clr>
            <a:srgbClr val="F26B43"/>
          </p15:clr>
        </p15:guide>
        <p15:guide id="21" pos="1292">
          <p15:clr>
            <a:srgbClr val="F26B43"/>
          </p15:clr>
        </p15:guide>
        <p15:guide id="22" pos="1134">
          <p15:clr>
            <a:srgbClr val="F26B43"/>
          </p15:clr>
        </p15:guide>
        <p15:guide id="23" pos="975">
          <p15:clr>
            <a:srgbClr val="F26B43"/>
          </p15:clr>
        </p15:guide>
        <p15:guide id="24" pos="816">
          <p15:clr>
            <a:srgbClr val="F26B43"/>
          </p15:clr>
        </p15:guide>
        <p15:guide id="25" pos="657">
          <p15:clr>
            <a:srgbClr val="F26B43"/>
          </p15:clr>
        </p15:guide>
        <p15:guide id="26" pos="499">
          <p15:clr>
            <a:srgbClr val="F26B43"/>
          </p15:clr>
        </p15:guide>
        <p15:guide id="27" pos="340">
          <p15:clr>
            <a:srgbClr val="F26B43"/>
          </p15:clr>
        </p15:guide>
        <p15:guide id="28" pos="3039">
          <p15:clr>
            <a:srgbClr val="F26B43"/>
          </p15:clr>
        </p15:guide>
        <p15:guide id="29" pos="3198">
          <p15:clr>
            <a:srgbClr val="F26B43"/>
          </p15:clr>
        </p15:guide>
        <p15:guide id="30" pos="3356">
          <p15:clr>
            <a:srgbClr val="F26B43"/>
          </p15:clr>
        </p15:guide>
        <p15:guide id="31" pos="3515">
          <p15:clr>
            <a:srgbClr val="F26B43"/>
          </p15:clr>
        </p15:guide>
        <p15:guide id="32" pos="3674">
          <p15:clr>
            <a:srgbClr val="F26B43"/>
          </p15:clr>
        </p15:guide>
        <p15:guide id="33" pos="3833">
          <p15:clr>
            <a:srgbClr val="F26B43"/>
          </p15:clr>
        </p15:guide>
        <p15:guide id="34" pos="3991">
          <p15:clr>
            <a:srgbClr val="F26B43"/>
          </p15:clr>
        </p15:guide>
        <p15:guide id="35" pos="4150">
          <p15:clr>
            <a:srgbClr val="F26B43"/>
          </p15:clr>
        </p15:guide>
        <p15:guide id="36" pos="4309">
          <p15:clr>
            <a:srgbClr val="F26B43"/>
          </p15:clr>
        </p15:guide>
        <p15:guide id="37" pos="4468">
          <p15:clr>
            <a:srgbClr val="F26B43"/>
          </p15:clr>
        </p15:guide>
        <p15:guide id="38" pos="4626">
          <p15:clr>
            <a:srgbClr val="F26B43"/>
          </p15:clr>
        </p15:guide>
        <p15:guide id="39" pos="4785">
          <p15:clr>
            <a:srgbClr val="F26B43"/>
          </p15:clr>
        </p15:guide>
        <p15:guide id="40" pos="4944">
          <p15:clr>
            <a:srgbClr val="F26B43"/>
          </p15:clr>
        </p15:guide>
        <p15:guide id="41" pos="5103">
          <p15:clr>
            <a:srgbClr val="F26B43"/>
          </p15:clr>
        </p15:guide>
        <p15:guide id="42" pos="5261">
          <p15:clr>
            <a:srgbClr val="F26B43"/>
          </p15:clr>
        </p15:guide>
        <p15:guide id="43" pos="5420">
          <p15:clr>
            <a:srgbClr val="F26B43"/>
          </p15:clr>
        </p15:guide>
        <p15:guide id="44" orient="horz" pos="3117">
          <p15:clr>
            <a:srgbClr val="F26B43"/>
          </p15:clr>
        </p15:guide>
        <p15:guide id="45" orient="horz" pos="123">
          <p15:clr>
            <a:srgbClr val="F26B43"/>
          </p15:clr>
        </p15:guide>
        <p15:guide id="46" orient="horz" pos="282">
          <p15:clr>
            <a:srgbClr val="F26B43"/>
          </p15:clr>
        </p15:guide>
        <p15:guide id="47" orient="horz" pos="531">
          <p15:clr>
            <a:srgbClr val="F26B43"/>
          </p15:clr>
        </p15:guide>
        <p15:guide id="48" orient="horz" pos="804">
          <p15:clr>
            <a:srgbClr val="F26B43"/>
          </p15:clr>
        </p15:guide>
        <p15:guide id="49" orient="horz" pos="1076">
          <p15:clr>
            <a:srgbClr val="F26B43"/>
          </p15:clr>
        </p15:guide>
        <p15:guide id="50" orient="horz" pos="1348">
          <p15:clr>
            <a:srgbClr val="F26B43"/>
          </p15:clr>
        </p15:guide>
        <p15:guide id="51" orient="horz" pos="1620">
          <p15:clr>
            <a:srgbClr val="F26B43"/>
          </p15:clr>
        </p15:guide>
        <p15:guide id="52" orient="horz" pos="1892">
          <p15:clr>
            <a:srgbClr val="F26B43"/>
          </p15:clr>
        </p15:guide>
        <p15:guide id="53" orient="horz" pos="2164">
          <p15:clr>
            <a:srgbClr val="F26B43"/>
          </p15:clr>
        </p15:guide>
        <p15:guide id="54" orient="horz" pos="2436">
          <p15:clr>
            <a:srgbClr val="F26B43"/>
          </p15:clr>
        </p15:guide>
        <p15:guide id="55" orient="horz" pos="2709">
          <p15:clr>
            <a:srgbClr val="F26B43"/>
          </p15:clr>
        </p15:guide>
        <p15:guide id="56" orient="horz" pos="298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97731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r>
              <a:rPr lang="ru-RU"/>
              <a:t> </a:t>
            </a:r>
            <a:endParaRPr lang="en-US"/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r>
              <a:rPr lang="ru-RU"/>
              <a:t>     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3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200727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5" y="4808171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1" y="1"/>
            <a:ext cx="9143999" cy="627062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129288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70" r:id="rId10"/>
    <p:sldLayoutId id="2147483871" r:id="rId11"/>
    <p:sldLayoutId id="2147483872" r:id="rId1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6" orient="horz" pos="1484">
          <p15:clr>
            <a:srgbClr val="F26B43"/>
          </p15:clr>
        </p15:guide>
        <p15:guide id="9" orient="horz" pos="1756">
          <p15:clr>
            <a:srgbClr val="F26B43"/>
          </p15:clr>
        </p15:guide>
        <p15:guide id="10" orient="horz" pos="2845">
          <p15:clr>
            <a:srgbClr val="F26B43"/>
          </p15:clr>
        </p15:guide>
        <p15:guide id="16" orient="horz" pos="2028">
          <p15:clr>
            <a:srgbClr val="F26B43"/>
          </p15:clr>
        </p15:guide>
        <p15:guide id="17" orient="horz" pos="2300">
          <p15:clr>
            <a:srgbClr val="F26B43"/>
          </p15:clr>
        </p15:guide>
        <p15:guide id="18" orient="horz" pos="2573">
          <p15:clr>
            <a:srgbClr val="F26B43"/>
          </p15:clr>
        </p15:guide>
        <p15:guide id="19" orient="horz" pos="1212">
          <p15:clr>
            <a:srgbClr val="F26B43"/>
          </p15:clr>
        </p15:guide>
        <p15:guide id="20" orient="horz" pos="940">
          <p15:clr>
            <a:srgbClr val="F26B43"/>
          </p15:clr>
        </p15:guide>
        <p15:guide id="21" orient="horz" pos="667">
          <p15:clr>
            <a:srgbClr val="F26B43"/>
          </p15:clr>
        </p15:guide>
        <p15:guide id="22" orient="horz" pos="395">
          <p15:clr>
            <a:srgbClr val="F26B43"/>
          </p15:clr>
        </p15:guide>
        <p15:guide id="23" pos="2721">
          <p15:clr>
            <a:srgbClr val="F26B43"/>
          </p15:clr>
        </p15:guide>
        <p15:guide id="24" pos="2562">
          <p15:clr>
            <a:srgbClr val="F26B43"/>
          </p15:clr>
        </p15:guide>
        <p15:guide id="25" pos="2404">
          <p15:clr>
            <a:srgbClr val="F26B43"/>
          </p15:clr>
        </p15:guide>
        <p15:guide id="26" pos="2245">
          <p15:clr>
            <a:srgbClr val="F26B43"/>
          </p15:clr>
        </p15:guide>
        <p15:guide id="27" pos="2086">
          <p15:clr>
            <a:srgbClr val="F26B43"/>
          </p15:clr>
        </p15:guide>
        <p15:guide id="28" pos="1927">
          <p15:clr>
            <a:srgbClr val="F26B43"/>
          </p15:clr>
        </p15:guide>
        <p15:guide id="29" pos="1769">
          <p15:clr>
            <a:srgbClr val="F26B43"/>
          </p15:clr>
        </p15:guide>
        <p15:guide id="30" pos="1610">
          <p15:clr>
            <a:srgbClr val="F26B43"/>
          </p15:clr>
        </p15:guide>
        <p15:guide id="31" pos="1451">
          <p15:clr>
            <a:srgbClr val="F26B43"/>
          </p15:clr>
        </p15:guide>
        <p15:guide id="32" pos="1292">
          <p15:clr>
            <a:srgbClr val="F26B43"/>
          </p15:clr>
        </p15:guide>
        <p15:guide id="33" pos="1134">
          <p15:clr>
            <a:srgbClr val="F26B43"/>
          </p15:clr>
        </p15:guide>
        <p15:guide id="34" pos="975">
          <p15:clr>
            <a:srgbClr val="F26B43"/>
          </p15:clr>
        </p15:guide>
        <p15:guide id="35" pos="816">
          <p15:clr>
            <a:srgbClr val="F26B43"/>
          </p15:clr>
        </p15:guide>
        <p15:guide id="36" pos="657">
          <p15:clr>
            <a:srgbClr val="F26B43"/>
          </p15:clr>
        </p15:guide>
        <p15:guide id="37" pos="499">
          <p15:clr>
            <a:srgbClr val="F26B43"/>
          </p15:clr>
        </p15:guide>
        <p15:guide id="38" pos="340">
          <p15:clr>
            <a:srgbClr val="F26B43"/>
          </p15:clr>
        </p15:guide>
        <p15:guide id="39" pos="3039">
          <p15:clr>
            <a:srgbClr val="F26B43"/>
          </p15:clr>
        </p15:guide>
        <p15:guide id="40" pos="3198">
          <p15:clr>
            <a:srgbClr val="F26B43"/>
          </p15:clr>
        </p15:guide>
        <p15:guide id="41" pos="3356">
          <p15:clr>
            <a:srgbClr val="F26B43"/>
          </p15:clr>
        </p15:guide>
        <p15:guide id="42" pos="3515">
          <p15:clr>
            <a:srgbClr val="F26B43"/>
          </p15:clr>
        </p15:guide>
        <p15:guide id="43" pos="3674">
          <p15:clr>
            <a:srgbClr val="F26B43"/>
          </p15:clr>
        </p15:guide>
        <p15:guide id="44" pos="3833">
          <p15:clr>
            <a:srgbClr val="F26B43"/>
          </p15:clr>
        </p15:guide>
        <p15:guide id="45" pos="3991">
          <p15:clr>
            <a:srgbClr val="F26B43"/>
          </p15:clr>
        </p15:guide>
        <p15:guide id="46" pos="4150">
          <p15:clr>
            <a:srgbClr val="F26B43"/>
          </p15:clr>
        </p15:guide>
        <p15:guide id="47" pos="4309">
          <p15:clr>
            <a:srgbClr val="F26B43"/>
          </p15:clr>
        </p15:guide>
        <p15:guide id="48" pos="4468">
          <p15:clr>
            <a:srgbClr val="F26B43"/>
          </p15:clr>
        </p15:guide>
        <p15:guide id="49" pos="4626">
          <p15:clr>
            <a:srgbClr val="F26B43"/>
          </p15:clr>
        </p15:guide>
        <p15:guide id="50" pos="4785">
          <p15:clr>
            <a:srgbClr val="F26B43"/>
          </p15:clr>
        </p15:guide>
        <p15:guide id="51" pos="4944">
          <p15:clr>
            <a:srgbClr val="F26B43"/>
          </p15:clr>
        </p15:guide>
        <p15:guide id="52" pos="5103">
          <p15:clr>
            <a:srgbClr val="F26B43"/>
          </p15:clr>
        </p15:guide>
        <p15:guide id="53" pos="5261">
          <p15:clr>
            <a:srgbClr val="F26B43"/>
          </p15:clr>
        </p15:guide>
        <p15:guide id="54" pos="5420">
          <p15:clr>
            <a:srgbClr val="F26B43"/>
          </p15:clr>
        </p15:guide>
        <p15:guide id="55" orient="horz" pos="3117">
          <p15:clr>
            <a:srgbClr val="F26B43"/>
          </p15:clr>
        </p15:guide>
        <p15:guide id="56" orient="horz" pos="123">
          <p15:clr>
            <a:srgbClr val="F26B43"/>
          </p15:clr>
        </p15:guide>
        <p15:guide id="57" orient="horz" pos="282">
          <p15:clr>
            <a:srgbClr val="F26B43"/>
          </p15:clr>
        </p15:guide>
        <p15:guide id="58" orient="horz" pos="531">
          <p15:clr>
            <a:srgbClr val="F26B43"/>
          </p15:clr>
        </p15:guide>
        <p15:guide id="59" orient="horz" pos="804">
          <p15:clr>
            <a:srgbClr val="F26B43"/>
          </p15:clr>
        </p15:guide>
        <p15:guide id="60" orient="horz" pos="1076">
          <p15:clr>
            <a:srgbClr val="F26B43"/>
          </p15:clr>
        </p15:guide>
        <p15:guide id="61" orient="horz" pos="1348">
          <p15:clr>
            <a:srgbClr val="F26B43"/>
          </p15:clr>
        </p15:guide>
        <p15:guide id="62" orient="horz" pos="1620">
          <p15:clr>
            <a:srgbClr val="F26B43"/>
          </p15:clr>
        </p15:guide>
        <p15:guide id="63" orient="horz" pos="1892">
          <p15:clr>
            <a:srgbClr val="F26B43"/>
          </p15:clr>
        </p15:guide>
        <p15:guide id="64" orient="horz" pos="2164">
          <p15:clr>
            <a:srgbClr val="F26B43"/>
          </p15:clr>
        </p15:guide>
        <p15:guide id="65" orient="horz" pos="2436">
          <p15:clr>
            <a:srgbClr val="F26B43"/>
          </p15:clr>
        </p15:guide>
        <p15:guide id="66" orient="horz" pos="2709">
          <p15:clr>
            <a:srgbClr val="F26B43"/>
          </p15:clr>
        </p15:guide>
        <p15:guide id="67" orient="horz" pos="298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1" y="897732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 defTabSz="457189"/>
            <a:r>
              <a:rPr lang="ru-RU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4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pPr defTabSz="457189"/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 defTabSz="457189"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1" y="200728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6" y="4808172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defTabSz="457189"/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2" y="1"/>
            <a:ext cx="9143999" cy="627062"/>
          </a:xfrm>
          <a:prstGeom prst="rect">
            <a:avLst/>
          </a:prstGeom>
          <a:blipFill dpi="0" rotWithShape="1">
            <a:blip r:embed="rId15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rgbClr val="FFFFFF">
                    <a:lumMod val="50000"/>
                  </a:srgbClr>
                </a:solidFill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247766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</p:sldLayoutIdLst>
  <p:hf hdr="0"/>
  <p:txStyles>
    <p:titleStyle>
      <a:lvl1pPr algn="l" defTabSz="457189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892" indent="-342892" algn="l" defTabSz="457189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484">
          <p15:clr>
            <a:srgbClr val="F26B43"/>
          </p15:clr>
        </p15:guide>
        <p15:guide id="3" orient="horz" pos="1756">
          <p15:clr>
            <a:srgbClr val="F26B43"/>
          </p15:clr>
        </p15:guide>
        <p15:guide id="4" orient="horz" pos="2845">
          <p15:clr>
            <a:srgbClr val="F26B43"/>
          </p15:clr>
        </p15:guide>
        <p15:guide id="5" orient="horz" pos="2028">
          <p15:clr>
            <a:srgbClr val="F26B43"/>
          </p15:clr>
        </p15:guide>
        <p15:guide id="6" orient="horz" pos="2300">
          <p15:clr>
            <a:srgbClr val="F26B43"/>
          </p15:clr>
        </p15:guide>
        <p15:guide id="7" orient="horz" pos="2573">
          <p15:clr>
            <a:srgbClr val="F26B43"/>
          </p15:clr>
        </p15:guide>
        <p15:guide id="8" orient="horz" pos="1212">
          <p15:clr>
            <a:srgbClr val="F26B43"/>
          </p15:clr>
        </p15:guide>
        <p15:guide id="9" orient="horz" pos="940">
          <p15:clr>
            <a:srgbClr val="F26B43"/>
          </p15:clr>
        </p15:guide>
        <p15:guide id="10" orient="horz" pos="667">
          <p15:clr>
            <a:srgbClr val="F26B43"/>
          </p15:clr>
        </p15:guide>
        <p15:guide id="11" orient="horz" pos="395">
          <p15:clr>
            <a:srgbClr val="F26B43"/>
          </p15:clr>
        </p15:guide>
        <p15:guide id="12" pos="2721">
          <p15:clr>
            <a:srgbClr val="F26B43"/>
          </p15:clr>
        </p15:guide>
        <p15:guide id="13" pos="2562">
          <p15:clr>
            <a:srgbClr val="F26B43"/>
          </p15:clr>
        </p15:guide>
        <p15:guide id="14" pos="2404">
          <p15:clr>
            <a:srgbClr val="F26B43"/>
          </p15:clr>
        </p15:guide>
        <p15:guide id="15" pos="2245">
          <p15:clr>
            <a:srgbClr val="F26B43"/>
          </p15:clr>
        </p15:guide>
        <p15:guide id="16" pos="2086">
          <p15:clr>
            <a:srgbClr val="F26B43"/>
          </p15:clr>
        </p15:guide>
        <p15:guide id="17" pos="1927">
          <p15:clr>
            <a:srgbClr val="F26B43"/>
          </p15:clr>
        </p15:guide>
        <p15:guide id="18" pos="1769">
          <p15:clr>
            <a:srgbClr val="F26B43"/>
          </p15:clr>
        </p15:guide>
        <p15:guide id="19" pos="1610">
          <p15:clr>
            <a:srgbClr val="F26B43"/>
          </p15:clr>
        </p15:guide>
        <p15:guide id="20" pos="1451">
          <p15:clr>
            <a:srgbClr val="F26B43"/>
          </p15:clr>
        </p15:guide>
        <p15:guide id="21" pos="1292">
          <p15:clr>
            <a:srgbClr val="F26B43"/>
          </p15:clr>
        </p15:guide>
        <p15:guide id="22" pos="1134">
          <p15:clr>
            <a:srgbClr val="F26B43"/>
          </p15:clr>
        </p15:guide>
        <p15:guide id="23" pos="975">
          <p15:clr>
            <a:srgbClr val="F26B43"/>
          </p15:clr>
        </p15:guide>
        <p15:guide id="24" pos="816">
          <p15:clr>
            <a:srgbClr val="F26B43"/>
          </p15:clr>
        </p15:guide>
        <p15:guide id="25" pos="657">
          <p15:clr>
            <a:srgbClr val="F26B43"/>
          </p15:clr>
        </p15:guide>
        <p15:guide id="26" pos="499">
          <p15:clr>
            <a:srgbClr val="F26B43"/>
          </p15:clr>
        </p15:guide>
        <p15:guide id="27" pos="340">
          <p15:clr>
            <a:srgbClr val="F26B43"/>
          </p15:clr>
        </p15:guide>
        <p15:guide id="28" pos="3039">
          <p15:clr>
            <a:srgbClr val="F26B43"/>
          </p15:clr>
        </p15:guide>
        <p15:guide id="29" pos="3198">
          <p15:clr>
            <a:srgbClr val="F26B43"/>
          </p15:clr>
        </p15:guide>
        <p15:guide id="30" pos="3356">
          <p15:clr>
            <a:srgbClr val="F26B43"/>
          </p15:clr>
        </p15:guide>
        <p15:guide id="31" pos="3515">
          <p15:clr>
            <a:srgbClr val="F26B43"/>
          </p15:clr>
        </p15:guide>
        <p15:guide id="32" pos="3674">
          <p15:clr>
            <a:srgbClr val="F26B43"/>
          </p15:clr>
        </p15:guide>
        <p15:guide id="33" pos="3833">
          <p15:clr>
            <a:srgbClr val="F26B43"/>
          </p15:clr>
        </p15:guide>
        <p15:guide id="34" pos="3991">
          <p15:clr>
            <a:srgbClr val="F26B43"/>
          </p15:clr>
        </p15:guide>
        <p15:guide id="35" pos="4150">
          <p15:clr>
            <a:srgbClr val="F26B43"/>
          </p15:clr>
        </p15:guide>
        <p15:guide id="36" pos="4309">
          <p15:clr>
            <a:srgbClr val="F26B43"/>
          </p15:clr>
        </p15:guide>
        <p15:guide id="37" pos="4468">
          <p15:clr>
            <a:srgbClr val="F26B43"/>
          </p15:clr>
        </p15:guide>
        <p15:guide id="38" pos="4626">
          <p15:clr>
            <a:srgbClr val="F26B43"/>
          </p15:clr>
        </p15:guide>
        <p15:guide id="39" pos="4785">
          <p15:clr>
            <a:srgbClr val="F26B43"/>
          </p15:clr>
        </p15:guide>
        <p15:guide id="40" pos="4944">
          <p15:clr>
            <a:srgbClr val="F26B43"/>
          </p15:clr>
        </p15:guide>
        <p15:guide id="41" pos="5103">
          <p15:clr>
            <a:srgbClr val="F26B43"/>
          </p15:clr>
        </p15:guide>
        <p15:guide id="42" pos="5261">
          <p15:clr>
            <a:srgbClr val="F26B43"/>
          </p15:clr>
        </p15:guide>
        <p15:guide id="43" pos="5420">
          <p15:clr>
            <a:srgbClr val="F26B43"/>
          </p15:clr>
        </p15:guide>
        <p15:guide id="44" orient="horz" pos="3117">
          <p15:clr>
            <a:srgbClr val="F26B43"/>
          </p15:clr>
        </p15:guide>
        <p15:guide id="45" orient="horz" pos="123">
          <p15:clr>
            <a:srgbClr val="F26B43"/>
          </p15:clr>
        </p15:guide>
        <p15:guide id="46" orient="horz" pos="282">
          <p15:clr>
            <a:srgbClr val="F26B43"/>
          </p15:clr>
        </p15:guide>
        <p15:guide id="47" orient="horz" pos="531">
          <p15:clr>
            <a:srgbClr val="F26B43"/>
          </p15:clr>
        </p15:guide>
        <p15:guide id="48" orient="horz" pos="804">
          <p15:clr>
            <a:srgbClr val="F26B43"/>
          </p15:clr>
        </p15:guide>
        <p15:guide id="49" orient="horz" pos="1076">
          <p15:clr>
            <a:srgbClr val="F26B43"/>
          </p15:clr>
        </p15:guide>
        <p15:guide id="50" orient="horz" pos="1348">
          <p15:clr>
            <a:srgbClr val="F26B43"/>
          </p15:clr>
        </p15:guide>
        <p15:guide id="51" orient="horz" pos="1620">
          <p15:clr>
            <a:srgbClr val="F26B43"/>
          </p15:clr>
        </p15:guide>
        <p15:guide id="52" orient="horz" pos="1892">
          <p15:clr>
            <a:srgbClr val="F26B43"/>
          </p15:clr>
        </p15:guide>
        <p15:guide id="53" orient="horz" pos="2164">
          <p15:clr>
            <a:srgbClr val="F26B43"/>
          </p15:clr>
        </p15:guide>
        <p15:guide id="54" orient="horz" pos="2436">
          <p15:clr>
            <a:srgbClr val="F26B43"/>
          </p15:clr>
        </p15:guide>
        <p15:guide id="55" orient="horz" pos="2709">
          <p15:clr>
            <a:srgbClr val="F26B43"/>
          </p15:clr>
        </p15:guide>
        <p15:guide id="56" orient="horz" pos="2981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97731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/>
            <a:r>
              <a:rPr lang="ru-RU" dirty="0"/>
              <a:t>Программа согласована 00.00.0000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3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200727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5" y="4808171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Системные РЕШЕНИЯ ИЗОЛЯЦИИ ФУНДАМЕНТОВ</a:t>
            </a:r>
            <a:endParaRPr lang="en-US" dirty="0"/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1" y="1"/>
            <a:ext cx="9143999" cy="627062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752293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10" r:id="rId10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6" orient="horz" pos="1484">
          <p15:clr>
            <a:srgbClr val="F26B43"/>
          </p15:clr>
        </p15:guide>
        <p15:guide id="9" orient="horz" pos="1756">
          <p15:clr>
            <a:srgbClr val="F26B43"/>
          </p15:clr>
        </p15:guide>
        <p15:guide id="10" orient="horz" pos="2845">
          <p15:clr>
            <a:srgbClr val="F26B43"/>
          </p15:clr>
        </p15:guide>
        <p15:guide id="16" orient="horz" pos="2028">
          <p15:clr>
            <a:srgbClr val="F26B43"/>
          </p15:clr>
        </p15:guide>
        <p15:guide id="17" orient="horz" pos="2300">
          <p15:clr>
            <a:srgbClr val="F26B43"/>
          </p15:clr>
        </p15:guide>
        <p15:guide id="18" orient="horz" pos="2573">
          <p15:clr>
            <a:srgbClr val="F26B43"/>
          </p15:clr>
        </p15:guide>
        <p15:guide id="19" orient="horz" pos="1212">
          <p15:clr>
            <a:srgbClr val="F26B43"/>
          </p15:clr>
        </p15:guide>
        <p15:guide id="20" orient="horz" pos="940">
          <p15:clr>
            <a:srgbClr val="F26B43"/>
          </p15:clr>
        </p15:guide>
        <p15:guide id="21" orient="horz" pos="667">
          <p15:clr>
            <a:srgbClr val="F26B43"/>
          </p15:clr>
        </p15:guide>
        <p15:guide id="22" orient="horz" pos="395">
          <p15:clr>
            <a:srgbClr val="F26B43"/>
          </p15:clr>
        </p15:guide>
        <p15:guide id="23" pos="2721">
          <p15:clr>
            <a:srgbClr val="F26B43"/>
          </p15:clr>
        </p15:guide>
        <p15:guide id="24" pos="2562">
          <p15:clr>
            <a:srgbClr val="F26B43"/>
          </p15:clr>
        </p15:guide>
        <p15:guide id="25" pos="2404">
          <p15:clr>
            <a:srgbClr val="F26B43"/>
          </p15:clr>
        </p15:guide>
        <p15:guide id="26" pos="2245">
          <p15:clr>
            <a:srgbClr val="F26B43"/>
          </p15:clr>
        </p15:guide>
        <p15:guide id="27" pos="2086">
          <p15:clr>
            <a:srgbClr val="F26B43"/>
          </p15:clr>
        </p15:guide>
        <p15:guide id="28" pos="1927">
          <p15:clr>
            <a:srgbClr val="F26B43"/>
          </p15:clr>
        </p15:guide>
        <p15:guide id="29" pos="1769">
          <p15:clr>
            <a:srgbClr val="F26B43"/>
          </p15:clr>
        </p15:guide>
        <p15:guide id="30" pos="1610">
          <p15:clr>
            <a:srgbClr val="F26B43"/>
          </p15:clr>
        </p15:guide>
        <p15:guide id="31" pos="1451">
          <p15:clr>
            <a:srgbClr val="F26B43"/>
          </p15:clr>
        </p15:guide>
        <p15:guide id="32" pos="1292">
          <p15:clr>
            <a:srgbClr val="F26B43"/>
          </p15:clr>
        </p15:guide>
        <p15:guide id="33" pos="1134">
          <p15:clr>
            <a:srgbClr val="F26B43"/>
          </p15:clr>
        </p15:guide>
        <p15:guide id="34" pos="975">
          <p15:clr>
            <a:srgbClr val="F26B43"/>
          </p15:clr>
        </p15:guide>
        <p15:guide id="35" pos="816">
          <p15:clr>
            <a:srgbClr val="F26B43"/>
          </p15:clr>
        </p15:guide>
        <p15:guide id="36" pos="657">
          <p15:clr>
            <a:srgbClr val="F26B43"/>
          </p15:clr>
        </p15:guide>
        <p15:guide id="37" pos="499">
          <p15:clr>
            <a:srgbClr val="F26B43"/>
          </p15:clr>
        </p15:guide>
        <p15:guide id="38" pos="340">
          <p15:clr>
            <a:srgbClr val="F26B43"/>
          </p15:clr>
        </p15:guide>
        <p15:guide id="39" pos="3039">
          <p15:clr>
            <a:srgbClr val="F26B43"/>
          </p15:clr>
        </p15:guide>
        <p15:guide id="40" pos="3198">
          <p15:clr>
            <a:srgbClr val="F26B43"/>
          </p15:clr>
        </p15:guide>
        <p15:guide id="41" pos="3356">
          <p15:clr>
            <a:srgbClr val="F26B43"/>
          </p15:clr>
        </p15:guide>
        <p15:guide id="42" pos="3515">
          <p15:clr>
            <a:srgbClr val="F26B43"/>
          </p15:clr>
        </p15:guide>
        <p15:guide id="43" pos="3674">
          <p15:clr>
            <a:srgbClr val="F26B43"/>
          </p15:clr>
        </p15:guide>
        <p15:guide id="44" pos="3833">
          <p15:clr>
            <a:srgbClr val="F26B43"/>
          </p15:clr>
        </p15:guide>
        <p15:guide id="45" pos="3991">
          <p15:clr>
            <a:srgbClr val="F26B43"/>
          </p15:clr>
        </p15:guide>
        <p15:guide id="46" pos="4150">
          <p15:clr>
            <a:srgbClr val="F26B43"/>
          </p15:clr>
        </p15:guide>
        <p15:guide id="47" pos="4309">
          <p15:clr>
            <a:srgbClr val="F26B43"/>
          </p15:clr>
        </p15:guide>
        <p15:guide id="48" pos="4468">
          <p15:clr>
            <a:srgbClr val="F26B43"/>
          </p15:clr>
        </p15:guide>
        <p15:guide id="49" pos="4626">
          <p15:clr>
            <a:srgbClr val="F26B43"/>
          </p15:clr>
        </p15:guide>
        <p15:guide id="50" pos="4785">
          <p15:clr>
            <a:srgbClr val="F26B43"/>
          </p15:clr>
        </p15:guide>
        <p15:guide id="51" pos="4944">
          <p15:clr>
            <a:srgbClr val="F26B43"/>
          </p15:clr>
        </p15:guide>
        <p15:guide id="52" pos="5103">
          <p15:clr>
            <a:srgbClr val="F26B43"/>
          </p15:clr>
        </p15:guide>
        <p15:guide id="53" pos="5261">
          <p15:clr>
            <a:srgbClr val="F26B43"/>
          </p15:clr>
        </p15:guide>
        <p15:guide id="54" pos="5420">
          <p15:clr>
            <a:srgbClr val="F26B43"/>
          </p15:clr>
        </p15:guide>
        <p15:guide id="55" orient="horz" pos="3117">
          <p15:clr>
            <a:srgbClr val="F26B43"/>
          </p15:clr>
        </p15:guide>
        <p15:guide id="56" orient="horz" pos="123">
          <p15:clr>
            <a:srgbClr val="F26B43"/>
          </p15:clr>
        </p15:guide>
        <p15:guide id="57" orient="horz" pos="282">
          <p15:clr>
            <a:srgbClr val="F26B43"/>
          </p15:clr>
        </p15:guide>
        <p15:guide id="58" orient="horz" pos="531">
          <p15:clr>
            <a:srgbClr val="F26B43"/>
          </p15:clr>
        </p15:guide>
        <p15:guide id="59" orient="horz" pos="804">
          <p15:clr>
            <a:srgbClr val="F26B43"/>
          </p15:clr>
        </p15:guide>
        <p15:guide id="60" orient="horz" pos="1076">
          <p15:clr>
            <a:srgbClr val="F26B43"/>
          </p15:clr>
        </p15:guide>
        <p15:guide id="61" orient="horz" pos="1348">
          <p15:clr>
            <a:srgbClr val="F26B43"/>
          </p15:clr>
        </p15:guide>
        <p15:guide id="62" orient="horz" pos="1620">
          <p15:clr>
            <a:srgbClr val="F26B43"/>
          </p15:clr>
        </p15:guide>
        <p15:guide id="63" orient="horz" pos="1892">
          <p15:clr>
            <a:srgbClr val="F26B43"/>
          </p15:clr>
        </p15:guide>
        <p15:guide id="64" orient="horz" pos="2164">
          <p15:clr>
            <a:srgbClr val="F26B43"/>
          </p15:clr>
        </p15:guide>
        <p15:guide id="65" orient="horz" pos="2436">
          <p15:clr>
            <a:srgbClr val="F26B43"/>
          </p15:clr>
        </p15:guide>
        <p15:guide id="66" orient="horz" pos="2709">
          <p15:clr>
            <a:srgbClr val="F26B43"/>
          </p15:clr>
        </p15:guide>
        <p15:guide id="67" orient="horz" pos="2981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97731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r>
              <a:rPr lang="ru-RU"/>
              <a:t> </a:t>
            </a:r>
            <a:endParaRPr lang="en-US"/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r>
              <a:rPr lang="ru-RU"/>
              <a:t>     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3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200727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5" y="4808171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1" y="1"/>
            <a:ext cx="9143999" cy="627062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387094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2" r:id="rId10"/>
    <p:sldLayoutId id="2147483923" r:id="rId11"/>
    <p:sldLayoutId id="2147483924" r:id="rId1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6" orient="horz" pos="1484">
          <p15:clr>
            <a:srgbClr val="F26B43"/>
          </p15:clr>
        </p15:guide>
        <p15:guide id="9" orient="horz" pos="1756">
          <p15:clr>
            <a:srgbClr val="F26B43"/>
          </p15:clr>
        </p15:guide>
        <p15:guide id="10" orient="horz" pos="2845">
          <p15:clr>
            <a:srgbClr val="F26B43"/>
          </p15:clr>
        </p15:guide>
        <p15:guide id="16" orient="horz" pos="2028">
          <p15:clr>
            <a:srgbClr val="F26B43"/>
          </p15:clr>
        </p15:guide>
        <p15:guide id="17" orient="horz" pos="2300">
          <p15:clr>
            <a:srgbClr val="F26B43"/>
          </p15:clr>
        </p15:guide>
        <p15:guide id="18" orient="horz" pos="2573">
          <p15:clr>
            <a:srgbClr val="F26B43"/>
          </p15:clr>
        </p15:guide>
        <p15:guide id="19" orient="horz" pos="1212">
          <p15:clr>
            <a:srgbClr val="F26B43"/>
          </p15:clr>
        </p15:guide>
        <p15:guide id="20" orient="horz" pos="940">
          <p15:clr>
            <a:srgbClr val="F26B43"/>
          </p15:clr>
        </p15:guide>
        <p15:guide id="21" orient="horz" pos="667">
          <p15:clr>
            <a:srgbClr val="F26B43"/>
          </p15:clr>
        </p15:guide>
        <p15:guide id="22" orient="horz" pos="395">
          <p15:clr>
            <a:srgbClr val="F26B43"/>
          </p15:clr>
        </p15:guide>
        <p15:guide id="23" pos="2721">
          <p15:clr>
            <a:srgbClr val="F26B43"/>
          </p15:clr>
        </p15:guide>
        <p15:guide id="24" pos="2562">
          <p15:clr>
            <a:srgbClr val="F26B43"/>
          </p15:clr>
        </p15:guide>
        <p15:guide id="25" pos="2404">
          <p15:clr>
            <a:srgbClr val="F26B43"/>
          </p15:clr>
        </p15:guide>
        <p15:guide id="26" pos="2245">
          <p15:clr>
            <a:srgbClr val="F26B43"/>
          </p15:clr>
        </p15:guide>
        <p15:guide id="27" pos="2086">
          <p15:clr>
            <a:srgbClr val="F26B43"/>
          </p15:clr>
        </p15:guide>
        <p15:guide id="28" pos="1927">
          <p15:clr>
            <a:srgbClr val="F26B43"/>
          </p15:clr>
        </p15:guide>
        <p15:guide id="29" pos="1769">
          <p15:clr>
            <a:srgbClr val="F26B43"/>
          </p15:clr>
        </p15:guide>
        <p15:guide id="30" pos="1610">
          <p15:clr>
            <a:srgbClr val="F26B43"/>
          </p15:clr>
        </p15:guide>
        <p15:guide id="31" pos="1451">
          <p15:clr>
            <a:srgbClr val="F26B43"/>
          </p15:clr>
        </p15:guide>
        <p15:guide id="32" pos="1292">
          <p15:clr>
            <a:srgbClr val="F26B43"/>
          </p15:clr>
        </p15:guide>
        <p15:guide id="33" pos="1134">
          <p15:clr>
            <a:srgbClr val="F26B43"/>
          </p15:clr>
        </p15:guide>
        <p15:guide id="34" pos="975">
          <p15:clr>
            <a:srgbClr val="F26B43"/>
          </p15:clr>
        </p15:guide>
        <p15:guide id="35" pos="816">
          <p15:clr>
            <a:srgbClr val="F26B43"/>
          </p15:clr>
        </p15:guide>
        <p15:guide id="36" pos="657">
          <p15:clr>
            <a:srgbClr val="F26B43"/>
          </p15:clr>
        </p15:guide>
        <p15:guide id="37" pos="499">
          <p15:clr>
            <a:srgbClr val="F26B43"/>
          </p15:clr>
        </p15:guide>
        <p15:guide id="38" pos="340">
          <p15:clr>
            <a:srgbClr val="F26B43"/>
          </p15:clr>
        </p15:guide>
        <p15:guide id="39" pos="3039">
          <p15:clr>
            <a:srgbClr val="F26B43"/>
          </p15:clr>
        </p15:guide>
        <p15:guide id="40" pos="3198">
          <p15:clr>
            <a:srgbClr val="F26B43"/>
          </p15:clr>
        </p15:guide>
        <p15:guide id="41" pos="3356">
          <p15:clr>
            <a:srgbClr val="F26B43"/>
          </p15:clr>
        </p15:guide>
        <p15:guide id="42" pos="3515">
          <p15:clr>
            <a:srgbClr val="F26B43"/>
          </p15:clr>
        </p15:guide>
        <p15:guide id="43" pos="3674">
          <p15:clr>
            <a:srgbClr val="F26B43"/>
          </p15:clr>
        </p15:guide>
        <p15:guide id="44" pos="3833">
          <p15:clr>
            <a:srgbClr val="F26B43"/>
          </p15:clr>
        </p15:guide>
        <p15:guide id="45" pos="3991">
          <p15:clr>
            <a:srgbClr val="F26B43"/>
          </p15:clr>
        </p15:guide>
        <p15:guide id="46" pos="4150">
          <p15:clr>
            <a:srgbClr val="F26B43"/>
          </p15:clr>
        </p15:guide>
        <p15:guide id="47" pos="4309">
          <p15:clr>
            <a:srgbClr val="F26B43"/>
          </p15:clr>
        </p15:guide>
        <p15:guide id="48" pos="4468">
          <p15:clr>
            <a:srgbClr val="F26B43"/>
          </p15:clr>
        </p15:guide>
        <p15:guide id="49" pos="4626">
          <p15:clr>
            <a:srgbClr val="F26B43"/>
          </p15:clr>
        </p15:guide>
        <p15:guide id="50" pos="4785">
          <p15:clr>
            <a:srgbClr val="F26B43"/>
          </p15:clr>
        </p15:guide>
        <p15:guide id="51" pos="4944">
          <p15:clr>
            <a:srgbClr val="F26B43"/>
          </p15:clr>
        </p15:guide>
        <p15:guide id="52" pos="5103">
          <p15:clr>
            <a:srgbClr val="F26B43"/>
          </p15:clr>
        </p15:guide>
        <p15:guide id="53" pos="5261">
          <p15:clr>
            <a:srgbClr val="F26B43"/>
          </p15:clr>
        </p15:guide>
        <p15:guide id="54" pos="5420">
          <p15:clr>
            <a:srgbClr val="F26B43"/>
          </p15:clr>
        </p15:guide>
        <p15:guide id="55" orient="horz" pos="3117">
          <p15:clr>
            <a:srgbClr val="F26B43"/>
          </p15:clr>
        </p15:guide>
        <p15:guide id="56" orient="horz" pos="123">
          <p15:clr>
            <a:srgbClr val="F26B43"/>
          </p15:clr>
        </p15:guide>
        <p15:guide id="57" orient="horz" pos="282">
          <p15:clr>
            <a:srgbClr val="F26B43"/>
          </p15:clr>
        </p15:guide>
        <p15:guide id="58" orient="horz" pos="531">
          <p15:clr>
            <a:srgbClr val="F26B43"/>
          </p15:clr>
        </p15:guide>
        <p15:guide id="59" orient="horz" pos="804">
          <p15:clr>
            <a:srgbClr val="F26B43"/>
          </p15:clr>
        </p15:guide>
        <p15:guide id="60" orient="horz" pos="1076">
          <p15:clr>
            <a:srgbClr val="F26B43"/>
          </p15:clr>
        </p15:guide>
        <p15:guide id="61" orient="horz" pos="1348">
          <p15:clr>
            <a:srgbClr val="F26B43"/>
          </p15:clr>
        </p15:guide>
        <p15:guide id="62" orient="horz" pos="1620">
          <p15:clr>
            <a:srgbClr val="F26B43"/>
          </p15:clr>
        </p15:guide>
        <p15:guide id="63" orient="horz" pos="1892">
          <p15:clr>
            <a:srgbClr val="F26B43"/>
          </p15:clr>
        </p15:guide>
        <p15:guide id="64" orient="horz" pos="2164">
          <p15:clr>
            <a:srgbClr val="F26B43"/>
          </p15:clr>
        </p15:guide>
        <p15:guide id="65" orient="horz" pos="2436">
          <p15:clr>
            <a:srgbClr val="F26B43"/>
          </p15:clr>
        </p15:guide>
        <p15:guide id="66" orient="horz" pos="2709">
          <p15:clr>
            <a:srgbClr val="F26B43"/>
          </p15:clr>
        </p15:guide>
        <p15:guide id="67" orient="horz" pos="2981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97731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3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200727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5" y="4808171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1" y="1"/>
            <a:ext cx="9143999" cy="627062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/>
              <a:t>   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846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4533" r:id="rId9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6" orient="horz" pos="1484">
          <p15:clr>
            <a:srgbClr val="F26B43"/>
          </p15:clr>
        </p15:guide>
        <p15:guide id="9" orient="horz" pos="1756">
          <p15:clr>
            <a:srgbClr val="F26B43"/>
          </p15:clr>
        </p15:guide>
        <p15:guide id="10" orient="horz" pos="2845">
          <p15:clr>
            <a:srgbClr val="F26B43"/>
          </p15:clr>
        </p15:guide>
        <p15:guide id="16" orient="horz" pos="2028">
          <p15:clr>
            <a:srgbClr val="F26B43"/>
          </p15:clr>
        </p15:guide>
        <p15:guide id="17" orient="horz" pos="2300">
          <p15:clr>
            <a:srgbClr val="F26B43"/>
          </p15:clr>
        </p15:guide>
        <p15:guide id="18" orient="horz" pos="2573">
          <p15:clr>
            <a:srgbClr val="F26B43"/>
          </p15:clr>
        </p15:guide>
        <p15:guide id="19" orient="horz" pos="1212">
          <p15:clr>
            <a:srgbClr val="F26B43"/>
          </p15:clr>
        </p15:guide>
        <p15:guide id="20" orient="horz" pos="940">
          <p15:clr>
            <a:srgbClr val="F26B43"/>
          </p15:clr>
        </p15:guide>
        <p15:guide id="21" orient="horz" pos="667">
          <p15:clr>
            <a:srgbClr val="F26B43"/>
          </p15:clr>
        </p15:guide>
        <p15:guide id="22" orient="horz" pos="395">
          <p15:clr>
            <a:srgbClr val="F26B43"/>
          </p15:clr>
        </p15:guide>
        <p15:guide id="23" pos="2721">
          <p15:clr>
            <a:srgbClr val="F26B43"/>
          </p15:clr>
        </p15:guide>
        <p15:guide id="24" pos="2562">
          <p15:clr>
            <a:srgbClr val="F26B43"/>
          </p15:clr>
        </p15:guide>
        <p15:guide id="25" pos="2404">
          <p15:clr>
            <a:srgbClr val="F26B43"/>
          </p15:clr>
        </p15:guide>
        <p15:guide id="26" pos="2245">
          <p15:clr>
            <a:srgbClr val="F26B43"/>
          </p15:clr>
        </p15:guide>
        <p15:guide id="27" pos="2086">
          <p15:clr>
            <a:srgbClr val="F26B43"/>
          </p15:clr>
        </p15:guide>
        <p15:guide id="28" pos="1927">
          <p15:clr>
            <a:srgbClr val="F26B43"/>
          </p15:clr>
        </p15:guide>
        <p15:guide id="29" pos="1769">
          <p15:clr>
            <a:srgbClr val="F26B43"/>
          </p15:clr>
        </p15:guide>
        <p15:guide id="30" pos="1610">
          <p15:clr>
            <a:srgbClr val="F26B43"/>
          </p15:clr>
        </p15:guide>
        <p15:guide id="31" pos="1451">
          <p15:clr>
            <a:srgbClr val="F26B43"/>
          </p15:clr>
        </p15:guide>
        <p15:guide id="32" pos="1292">
          <p15:clr>
            <a:srgbClr val="F26B43"/>
          </p15:clr>
        </p15:guide>
        <p15:guide id="33" pos="1134">
          <p15:clr>
            <a:srgbClr val="F26B43"/>
          </p15:clr>
        </p15:guide>
        <p15:guide id="34" pos="975">
          <p15:clr>
            <a:srgbClr val="F26B43"/>
          </p15:clr>
        </p15:guide>
        <p15:guide id="35" pos="816">
          <p15:clr>
            <a:srgbClr val="F26B43"/>
          </p15:clr>
        </p15:guide>
        <p15:guide id="36" pos="657">
          <p15:clr>
            <a:srgbClr val="F26B43"/>
          </p15:clr>
        </p15:guide>
        <p15:guide id="37" pos="499">
          <p15:clr>
            <a:srgbClr val="F26B43"/>
          </p15:clr>
        </p15:guide>
        <p15:guide id="38" pos="340">
          <p15:clr>
            <a:srgbClr val="F26B43"/>
          </p15:clr>
        </p15:guide>
        <p15:guide id="39" pos="3039">
          <p15:clr>
            <a:srgbClr val="F26B43"/>
          </p15:clr>
        </p15:guide>
        <p15:guide id="40" pos="3198">
          <p15:clr>
            <a:srgbClr val="F26B43"/>
          </p15:clr>
        </p15:guide>
        <p15:guide id="41" pos="3356">
          <p15:clr>
            <a:srgbClr val="F26B43"/>
          </p15:clr>
        </p15:guide>
        <p15:guide id="42" pos="3515">
          <p15:clr>
            <a:srgbClr val="F26B43"/>
          </p15:clr>
        </p15:guide>
        <p15:guide id="43" pos="3674">
          <p15:clr>
            <a:srgbClr val="F26B43"/>
          </p15:clr>
        </p15:guide>
        <p15:guide id="44" pos="3833">
          <p15:clr>
            <a:srgbClr val="F26B43"/>
          </p15:clr>
        </p15:guide>
        <p15:guide id="45" pos="3991">
          <p15:clr>
            <a:srgbClr val="F26B43"/>
          </p15:clr>
        </p15:guide>
        <p15:guide id="46" pos="4150">
          <p15:clr>
            <a:srgbClr val="F26B43"/>
          </p15:clr>
        </p15:guide>
        <p15:guide id="47" pos="4309">
          <p15:clr>
            <a:srgbClr val="F26B43"/>
          </p15:clr>
        </p15:guide>
        <p15:guide id="48" pos="4468">
          <p15:clr>
            <a:srgbClr val="F26B43"/>
          </p15:clr>
        </p15:guide>
        <p15:guide id="49" pos="4626">
          <p15:clr>
            <a:srgbClr val="F26B43"/>
          </p15:clr>
        </p15:guide>
        <p15:guide id="50" pos="4785">
          <p15:clr>
            <a:srgbClr val="F26B43"/>
          </p15:clr>
        </p15:guide>
        <p15:guide id="51" pos="4944">
          <p15:clr>
            <a:srgbClr val="F26B43"/>
          </p15:clr>
        </p15:guide>
        <p15:guide id="52" pos="5103">
          <p15:clr>
            <a:srgbClr val="F26B43"/>
          </p15:clr>
        </p15:guide>
        <p15:guide id="53" pos="5261">
          <p15:clr>
            <a:srgbClr val="F26B43"/>
          </p15:clr>
        </p15:guide>
        <p15:guide id="54" pos="5420">
          <p15:clr>
            <a:srgbClr val="F26B43"/>
          </p15:clr>
        </p15:guide>
        <p15:guide id="55" orient="horz" pos="3117">
          <p15:clr>
            <a:srgbClr val="F26B43"/>
          </p15:clr>
        </p15:guide>
        <p15:guide id="56" orient="horz" pos="123">
          <p15:clr>
            <a:srgbClr val="F26B43"/>
          </p15:clr>
        </p15:guide>
        <p15:guide id="57" orient="horz" pos="282">
          <p15:clr>
            <a:srgbClr val="F26B43"/>
          </p15:clr>
        </p15:guide>
        <p15:guide id="58" orient="horz" pos="531">
          <p15:clr>
            <a:srgbClr val="F26B43"/>
          </p15:clr>
        </p15:guide>
        <p15:guide id="59" orient="horz" pos="804">
          <p15:clr>
            <a:srgbClr val="F26B43"/>
          </p15:clr>
        </p15:guide>
        <p15:guide id="60" orient="horz" pos="1076">
          <p15:clr>
            <a:srgbClr val="F26B43"/>
          </p15:clr>
        </p15:guide>
        <p15:guide id="61" orient="horz" pos="1348">
          <p15:clr>
            <a:srgbClr val="F26B43"/>
          </p15:clr>
        </p15:guide>
        <p15:guide id="62" orient="horz" pos="1620">
          <p15:clr>
            <a:srgbClr val="F26B43"/>
          </p15:clr>
        </p15:guide>
        <p15:guide id="63" orient="horz" pos="1892">
          <p15:clr>
            <a:srgbClr val="F26B43"/>
          </p15:clr>
        </p15:guide>
        <p15:guide id="64" orient="horz" pos="2164">
          <p15:clr>
            <a:srgbClr val="F26B43"/>
          </p15:clr>
        </p15:guide>
        <p15:guide id="65" orient="horz" pos="2436">
          <p15:clr>
            <a:srgbClr val="F26B43"/>
          </p15:clr>
        </p15:guide>
        <p15:guide id="66" orient="horz" pos="2709">
          <p15:clr>
            <a:srgbClr val="F26B43"/>
          </p15:clr>
        </p15:guide>
        <p15:guide id="67" orient="horz" pos="2981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1" y="897732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 defTabSz="457189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4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pPr defTabSz="457189"/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 defTabSz="457189"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1" y="200728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6" y="4808172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defTabSz="457189"/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 txBox="1">
            <a:spLocks/>
          </p:cNvSpPr>
          <p:nvPr/>
        </p:nvSpPr>
        <p:spPr>
          <a:xfrm>
            <a:off x="2" y="1"/>
            <a:ext cx="9143999" cy="627062"/>
          </a:xfrm>
          <a:prstGeom prst="rect">
            <a:avLst/>
          </a:prstGeom>
          <a:blipFill dpi="0" rotWithShape="1">
            <a:blip r:embed="rId20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rgbClr val="FFFFFF">
                    <a:lumMod val="50000"/>
                  </a:srgbClr>
                </a:solidFill>
              </a:rPr>
              <a:t>    </a:t>
            </a:r>
            <a:endParaRPr lang="en-US" sz="1000" dirty="0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194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1" r:id="rId12"/>
    <p:sldLayoutId id="2147483962" r:id="rId13"/>
    <p:sldLayoutId id="2147483963" r:id="rId14"/>
    <p:sldLayoutId id="2147483964" r:id="rId15"/>
    <p:sldLayoutId id="2147483965" r:id="rId16"/>
    <p:sldLayoutId id="2147483966" r:id="rId17"/>
    <p:sldLayoutId id="2147483967" r:id="rId18"/>
  </p:sldLayoutIdLst>
  <p:hf hdr="0" dt="0"/>
  <p:txStyles>
    <p:titleStyle>
      <a:lvl1pPr algn="l" defTabSz="457189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892" indent="-342892" algn="l" defTabSz="457189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484">
          <p15:clr>
            <a:srgbClr val="F26B43"/>
          </p15:clr>
        </p15:guide>
        <p15:guide id="3" orient="horz" pos="1756">
          <p15:clr>
            <a:srgbClr val="F26B43"/>
          </p15:clr>
        </p15:guide>
        <p15:guide id="4" orient="horz" pos="2845">
          <p15:clr>
            <a:srgbClr val="F26B43"/>
          </p15:clr>
        </p15:guide>
        <p15:guide id="5" orient="horz" pos="2028">
          <p15:clr>
            <a:srgbClr val="F26B43"/>
          </p15:clr>
        </p15:guide>
        <p15:guide id="6" orient="horz" pos="2300">
          <p15:clr>
            <a:srgbClr val="F26B43"/>
          </p15:clr>
        </p15:guide>
        <p15:guide id="7" orient="horz" pos="2573">
          <p15:clr>
            <a:srgbClr val="F26B43"/>
          </p15:clr>
        </p15:guide>
        <p15:guide id="8" orient="horz" pos="1212">
          <p15:clr>
            <a:srgbClr val="F26B43"/>
          </p15:clr>
        </p15:guide>
        <p15:guide id="9" orient="horz" pos="940">
          <p15:clr>
            <a:srgbClr val="F26B43"/>
          </p15:clr>
        </p15:guide>
        <p15:guide id="10" orient="horz" pos="667">
          <p15:clr>
            <a:srgbClr val="F26B43"/>
          </p15:clr>
        </p15:guide>
        <p15:guide id="11" orient="horz" pos="395">
          <p15:clr>
            <a:srgbClr val="F26B43"/>
          </p15:clr>
        </p15:guide>
        <p15:guide id="12" pos="2721">
          <p15:clr>
            <a:srgbClr val="F26B43"/>
          </p15:clr>
        </p15:guide>
        <p15:guide id="13" pos="2562">
          <p15:clr>
            <a:srgbClr val="F26B43"/>
          </p15:clr>
        </p15:guide>
        <p15:guide id="14" pos="2404">
          <p15:clr>
            <a:srgbClr val="F26B43"/>
          </p15:clr>
        </p15:guide>
        <p15:guide id="15" pos="2245">
          <p15:clr>
            <a:srgbClr val="F26B43"/>
          </p15:clr>
        </p15:guide>
        <p15:guide id="16" pos="2086">
          <p15:clr>
            <a:srgbClr val="F26B43"/>
          </p15:clr>
        </p15:guide>
        <p15:guide id="17" pos="1927">
          <p15:clr>
            <a:srgbClr val="F26B43"/>
          </p15:clr>
        </p15:guide>
        <p15:guide id="18" pos="1769">
          <p15:clr>
            <a:srgbClr val="F26B43"/>
          </p15:clr>
        </p15:guide>
        <p15:guide id="19" pos="1610">
          <p15:clr>
            <a:srgbClr val="F26B43"/>
          </p15:clr>
        </p15:guide>
        <p15:guide id="20" pos="1451">
          <p15:clr>
            <a:srgbClr val="F26B43"/>
          </p15:clr>
        </p15:guide>
        <p15:guide id="21" pos="1292">
          <p15:clr>
            <a:srgbClr val="F26B43"/>
          </p15:clr>
        </p15:guide>
        <p15:guide id="22" pos="1134">
          <p15:clr>
            <a:srgbClr val="F26B43"/>
          </p15:clr>
        </p15:guide>
        <p15:guide id="23" pos="975">
          <p15:clr>
            <a:srgbClr val="F26B43"/>
          </p15:clr>
        </p15:guide>
        <p15:guide id="24" pos="816">
          <p15:clr>
            <a:srgbClr val="F26B43"/>
          </p15:clr>
        </p15:guide>
        <p15:guide id="25" pos="657">
          <p15:clr>
            <a:srgbClr val="F26B43"/>
          </p15:clr>
        </p15:guide>
        <p15:guide id="26" pos="499">
          <p15:clr>
            <a:srgbClr val="F26B43"/>
          </p15:clr>
        </p15:guide>
        <p15:guide id="27" pos="340">
          <p15:clr>
            <a:srgbClr val="F26B43"/>
          </p15:clr>
        </p15:guide>
        <p15:guide id="28" pos="3039">
          <p15:clr>
            <a:srgbClr val="F26B43"/>
          </p15:clr>
        </p15:guide>
        <p15:guide id="29" pos="3198">
          <p15:clr>
            <a:srgbClr val="F26B43"/>
          </p15:clr>
        </p15:guide>
        <p15:guide id="30" pos="3356">
          <p15:clr>
            <a:srgbClr val="F26B43"/>
          </p15:clr>
        </p15:guide>
        <p15:guide id="31" pos="3515">
          <p15:clr>
            <a:srgbClr val="F26B43"/>
          </p15:clr>
        </p15:guide>
        <p15:guide id="32" pos="3674">
          <p15:clr>
            <a:srgbClr val="F26B43"/>
          </p15:clr>
        </p15:guide>
        <p15:guide id="33" pos="3833">
          <p15:clr>
            <a:srgbClr val="F26B43"/>
          </p15:clr>
        </p15:guide>
        <p15:guide id="34" pos="3991">
          <p15:clr>
            <a:srgbClr val="F26B43"/>
          </p15:clr>
        </p15:guide>
        <p15:guide id="35" pos="4150">
          <p15:clr>
            <a:srgbClr val="F26B43"/>
          </p15:clr>
        </p15:guide>
        <p15:guide id="36" pos="4309">
          <p15:clr>
            <a:srgbClr val="F26B43"/>
          </p15:clr>
        </p15:guide>
        <p15:guide id="37" pos="4468">
          <p15:clr>
            <a:srgbClr val="F26B43"/>
          </p15:clr>
        </p15:guide>
        <p15:guide id="38" pos="4626">
          <p15:clr>
            <a:srgbClr val="F26B43"/>
          </p15:clr>
        </p15:guide>
        <p15:guide id="39" pos="4785">
          <p15:clr>
            <a:srgbClr val="F26B43"/>
          </p15:clr>
        </p15:guide>
        <p15:guide id="40" pos="4944">
          <p15:clr>
            <a:srgbClr val="F26B43"/>
          </p15:clr>
        </p15:guide>
        <p15:guide id="41" pos="5103">
          <p15:clr>
            <a:srgbClr val="F26B43"/>
          </p15:clr>
        </p15:guide>
        <p15:guide id="42" pos="5261">
          <p15:clr>
            <a:srgbClr val="F26B43"/>
          </p15:clr>
        </p15:guide>
        <p15:guide id="43" pos="5420">
          <p15:clr>
            <a:srgbClr val="F26B43"/>
          </p15:clr>
        </p15:guide>
        <p15:guide id="44" orient="horz" pos="3117">
          <p15:clr>
            <a:srgbClr val="F26B43"/>
          </p15:clr>
        </p15:guide>
        <p15:guide id="45" orient="horz" pos="123">
          <p15:clr>
            <a:srgbClr val="F26B43"/>
          </p15:clr>
        </p15:guide>
        <p15:guide id="46" orient="horz" pos="282">
          <p15:clr>
            <a:srgbClr val="F26B43"/>
          </p15:clr>
        </p15:guide>
        <p15:guide id="47" orient="horz" pos="531">
          <p15:clr>
            <a:srgbClr val="F26B43"/>
          </p15:clr>
        </p15:guide>
        <p15:guide id="48" orient="horz" pos="804">
          <p15:clr>
            <a:srgbClr val="F26B43"/>
          </p15:clr>
        </p15:guide>
        <p15:guide id="49" orient="horz" pos="1076">
          <p15:clr>
            <a:srgbClr val="F26B43"/>
          </p15:clr>
        </p15:guide>
        <p15:guide id="50" orient="horz" pos="1348">
          <p15:clr>
            <a:srgbClr val="F26B43"/>
          </p15:clr>
        </p15:guide>
        <p15:guide id="51" orient="horz" pos="1620">
          <p15:clr>
            <a:srgbClr val="F26B43"/>
          </p15:clr>
        </p15:guide>
        <p15:guide id="52" orient="horz" pos="1892">
          <p15:clr>
            <a:srgbClr val="F26B43"/>
          </p15:clr>
        </p15:guide>
        <p15:guide id="53" orient="horz" pos="2164">
          <p15:clr>
            <a:srgbClr val="F26B43"/>
          </p15:clr>
        </p15:guide>
        <p15:guide id="54" orient="horz" pos="2436">
          <p15:clr>
            <a:srgbClr val="F26B43"/>
          </p15:clr>
        </p15:guide>
        <p15:guide id="55" orient="horz" pos="2709">
          <p15:clr>
            <a:srgbClr val="F26B43"/>
          </p15:clr>
        </p15:guide>
        <p15:guide id="56" orient="horz" pos="2981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1" y="897732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4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1" y="200728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6" y="4808172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2" y="1"/>
            <a:ext cx="9143999" cy="627062"/>
          </a:xfrm>
          <a:prstGeom prst="rect">
            <a:avLst/>
          </a:prstGeom>
          <a:blipFill dpi="0" rotWithShape="1">
            <a:blip r:embed="rId27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rgbClr val="FFFFFF">
                    <a:lumMod val="50000"/>
                  </a:srgbClr>
                </a:solidFill>
              </a:rPr>
              <a:t>    </a:t>
            </a:r>
            <a:endParaRPr lang="en-US" sz="1000" dirty="0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430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  <p:sldLayoutId id="2147483981" r:id="rId12"/>
    <p:sldLayoutId id="2147483982" r:id="rId13"/>
    <p:sldLayoutId id="2147483983" r:id="rId14"/>
    <p:sldLayoutId id="2147483984" r:id="rId15"/>
    <p:sldLayoutId id="2147483985" r:id="rId16"/>
    <p:sldLayoutId id="2147483986" r:id="rId17"/>
    <p:sldLayoutId id="2147483987" r:id="rId18"/>
    <p:sldLayoutId id="2147483989" r:id="rId19"/>
    <p:sldLayoutId id="2147483990" r:id="rId20"/>
    <p:sldLayoutId id="2147483991" r:id="rId21"/>
    <p:sldLayoutId id="2147483992" r:id="rId22"/>
    <p:sldLayoutId id="2147483993" r:id="rId23"/>
    <p:sldLayoutId id="2147483994" r:id="rId24"/>
    <p:sldLayoutId id="2147483995" r:id="rId25"/>
  </p:sldLayoutIdLst>
  <p:hf hdr="0" ftr="0" dt="0"/>
  <p:txStyles>
    <p:titleStyle>
      <a:lvl1pPr algn="l" defTabSz="457189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892" indent="-342892" algn="l" defTabSz="457189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484">
          <p15:clr>
            <a:srgbClr val="F26B43"/>
          </p15:clr>
        </p15:guide>
        <p15:guide id="3" orient="horz" pos="1756">
          <p15:clr>
            <a:srgbClr val="F26B43"/>
          </p15:clr>
        </p15:guide>
        <p15:guide id="4" orient="horz" pos="2845">
          <p15:clr>
            <a:srgbClr val="F26B43"/>
          </p15:clr>
        </p15:guide>
        <p15:guide id="5" orient="horz" pos="2028">
          <p15:clr>
            <a:srgbClr val="F26B43"/>
          </p15:clr>
        </p15:guide>
        <p15:guide id="6" orient="horz" pos="2300">
          <p15:clr>
            <a:srgbClr val="F26B43"/>
          </p15:clr>
        </p15:guide>
        <p15:guide id="7" orient="horz" pos="2573">
          <p15:clr>
            <a:srgbClr val="F26B43"/>
          </p15:clr>
        </p15:guide>
        <p15:guide id="8" orient="horz" pos="1212">
          <p15:clr>
            <a:srgbClr val="F26B43"/>
          </p15:clr>
        </p15:guide>
        <p15:guide id="9" orient="horz" pos="940">
          <p15:clr>
            <a:srgbClr val="F26B43"/>
          </p15:clr>
        </p15:guide>
        <p15:guide id="10" orient="horz" pos="667">
          <p15:clr>
            <a:srgbClr val="F26B43"/>
          </p15:clr>
        </p15:guide>
        <p15:guide id="11" orient="horz" pos="395">
          <p15:clr>
            <a:srgbClr val="F26B43"/>
          </p15:clr>
        </p15:guide>
        <p15:guide id="12" pos="2721">
          <p15:clr>
            <a:srgbClr val="F26B43"/>
          </p15:clr>
        </p15:guide>
        <p15:guide id="13" pos="2562">
          <p15:clr>
            <a:srgbClr val="F26B43"/>
          </p15:clr>
        </p15:guide>
        <p15:guide id="14" pos="2404">
          <p15:clr>
            <a:srgbClr val="F26B43"/>
          </p15:clr>
        </p15:guide>
        <p15:guide id="15" pos="2245">
          <p15:clr>
            <a:srgbClr val="F26B43"/>
          </p15:clr>
        </p15:guide>
        <p15:guide id="16" pos="2086">
          <p15:clr>
            <a:srgbClr val="F26B43"/>
          </p15:clr>
        </p15:guide>
        <p15:guide id="17" pos="1927">
          <p15:clr>
            <a:srgbClr val="F26B43"/>
          </p15:clr>
        </p15:guide>
        <p15:guide id="18" pos="1769">
          <p15:clr>
            <a:srgbClr val="F26B43"/>
          </p15:clr>
        </p15:guide>
        <p15:guide id="19" pos="1610">
          <p15:clr>
            <a:srgbClr val="F26B43"/>
          </p15:clr>
        </p15:guide>
        <p15:guide id="20" pos="1451">
          <p15:clr>
            <a:srgbClr val="F26B43"/>
          </p15:clr>
        </p15:guide>
        <p15:guide id="21" pos="1292">
          <p15:clr>
            <a:srgbClr val="F26B43"/>
          </p15:clr>
        </p15:guide>
        <p15:guide id="22" pos="1134">
          <p15:clr>
            <a:srgbClr val="F26B43"/>
          </p15:clr>
        </p15:guide>
        <p15:guide id="23" pos="975">
          <p15:clr>
            <a:srgbClr val="F26B43"/>
          </p15:clr>
        </p15:guide>
        <p15:guide id="24" pos="816">
          <p15:clr>
            <a:srgbClr val="F26B43"/>
          </p15:clr>
        </p15:guide>
        <p15:guide id="25" pos="657">
          <p15:clr>
            <a:srgbClr val="F26B43"/>
          </p15:clr>
        </p15:guide>
        <p15:guide id="26" pos="499">
          <p15:clr>
            <a:srgbClr val="F26B43"/>
          </p15:clr>
        </p15:guide>
        <p15:guide id="27" pos="340">
          <p15:clr>
            <a:srgbClr val="F26B43"/>
          </p15:clr>
        </p15:guide>
        <p15:guide id="28" pos="3039">
          <p15:clr>
            <a:srgbClr val="F26B43"/>
          </p15:clr>
        </p15:guide>
        <p15:guide id="29" pos="3198">
          <p15:clr>
            <a:srgbClr val="F26B43"/>
          </p15:clr>
        </p15:guide>
        <p15:guide id="30" pos="3356">
          <p15:clr>
            <a:srgbClr val="F26B43"/>
          </p15:clr>
        </p15:guide>
        <p15:guide id="31" pos="3515">
          <p15:clr>
            <a:srgbClr val="F26B43"/>
          </p15:clr>
        </p15:guide>
        <p15:guide id="32" pos="3674">
          <p15:clr>
            <a:srgbClr val="F26B43"/>
          </p15:clr>
        </p15:guide>
        <p15:guide id="33" pos="3833">
          <p15:clr>
            <a:srgbClr val="F26B43"/>
          </p15:clr>
        </p15:guide>
        <p15:guide id="34" pos="3991">
          <p15:clr>
            <a:srgbClr val="F26B43"/>
          </p15:clr>
        </p15:guide>
        <p15:guide id="35" pos="4150">
          <p15:clr>
            <a:srgbClr val="F26B43"/>
          </p15:clr>
        </p15:guide>
        <p15:guide id="36" pos="4309">
          <p15:clr>
            <a:srgbClr val="F26B43"/>
          </p15:clr>
        </p15:guide>
        <p15:guide id="37" pos="4468">
          <p15:clr>
            <a:srgbClr val="F26B43"/>
          </p15:clr>
        </p15:guide>
        <p15:guide id="38" pos="4626">
          <p15:clr>
            <a:srgbClr val="F26B43"/>
          </p15:clr>
        </p15:guide>
        <p15:guide id="39" pos="4785">
          <p15:clr>
            <a:srgbClr val="F26B43"/>
          </p15:clr>
        </p15:guide>
        <p15:guide id="40" pos="4944">
          <p15:clr>
            <a:srgbClr val="F26B43"/>
          </p15:clr>
        </p15:guide>
        <p15:guide id="41" pos="5103">
          <p15:clr>
            <a:srgbClr val="F26B43"/>
          </p15:clr>
        </p15:guide>
        <p15:guide id="42" pos="5261">
          <p15:clr>
            <a:srgbClr val="F26B43"/>
          </p15:clr>
        </p15:guide>
        <p15:guide id="43" pos="5420">
          <p15:clr>
            <a:srgbClr val="F26B43"/>
          </p15:clr>
        </p15:guide>
        <p15:guide id="44" orient="horz" pos="3117">
          <p15:clr>
            <a:srgbClr val="F26B43"/>
          </p15:clr>
        </p15:guide>
        <p15:guide id="45" orient="horz" pos="123">
          <p15:clr>
            <a:srgbClr val="F26B43"/>
          </p15:clr>
        </p15:guide>
        <p15:guide id="46" orient="horz" pos="282">
          <p15:clr>
            <a:srgbClr val="F26B43"/>
          </p15:clr>
        </p15:guide>
        <p15:guide id="47" orient="horz" pos="531">
          <p15:clr>
            <a:srgbClr val="F26B43"/>
          </p15:clr>
        </p15:guide>
        <p15:guide id="48" orient="horz" pos="804">
          <p15:clr>
            <a:srgbClr val="F26B43"/>
          </p15:clr>
        </p15:guide>
        <p15:guide id="49" orient="horz" pos="1076">
          <p15:clr>
            <a:srgbClr val="F26B43"/>
          </p15:clr>
        </p15:guide>
        <p15:guide id="50" orient="horz" pos="1348">
          <p15:clr>
            <a:srgbClr val="F26B43"/>
          </p15:clr>
        </p15:guide>
        <p15:guide id="51" orient="horz" pos="1620">
          <p15:clr>
            <a:srgbClr val="F26B43"/>
          </p15:clr>
        </p15:guide>
        <p15:guide id="52" orient="horz" pos="1892">
          <p15:clr>
            <a:srgbClr val="F26B43"/>
          </p15:clr>
        </p15:guide>
        <p15:guide id="53" orient="horz" pos="2164">
          <p15:clr>
            <a:srgbClr val="F26B43"/>
          </p15:clr>
        </p15:guide>
        <p15:guide id="54" orient="horz" pos="2436">
          <p15:clr>
            <a:srgbClr val="F26B43"/>
          </p15:clr>
        </p15:guide>
        <p15:guide id="55" orient="horz" pos="2709">
          <p15:clr>
            <a:srgbClr val="F26B43"/>
          </p15:clr>
        </p15:guide>
        <p15:guide id="56" orient="horz" pos="2981">
          <p15:clr>
            <a:srgbClr val="F26B43"/>
          </p15:clr>
        </p15:guide>
      </p15:sldGuideLst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1" y="897732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4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1" y="200728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6" y="4808172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2" y="1"/>
            <a:ext cx="9143999" cy="627062"/>
          </a:xfrm>
          <a:prstGeom prst="rect">
            <a:avLst/>
          </a:prstGeom>
          <a:blipFill dpi="0" rotWithShape="1">
            <a:blip r:embed="rId27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rgbClr val="FFFFFF">
                    <a:lumMod val="50000"/>
                  </a:srgbClr>
                </a:solidFill>
              </a:rPr>
              <a:t>    </a:t>
            </a:r>
            <a:endParaRPr lang="en-US" sz="1000" dirty="0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635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06" r:id="rId9"/>
    <p:sldLayoutId id="2147484007" r:id="rId10"/>
    <p:sldLayoutId id="2147484008" r:id="rId11"/>
    <p:sldLayoutId id="2147484009" r:id="rId12"/>
    <p:sldLayoutId id="2147484010" r:id="rId13"/>
    <p:sldLayoutId id="2147484011" r:id="rId14"/>
    <p:sldLayoutId id="2147484012" r:id="rId15"/>
    <p:sldLayoutId id="2147484013" r:id="rId16"/>
    <p:sldLayoutId id="2147484014" r:id="rId17"/>
    <p:sldLayoutId id="2147484015" r:id="rId18"/>
    <p:sldLayoutId id="2147484017" r:id="rId19"/>
    <p:sldLayoutId id="2147484018" r:id="rId20"/>
    <p:sldLayoutId id="2147484019" r:id="rId21"/>
    <p:sldLayoutId id="2147484020" r:id="rId22"/>
    <p:sldLayoutId id="2147484021" r:id="rId23"/>
    <p:sldLayoutId id="2147484022" r:id="rId24"/>
    <p:sldLayoutId id="2147484023" r:id="rId25"/>
  </p:sldLayoutIdLst>
  <p:hf hdr="0" ftr="0" dt="0"/>
  <p:txStyles>
    <p:titleStyle>
      <a:lvl1pPr algn="l" defTabSz="457189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892" indent="-342892" algn="l" defTabSz="457189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484">
          <p15:clr>
            <a:srgbClr val="F26B43"/>
          </p15:clr>
        </p15:guide>
        <p15:guide id="3" orient="horz" pos="1756">
          <p15:clr>
            <a:srgbClr val="F26B43"/>
          </p15:clr>
        </p15:guide>
        <p15:guide id="4" orient="horz" pos="2845">
          <p15:clr>
            <a:srgbClr val="F26B43"/>
          </p15:clr>
        </p15:guide>
        <p15:guide id="5" orient="horz" pos="2028">
          <p15:clr>
            <a:srgbClr val="F26B43"/>
          </p15:clr>
        </p15:guide>
        <p15:guide id="6" orient="horz" pos="2300">
          <p15:clr>
            <a:srgbClr val="F26B43"/>
          </p15:clr>
        </p15:guide>
        <p15:guide id="7" orient="horz" pos="2573">
          <p15:clr>
            <a:srgbClr val="F26B43"/>
          </p15:clr>
        </p15:guide>
        <p15:guide id="8" orient="horz" pos="1212">
          <p15:clr>
            <a:srgbClr val="F26B43"/>
          </p15:clr>
        </p15:guide>
        <p15:guide id="9" orient="horz" pos="940">
          <p15:clr>
            <a:srgbClr val="F26B43"/>
          </p15:clr>
        </p15:guide>
        <p15:guide id="10" orient="horz" pos="667">
          <p15:clr>
            <a:srgbClr val="F26B43"/>
          </p15:clr>
        </p15:guide>
        <p15:guide id="11" orient="horz" pos="395">
          <p15:clr>
            <a:srgbClr val="F26B43"/>
          </p15:clr>
        </p15:guide>
        <p15:guide id="12" pos="2721">
          <p15:clr>
            <a:srgbClr val="F26B43"/>
          </p15:clr>
        </p15:guide>
        <p15:guide id="13" pos="2562">
          <p15:clr>
            <a:srgbClr val="F26B43"/>
          </p15:clr>
        </p15:guide>
        <p15:guide id="14" pos="2404">
          <p15:clr>
            <a:srgbClr val="F26B43"/>
          </p15:clr>
        </p15:guide>
        <p15:guide id="15" pos="2245">
          <p15:clr>
            <a:srgbClr val="F26B43"/>
          </p15:clr>
        </p15:guide>
        <p15:guide id="16" pos="2086">
          <p15:clr>
            <a:srgbClr val="F26B43"/>
          </p15:clr>
        </p15:guide>
        <p15:guide id="17" pos="1927">
          <p15:clr>
            <a:srgbClr val="F26B43"/>
          </p15:clr>
        </p15:guide>
        <p15:guide id="18" pos="1769">
          <p15:clr>
            <a:srgbClr val="F26B43"/>
          </p15:clr>
        </p15:guide>
        <p15:guide id="19" pos="1610">
          <p15:clr>
            <a:srgbClr val="F26B43"/>
          </p15:clr>
        </p15:guide>
        <p15:guide id="20" pos="1451">
          <p15:clr>
            <a:srgbClr val="F26B43"/>
          </p15:clr>
        </p15:guide>
        <p15:guide id="21" pos="1292">
          <p15:clr>
            <a:srgbClr val="F26B43"/>
          </p15:clr>
        </p15:guide>
        <p15:guide id="22" pos="1134">
          <p15:clr>
            <a:srgbClr val="F26B43"/>
          </p15:clr>
        </p15:guide>
        <p15:guide id="23" pos="975">
          <p15:clr>
            <a:srgbClr val="F26B43"/>
          </p15:clr>
        </p15:guide>
        <p15:guide id="24" pos="816">
          <p15:clr>
            <a:srgbClr val="F26B43"/>
          </p15:clr>
        </p15:guide>
        <p15:guide id="25" pos="657">
          <p15:clr>
            <a:srgbClr val="F26B43"/>
          </p15:clr>
        </p15:guide>
        <p15:guide id="26" pos="499">
          <p15:clr>
            <a:srgbClr val="F26B43"/>
          </p15:clr>
        </p15:guide>
        <p15:guide id="27" pos="340">
          <p15:clr>
            <a:srgbClr val="F26B43"/>
          </p15:clr>
        </p15:guide>
        <p15:guide id="28" pos="3039">
          <p15:clr>
            <a:srgbClr val="F26B43"/>
          </p15:clr>
        </p15:guide>
        <p15:guide id="29" pos="3198">
          <p15:clr>
            <a:srgbClr val="F26B43"/>
          </p15:clr>
        </p15:guide>
        <p15:guide id="30" pos="3356">
          <p15:clr>
            <a:srgbClr val="F26B43"/>
          </p15:clr>
        </p15:guide>
        <p15:guide id="31" pos="3515">
          <p15:clr>
            <a:srgbClr val="F26B43"/>
          </p15:clr>
        </p15:guide>
        <p15:guide id="32" pos="3674">
          <p15:clr>
            <a:srgbClr val="F26B43"/>
          </p15:clr>
        </p15:guide>
        <p15:guide id="33" pos="3833">
          <p15:clr>
            <a:srgbClr val="F26B43"/>
          </p15:clr>
        </p15:guide>
        <p15:guide id="34" pos="3991">
          <p15:clr>
            <a:srgbClr val="F26B43"/>
          </p15:clr>
        </p15:guide>
        <p15:guide id="35" pos="4150">
          <p15:clr>
            <a:srgbClr val="F26B43"/>
          </p15:clr>
        </p15:guide>
        <p15:guide id="36" pos="4309">
          <p15:clr>
            <a:srgbClr val="F26B43"/>
          </p15:clr>
        </p15:guide>
        <p15:guide id="37" pos="4468">
          <p15:clr>
            <a:srgbClr val="F26B43"/>
          </p15:clr>
        </p15:guide>
        <p15:guide id="38" pos="4626">
          <p15:clr>
            <a:srgbClr val="F26B43"/>
          </p15:clr>
        </p15:guide>
        <p15:guide id="39" pos="4785">
          <p15:clr>
            <a:srgbClr val="F26B43"/>
          </p15:clr>
        </p15:guide>
        <p15:guide id="40" pos="4944">
          <p15:clr>
            <a:srgbClr val="F26B43"/>
          </p15:clr>
        </p15:guide>
        <p15:guide id="41" pos="5103">
          <p15:clr>
            <a:srgbClr val="F26B43"/>
          </p15:clr>
        </p15:guide>
        <p15:guide id="42" pos="5261">
          <p15:clr>
            <a:srgbClr val="F26B43"/>
          </p15:clr>
        </p15:guide>
        <p15:guide id="43" pos="5420">
          <p15:clr>
            <a:srgbClr val="F26B43"/>
          </p15:clr>
        </p15:guide>
        <p15:guide id="44" orient="horz" pos="3117">
          <p15:clr>
            <a:srgbClr val="F26B43"/>
          </p15:clr>
        </p15:guide>
        <p15:guide id="45" orient="horz" pos="123">
          <p15:clr>
            <a:srgbClr val="F26B43"/>
          </p15:clr>
        </p15:guide>
        <p15:guide id="46" orient="horz" pos="282">
          <p15:clr>
            <a:srgbClr val="F26B43"/>
          </p15:clr>
        </p15:guide>
        <p15:guide id="47" orient="horz" pos="531">
          <p15:clr>
            <a:srgbClr val="F26B43"/>
          </p15:clr>
        </p15:guide>
        <p15:guide id="48" orient="horz" pos="804">
          <p15:clr>
            <a:srgbClr val="F26B43"/>
          </p15:clr>
        </p15:guide>
        <p15:guide id="49" orient="horz" pos="1076">
          <p15:clr>
            <a:srgbClr val="F26B43"/>
          </p15:clr>
        </p15:guide>
        <p15:guide id="50" orient="horz" pos="1348">
          <p15:clr>
            <a:srgbClr val="F26B43"/>
          </p15:clr>
        </p15:guide>
        <p15:guide id="51" orient="horz" pos="1620">
          <p15:clr>
            <a:srgbClr val="F26B43"/>
          </p15:clr>
        </p15:guide>
        <p15:guide id="52" orient="horz" pos="1892">
          <p15:clr>
            <a:srgbClr val="F26B43"/>
          </p15:clr>
        </p15:guide>
        <p15:guide id="53" orient="horz" pos="2164">
          <p15:clr>
            <a:srgbClr val="F26B43"/>
          </p15:clr>
        </p15:guide>
        <p15:guide id="54" orient="horz" pos="2436">
          <p15:clr>
            <a:srgbClr val="F26B43"/>
          </p15:clr>
        </p15:guide>
        <p15:guide id="55" orient="horz" pos="2709">
          <p15:clr>
            <a:srgbClr val="F26B43"/>
          </p15:clr>
        </p15:guide>
        <p15:guide id="56" orient="horz" pos="2981">
          <p15:clr>
            <a:srgbClr val="F26B43"/>
          </p15:clr>
        </p15:guide>
      </p15:sldGuideLst>
    </p:ext>
  </p:extLst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97731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3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200727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5" y="4808171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1" y="1"/>
            <a:ext cx="9143999" cy="627062"/>
          </a:xfrm>
          <a:prstGeom prst="rect">
            <a:avLst/>
          </a:prstGeom>
          <a:blipFill dpi="0" rotWithShape="1">
            <a:blip r:embed="rId16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/>
              <a:t>   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22789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39" r:id="rId14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6" orient="horz" pos="1484">
          <p15:clr>
            <a:srgbClr val="F26B43"/>
          </p15:clr>
        </p15:guide>
        <p15:guide id="9" orient="horz" pos="1756">
          <p15:clr>
            <a:srgbClr val="F26B43"/>
          </p15:clr>
        </p15:guide>
        <p15:guide id="10" orient="horz" pos="2845">
          <p15:clr>
            <a:srgbClr val="F26B43"/>
          </p15:clr>
        </p15:guide>
        <p15:guide id="16" orient="horz" pos="2028">
          <p15:clr>
            <a:srgbClr val="F26B43"/>
          </p15:clr>
        </p15:guide>
        <p15:guide id="17" orient="horz" pos="2300">
          <p15:clr>
            <a:srgbClr val="F26B43"/>
          </p15:clr>
        </p15:guide>
        <p15:guide id="18" orient="horz" pos="2573">
          <p15:clr>
            <a:srgbClr val="F26B43"/>
          </p15:clr>
        </p15:guide>
        <p15:guide id="19" orient="horz" pos="1212">
          <p15:clr>
            <a:srgbClr val="F26B43"/>
          </p15:clr>
        </p15:guide>
        <p15:guide id="20" orient="horz" pos="940">
          <p15:clr>
            <a:srgbClr val="F26B43"/>
          </p15:clr>
        </p15:guide>
        <p15:guide id="21" orient="horz" pos="667">
          <p15:clr>
            <a:srgbClr val="F26B43"/>
          </p15:clr>
        </p15:guide>
        <p15:guide id="22" orient="horz" pos="395">
          <p15:clr>
            <a:srgbClr val="F26B43"/>
          </p15:clr>
        </p15:guide>
        <p15:guide id="23" pos="2721">
          <p15:clr>
            <a:srgbClr val="F26B43"/>
          </p15:clr>
        </p15:guide>
        <p15:guide id="24" pos="2562">
          <p15:clr>
            <a:srgbClr val="F26B43"/>
          </p15:clr>
        </p15:guide>
        <p15:guide id="25" pos="2404">
          <p15:clr>
            <a:srgbClr val="F26B43"/>
          </p15:clr>
        </p15:guide>
        <p15:guide id="26" pos="2245">
          <p15:clr>
            <a:srgbClr val="F26B43"/>
          </p15:clr>
        </p15:guide>
        <p15:guide id="27" pos="2086">
          <p15:clr>
            <a:srgbClr val="F26B43"/>
          </p15:clr>
        </p15:guide>
        <p15:guide id="28" pos="1927">
          <p15:clr>
            <a:srgbClr val="F26B43"/>
          </p15:clr>
        </p15:guide>
        <p15:guide id="29" pos="1769">
          <p15:clr>
            <a:srgbClr val="F26B43"/>
          </p15:clr>
        </p15:guide>
        <p15:guide id="30" pos="1610">
          <p15:clr>
            <a:srgbClr val="F26B43"/>
          </p15:clr>
        </p15:guide>
        <p15:guide id="31" pos="1451">
          <p15:clr>
            <a:srgbClr val="F26B43"/>
          </p15:clr>
        </p15:guide>
        <p15:guide id="32" pos="1292">
          <p15:clr>
            <a:srgbClr val="F26B43"/>
          </p15:clr>
        </p15:guide>
        <p15:guide id="33" pos="1134">
          <p15:clr>
            <a:srgbClr val="F26B43"/>
          </p15:clr>
        </p15:guide>
        <p15:guide id="34" pos="975">
          <p15:clr>
            <a:srgbClr val="F26B43"/>
          </p15:clr>
        </p15:guide>
        <p15:guide id="35" pos="816">
          <p15:clr>
            <a:srgbClr val="F26B43"/>
          </p15:clr>
        </p15:guide>
        <p15:guide id="36" pos="657">
          <p15:clr>
            <a:srgbClr val="F26B43"/>
          </p15:clr>
        </p15:guide>
        <p15:guide id="37" pos="499">
          <p15:clr>
            <a:srgbClr val="F26B43"/>
          </p15:clr>
        </p15:guide>
        <p15:guide id="38" pos="340">
          <p15:clr>
            <a:srgbClr val="F26B43"/>
          </p15:clr>
        </p15:guide>
        <p15:guide id="39" pos="3039">
          <p15:clr>
            <a:srgbClr val="F26B43"/>
          </p15:clr>
        </p15:guide>
        <p15:guide id="40" pos="3198">
          <p15:clr>
            <a:srgbClr val="F26B43"/>
          </p15:clr>
        </p15:guide>
        <p15:guide id="41" pos="3356">
          <p15:clr>
            <a:srgbClr val="F26B43"/>
          </p15:clr>
        </p15:guide>
        <p15:guide id="42" pos="3515">
          <p15:clr>
            <a:srgbClr val="F26B43"/>
          </p15:clr>
        </p15:guide>
        <p15:guide id="43" pos="3674">
          <p15:clr>
            <a:srgbClr val="F26B43"/>
          </p15:clr>
        </p15:guide>
        <p15:guide id="44" pos="3833">
          <p15:clr>
            <a:srgbClr val="F26B43"/>
          </p15:clr>
        </p15:guide>
        <p15:guide id="45" pos="3991">
          <p15:clr>
            <a:srgbClr val="F26B43"/>
          </p15:clr>
        </p15:guide>
        <p15:guide id="46" pos="4150">
          <p15:clr>
            <a:srgbClr val="F26B43"/>
          </p15:clr>
        </p15:guide>
        <p15:guide id="47" pos="4309">
          <p15:clr>
            <a:srgbClr val="F26B43"/>
          </p15:clr>
        </p15:guide>
        <p15:guide id="48" pos="4468">
          <p15:clr>
            <a:srgbClr val="F26B43"/>
          </p15:clr>
        </p15:guide>
        <p15:guide id="49" pos="4626">
          <p15:clr>
            <a:srgbClr val="F26B43"/>
          </p15:clr>
        </p15:guide>
        <p15:guide id="50" pos="4785">
          <p15:clr>
            <a:srgbClr val="F26B43"/>
          </p15:clr>
        </p15:guide>
        <p15:guide id="51" pos="4944">
          <p15:clr>
            <a:srgbClr val="F26B43"/>
          </p15:clr>
        </p15:guide>
        <p15:guide id="52" pos="5103">
          <p15:clr>
            <a:srgbClr val="F26B43"/>
          </p15:clr>
        </p15:guide>
        <p15:guide id="53" pos="5261">
          <p15:clr>
            <a:srgbClr val="F26B43"/>
          </p15:clr>
        </p15:guide>
        <p15:guide id="54" pos="5420">
          <p15:clr>
            <a:srgbClr val="F26B43"/>
          </p15:clr>
        </p15:guide>
        <p15:guide id="55" orient="horz" pos="3117">
          <p15:clr>
            <a:srgbClr val="F26B43"/>
          </p15:clr>
        </p15:guide>
        <p15:guide id="56" orient="horz" pos="123">
          <p15:clr>
            <a:srgbClr val="F26B43"/>
          </p15:clr>
        </p15:guide>
        <p15:guide id="57" orient="horz" pos="282">
          <p15:clr>
            <a:srgbClr val="F26B43"/>
          </p15:clr>
        </p15:guide>
        <p15:guide id="58" orient="horz" pos="531">
          <p15:clr>
            <a:srgbClr val="F26B43"/>
          </p15:clr>
        </p15:guide>
        <p15:guide id="59" orient="horz" pos="804">
          <p15:clr>
            <a:srgbClr val="F26B43"/>
          </p15:clr>
        </p15:guide>
        <p15:guide id="60" orient="horz" pos="1076">
          <p15:clr>
            <a:srgbClr val="F26B43"/>
          </p15:clr>
        </p15:guide>
        <p15:guide id="61" orient="horz" pos="1348">
          <p15:clr>
            <a:srgbClr val="F26B43"/>
          </p15:clr>
        </p15:guide>
        <p15:guide id="62" orient="horz" pos="1620">
          <p15:clr>
            <a:srgbClr val="F26B43"/>
          </p15:clr>
        </p15:guide>
        <p15:guide id="63" orient="horz" pos="1892">
          <p15:clr>
            <a:srgbClr val="F26B43"/>
          </p15:clr>
        </p15:guide>
        <p15:guide id="64" orient="horz" pos="2164">
          <p15:clr>
            <a:srgbClr val="F26B43"/>
          </p15:clr>
        </p15:guide>
        <p15:guide id="65" orient="horz" pos="2436">
          <p15:clr>
            <a:srgbClr val="F26B43"/>
          </p15:clr>
        </p15:guide>
        <p15:guide id="66" orient="horz" pos="2709">
          <p15:clr>
            <a:srgbClr val="F26B43"/>
          </p15:clr>
        </p15:guide>
        <p15:guide id="67" orient="horz" pos="2981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1" y="897732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 defTabSz="457189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4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pPr defTabSz="457189"/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 defTabSz="457189"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1" y="200728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6" y="4808172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defTabSz="457189"/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2" y="1"/>
            <a:ext cx="9143999" cy="627062"/>
          </a:xfrm>
          <a:prstGeom prst="rect">
            <a:avLst/>
          </a:prstGeom>
          <a:blipFill dpi="0" rotWithShape="1">
            <a:blip r:embed="rId24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rgbClr val="FFFFFF">
                    <a:lumMod val="50000"/>
                  </a:srgbClr>
                </a:solidFill>
              </a:rPr>
              <a:t>    </a:t>
            </a:r>
            <a:endParaRPr lang="en-US" sz="1000" dirty="0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613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  <p:sldLayoutId id="2147484042" r:id="rId2"/>
    <p:sldLayoutId id="2147484043" r:id="rId3"/>
    <p:sldLayoutId id="2147484044" r:id="rId4"/>
    <p:sldLayoutId id="2147484045" r:id="rId5"/>
    <p:sldLayoutId id="2147484046" r:id="rId6"/>
    <p:sldLayoutId id="2147484047" r:id="rId7"/>
    <p:sldLayoutId id="2147484048" r:id="rId8"/>
    <p:sldLayoutId id="2147484049" r:id="rId9"/>
    <p:sldLayoutId id="2147484051" r:id="rId10"/>
    <p:sldLayoutId id="2147484052" r:id="rId11"/>
    <p:sldLayoutId id="2147484053" r:id="rId12"/>
    <p:sldLayoutId id="2147484055" r:id="rId13"/>
    <p:sldLayoutId id="2147484056" r:id="rId14"/>
    <p:sldLayoutId id="2147484057" r:id="rId15"/>
    <p:sldLayoutId id="2147484058" r:id="rId16"/>
    <p:sldLayoutId id="2147484059" r:id="rId17"/>
    <p:sldLayoutId id="2147484060" r:id="rId18"/>
    <p:sldLayoutId id="2147484061" r:id="rId19"/>
    <p:sldLayoutId id="2147484062" r:id="rId20"/>
    <p:sldLayoutId id="2147484063" r:id="rId21"/>
    <p:sldLayoutId id="2147484064" r:id="rId22"/>
  </p:sldLayoutIdLst>
  <p:hf hdr="0" dt="0"/>
  <p:txStyles>
    <p:titleStyle>
      <a:lvl1pPr algn="l" defTabSz="457189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892" indent="-342892" algn="l" defTabSz="457189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484">
          <p15:clr>
            <a:srgbClr val="F26B43"/>
          </p15:clr>
        </p15:guide>
        <p15:guide id="3" orient="horz" pos="1756">
          <p15:clr>
            <a:srgbClr val="F26B43"/>
          </p15:clr>
        </p15:guide>
        <p15:guide id="4" orient="horz" pos="2845">
          <p15:clr>
            <a:srgbClr val="F26B43"/>
          </p15:clr>
        </p15:guide>
        <p15:guide id="5" orient="horz" pos="2028">
          <p15:clr>
            <a:srgbClr val="F26B43"/>
          </p15:clr>
        </p15:guide>
        <p15:guide id="6" orient="horz" pos="2300">
          <p15:clr>
            <a:srgbClr val="F26B43"/>
          </p15:clr>
        </p15:guide>
        <p15:guide id="7" orient="horz" pos="2573">
          <p15:clr>
            <a:srgbClr val="F26B43"/>
          </p15:clr>
        </p15:guide>
        <p15:guide id="8" orient="horz" pos="1212">
          <p15:clr>
            <a:srgbClr val="F26B43"/>
          </p15:clr>
        </p15:guide>
        <p15:guide id="9" orient="horz" pos="940">
          <p15:clr>
            <a:srgbClr val="F26B43"/>
          </p15:clr>
        </p15:guide>
        <p15:guide id="10" orient="horz" pos="667">
          <p15:clr>
            <a:srgbClr val="F26B43"/>
          </p15:clr>
        </p15:guide>
        <p15:guide id="11" orient="horz" pos="395">
          <p15:clr>
            <a:srgbClr val="F26B43"/>
          </p15:clr>
        </p15:guide>
        <p15:guide id="12" pos="2721">
          <p15:clr>
            <a:srgbClr val="F26B43"/>
          </p15:clr>
        </p15:guide>
        <p15:guide id="13" pos="2562">
          <p15:clr>
            <a:srgbClr val="F26B43"/>
          </p15:clr>
        </p15:guide>
        <p15:guide id="14" pos="2404">
          <p15:clr>
            <a:srgbClr val="F26B43"/>
          </p15:clr>
        </p15:guide>
        <p15:guide id="15" pos="2245">
          <p15:clr>
            <a:srgbClr val="F26B43"/>
          </p15:clr>
        </p15:guide>
        <p15:guide id="16" pos="2086">
          <p15:clr>
            <a:srgbClr val="F26B43"/>
          </p15:clr>
        </p15:guide>
        <p15:guide id="17" pos="1927">
          <p15:clr>
            <a:srgbClr val="F26B43"/>
          </p15:clr>
        </p15:guide>
        <p15:guide id="18" pos="1769">
          <p15:clr>
            <a:srgbClr val="F26B43"/>
          </p15:clr>
        </p15:guide>
        <p15:guide id="19" pos="1610">
          <p15:clr>
            <a:srgbClr val="F26B43"/>
          </p15:clr>
        </p15:guide>
        <p15:guide id="20" pos="1451">
          <p15:clr>
            <a:srgbClr val="F26B43"/>
          </p15:clr>
        </p15:guide>
        <p15:guide id="21" pos="1292">
          <p15:clr>
            <a:srgbClr val="F26B43"/>
          </p15:clr>
        </p15:guide>
        <p15:guide id="22" pos="1134">
          <p15:clr>
            <a:srgbClr val="F26B43"/>
          </p15:clr>
        </p15:guide>
        <p15:guide id="23" pos="975">
          <p15:clr>
            <a:srgbClr val="F26B43"/>
          </p15:clr>
        </p15:guide>
        <p15:guide id="24" pos="816">
          <p15:clr>
            <a:srgbClr val="F26B43"/>
          </p15:clr>
        </p15:guide>
        <p15:guide id="25" pos="657">
          <p15:clr>
            <a:srgbClr val="F26B43"/>
          </p15:clr>
        </p15:guide>
        <p15:guide id="26" pos="499">
          <p15:clr>
            <a:srgbClr val="F26B43"/>
          </p15:clr>
        </p15:guide>
        <p15:guide id="27" pos="340">
          <p15:clr>
            <a:srgbClr val="F26B43"/>
          </p15:clr>
        </p15:guide>
        <p15:guide id="28" pos="3039">
          <p15:clr>
            <a:srgbClr val="F26B43"/>
          </p15:clr>
        </p15:guide>
        <p15:guide id="29" pos="3198">
          <p15:clr>
            <a:srgbClr val="F26B43"/>
          </p15:clr>
        </p15:guide>
        <p15:guide id="30" pos="3356">
          <p15:clr>
            <a:srgbClr val="F26B43"/>
          </p15:clr>
        </p15:guide>
        <p15:guide id="31" pos="3515">
          <p15:clr>
            <a:srgbClr val="F26B43"/>
          </p15:clr>
        </p15:guide>
        <p15:guide id="32" pos="3674">
          <p15:clr>
            <a:srgbClr val="F26B43"/>
          </p15:clr>
        </p15:guide>
        <p15:guide id="33" pos="3833">
          <p15:clr>
            <a:srgbClr val="F26B43"/>
          </p15:clr>
        </p15:guide>
        <p15:guide id="34" pos="3991">
          <p15:clr>
            <a:srgbClr val="F26B43"/>
          </p15:clr>
        </p15:guide>
        <p15:guide id="35" pos="4150">
          <p15:clr>
            <a:srgbClr val="F26B43"/>
          </p15:clr>
        </p15:guide>
        <p15:guide id="36" pos="4309">
          <p15:clr>
            <a:srgbClr val="F26B43"/>
          </p15:clr>
        </p15:guide>
        <p15:guide id="37" pos="4468">
          <p15:clr>
            <a:srgbClr val="F26B43"/>
          </p15:clr>
        </p15:guide>
        <p15:guide id="38" pos="4626">
          <p15:clr>
            <a:srgbClr val="F26B43"/>
          </p15:clr>
        </p15:guide>
        <p15:guide id="39" pos="4785">
          <p15:clr>
            <a:srgbClr val="F26B43"/>
          </p15:clr>
        </p15:guide>
        <p15:guide id="40" pos="4944">
          <p15:clr>
            <a:srgbClr val="F26B43"/>
          </p15:clr>
        </p15:guide>
        <p15:guide id="41" pos="5103">
          <p15:clr>
            <a:srgbClr val="F26B43"/>
          </p15:clr>
        </p15:guide>
        <p15:guide id="42" pos="5261">
          <p15:clr>
            <a:srgbClr val="F26B43"/>
          </p15:clr>
        </p15:guide>
        <p15:guide id="43" pos="5420">
          <p15:clr>
            <a:srgbClr val="F26B43"/>
          </p15:clr>
        </p15:guide>
        <p15:guide id="44" orient="horz" pos="3117">
          <p15:clr>
            <a:srgbClr val="F26B43"/>
          </p15:clr>
        </p15:guide>
        <p15:guide id="45" orient="horz" pos="123">
          <p15:clr>
            <a:srgbClr val="F26B43"/>
          </p15:clr>
        </p15:guide>
        <p15:guide id="46" orient="horz" pos="282">
          <p15:clr>
            <a:srgbClr val="F26B43"/>
          </p15:clr>
        </p15:guide>
        <p15:guide id="47" orient="horz" pos="531">
          <p15:clr>
            <a:srgbClr val="F26B43"/>
          </p15:clr>
        </p15:guide>
        <p15:guide id="48" orient="horz" pos="804">
          <p15:clr>
            <a:srgbClr val="F26B43"/>
          </p15:clr>
        </p15:guide>
        <p15:guide id="49" orient="horz" pos="1076">
          <p15:clr>
            <a:srgbClr val="F26B43"/>
          </p15:clr>
        </p15:guide>
        <p15:guide id="50" orient="horz" pos="1348">
          <p15:clr>
            <a:srgbClr val="F26B43"/>
          </p15:clr>
        </p15:guide>
        <p15:guide id="51" orient="horz" pos="1620">
          <p15:clr>
            <a:srgbClr val="F26B43"/>
          </p15:clr>
        </p15:guide>
        <p15:guide id="52" orient="horz" pos="1892">
          <p15:clr>
            <a:srgbClr val="F26B43"/>
          </p15:clr>
        </p15:guide>
        <p15:guide id="53" orient="horz" pos="2164">
          <p15:clr>
            <a:srgbClr val="F26B43"/>
          </p15:clr>
        </p15:guide>
        <p15:guide id="54" orient="horz" pos="2436">
          <p15:clr>
            <a:srgbClr val="F26B43"/>
          </p15:clr>
        </p15:guide>
        <p15:guide id="55" orient="horz" pos="2709">
          <p15:clr>
            <a:srgbClr val="F26B43"/>
          </p15:clr>
        </p15:guide>
        <p15:guide id="56" orient="horz" pos="2981">
          <p15:clr>
            <a:srgbClr val="F26B43"/>
          </p15:clr>
        </p15:guide>
      </p15:sldGuideLst>
    </p:ext>
  </p:extLst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1" y="897732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 defTabSz="457189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4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pPr defTabSz="457189"/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 defTabSz="457189"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1" y="200728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6" y="4808172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defTabSz="457189"/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 txBox="1">
            <a:spLocks/>
          </p:cNvSpPr>
          <p:nvPr/>
        </p:nvSpPr>
        <p:spPr>
          <a:xfrm>
            <a:off x="2" y="1"/>
            <a:ext cx="9143999" cy="627062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rgbClr val="FFFFFF">
                    <a:lumMod val="50000"/>
                  </a:srgbClr>
                </a:solidFill>
              </a:rPr>
              <a:t>    </a:t>
            </a:r>
            <a:endParaRPr lang="en-US" sz="1000" dirty="0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63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7" r:id="rId11"/>
  </p:sldLayoutIdLst>
  <p:hf hdr="0" dt="0"/>
  <p:txStyles>
    <p:titleStyle>
      <a:lvl1pPr algn="l" defTabSz="457189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892" indent="-342892" algn="l" defTabSz="457189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484">
          <p15:clr>
            <a:srgbClr val="F26B43"/>
          </p15:clr>
        </p15:guide>
        <p15:guide id="3" orient="horz" pos="1756">
          <p15:clr>
            <a:srgbClr val="F26B43"/>
          </p15:clr>
        </p15:guide>
        <p15:guide id="4" orient="horz" pos="2845">
          <p15:clr>
            <a:srgbClr val="F26B43"/>
          </p15:clr>
        </p15:guide>
        <p15:guide id="5" orient="horz" pos="2028">
          <p15:clr>
            <a:srgbClr val="F26B43"/>
          </p15:clr>
        </p15:guide>
        <p15:guide id="6" orient="horz" pos="2300">
          <p15:clr>
            <a:srgbClr val="F26B43"/>
          </p15:clr>
        </p15:guide>
        <p15:guide id="7" orient="horz" pos="2573">
          <p15:clr>
            <a:srgbClr val="F26B43"/>
          </p15:clr>
        </p15:guide>
        <p15:guide id="8" orient="horz" pos="1212">
          <p15:clr>
            <a:srgbClr val="F26B43"/>
          </p15:clr>
        </p15:guide>
        <p15:guide id="9" orient="horz" pos="940">
          <p15:clr>
            <a:srgbClr val="F26B43"/>
          </p15:clr>
        </p15:guide>
        <p15:guide id="10" orient="horz" pos="667">
          <p15:clr>
            <a:srgbClr val="F26B43"/>
          </p15:clr>
        </p15:guide>
        <p15:guide id="11" orient="horz" pos="395">
          <p15:clr>
            <a:srgbClr val="F26B43"/>
          </p15:clr>
        </p15:guide>
        <p15:guide id="12" pos="2721">
          <p15:clr>
            <a:srgbClr val="F26B43"/>
          </p15:clr>
        </p15:guide>
        <p15:guide id="13" pos="2562">
          <p15:clr>
            <a:srgbClr val="F26B43"/>
          </p15:clr>
        </p15:guide>
        <p15:guide id="14" pos="2404">
          <p15:clr>
            <a:srgbClr val="F26B43"/>
          </p15:clr>
        </p15:guide>
        <p15:guide id="15" pos="2245">
          <p15:clr>
            <a:srgbClr val="F26B43"/>
          </p15:clr>
        </p15:guide>
        <p15:guide id="16" pos="2086">
          <p15:clr>
            <a:srgbClr val="F26B43"/>
          </p15:clr>
        </p15:guide>
        <p15:guide id="17" pos="1927">
          <p15:clr>
            <a:srgbClr val="F26B43"/>
          </p15:clr>
        </p15:guide>
        <p15:guide id="18" pos="1769">
          <p15:clr>
            <a:srgbClr val="F26B43"/>
          </p15:clr>
        </p15:guide>
        <p15:guide id="19" pos="1610">
          <p15:clr>
            <a:srgbClr val="F26B43"/>
          </p15:clr>
        </p15:guide>
        <p15:guide id="20" pos="1451">
          <p15:clr>
            <a:srgbClr val="F26B43"/>
          </p15:clr>
        </p15:guide>
        <p15:guide id="21" pos="1292">
          <p15:clr>
            <a:srgbClr val="F26B43"/>
          </p15:clr>
        </p15:guide>
        <p15:guide id="22" pos="1134">
          <p15:clr>
            <a:srgbClr val="F26B43"/>
          </p15:clr>
        </p15:guide>
        <p15:guide id="23" pos="975">
          <p15:clr>
            <a:srgbClr val="F26B43"/>
          </p15:clr>
        </p15:guide>
        <p15:guide id="24" pos="816">
          <p15:clr>
            <a:srgbClr val="F26B43"/>
          </p15:clr>
        </p15:guide>
        <p15:guide id="25" pos="657">
          <p15:clr>
            <a:srgbClr val="F26B43"/>
          </p15:clr>
        </p15:guide>
        <p15:guide id="26" pos="499">
          <p15:clr>
            <a:srgbClr val="F26B43"/>
          </p15:clr>
        </p15:guide>
        <p15:guide id="27" pos="340">
          <p15:clr>
            <a:srgbClr val="F26B43"/>
          </p15:clr>
        </p15:guide>
        <p15:guide id="28" pos="3039">
          <p15:clr>
            <a:srgbClr val="F26B43"/>
          </p15:clr>
        </p15:guide>
        <p15:guide id="29" pos="3198">
          <p15:clr>
            <a:srgbClr val="F26B43"/>
          </p15:clr>
        </p15:guide>
        <p15:guide id="30" pos="3356">
          <p15:clr>
            <a:srgbClr val="F26B43"/>
          </p15:clr>
        </p15:guide>
        <p15:guide id="31" pos="3515">
          <p15:clr>
            <a:srgbClr val="F26B43"/>
          </p15:clr>
        </p15:guide>
        <p15:guide id="32" pos="3674">
          <p15:clr>
            <a:srgbClr val="F26B43"/>
          </p15:clr>
        </p15:guide>
        <p15:guide id="33" pos="3833">
          <p15:clr>
            <a:srgbClr val="F26B43"/>
          </p15:clr>
        </p15:guide>
        <p15:guide id="34" pos="3991">
          <p15:clr>
            <a:srgbClr val="F26B43"/>
          </p15:clr>
        </p15:guide>
        <p15:guide id="35" pos="4150">
          <p15:clr>
            <a:srgbClr val="F26B43"/>
          </p15:clr>
        </p15:guide>
        <p15:guide id="36" pos="4309">
          <p15:clr>
            <a:srgbClr val="F26B43"/>
          </p15:clr>
        </p15:guide>
        <p15:guide id="37" pos="4468">
          <p15:clr>
            <a:srgbClr val="F26B43"/>
          </p15:clr>
        </p15:guide>
        <p15:guide id="38" pos="4626">
          <p15:clr>
            <a:srgbClr val="F26B43"/>
          </p15:clr>
        </p15:guide>
        <p15:guide id="39" pos="4785">
          <p15:clr>
            <a:srgbClr val="F26B43"/>
          </p15:clr>
        </p15:guide>
        <p15:guide id="40" pos="4944">
          <p15:clr>
            <a:srgbClr val="F26B43"/>
          </p15:clr>
        </p15:guide>
        <p15:guide id="41" pos="5103">
          <p15:clr>
            <a:srgbClr val="F26B43"/>
          </p15:clr>
        </p15:guide>
        <p15:guide id="42" pos="5261">
          <p15:clr>
            <a:srgbClr val="F26B43"/>
          </p15:clr>
        </p15:guide>
        <p15:guide id="43" pos="5420">
          <p15:clr>
            <a:srgbClr val="F26B43"/>
          </p15:clr>
        </p15:guide>
        <p15:guide id="44" orient="horz" pos="3117">
          <p15:clr>
            <a:srgbClr val="F26B43"/>
          </p15:clr>
        </p15:guide>
        <p15:guide id="45" orient="horz" pos="123">
          <p15:clr>
            <a:srgbClr val="F26B43"/>
          </p15:clr>
        </p15:guide>
        <p15:guide id="46" orient="horz" pos="282">
          <p15:clr>
            <a:srgbClr val="F26B43"/>
          </p15:clr>
        </p15:guide>
        <p15:guide id="47" orient="horz" pos="531">
          <p15:clr>
            <a:srgbClr val="F26B43"/>
          </p15:clr>
        </p15:guide>
        <p15:guide id="48" orient="horz" pos="804">
          <p15:clr>
            <a:srgbClr val="F26B43"/>
          </p15:clr>
        </p15:guide>
        <p15:guide id="49" orient="horz" pos="1076">
          <p15:clr>
            <a:srgbClr val="F26B43"/>
          </p15:clr>
        </p15:guide>
        <p15:guide id="50" orient="horz" pos="1348">
          <p15:clr>
            <a:srgbClr val="F26B43"/>
          </p15:clr>
        </p15:guide>
        <p15:guide id="51" orient="horz" pos="1620">
          <p15:clr>
            <a:srgbClr val="F26B43"/>
          </p15:clr>
        </p15:guide>
        <p15:guide id="52" orient="horz" pos="1892">
          <p15:clr>
            <a:srgbClr val="F26B43"/>
          </p15:clr>
        </p15:guide>
        <p15:guide id="53" orient="horz" pos="2164">
          <p15:clr>
            <a:srgbClr val="F26B43"/>
          </p15:clr>
        </p15:guide>
        <p15:guide id="54" orient="horz" pos="2436">
          <p15:clr>
            <a:srgbClr val="F26B43"/>
          </p15:clr>
        </p15:guide>
        <p15:guide id="55" orient="horz" pos="2709">
          <p15:clr>
            <a:srgbClr val="F26B43"/>
          </p15:clr>
        </p15:guide>
        <p15:guide id="56" orient="horz" pos="2981">
          <p15:clr>
            <a:srgbClr val="F26B43"/>
          </p15:clr>
        </p15:guide>
      </p15:sldGuideLst>
    </p:ext>
  </p:extLst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1" y="897732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 defTabSz="457189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4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pPr defTabSz="457189"/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 defTabSz="457189"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1" y="200728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6" y="4808172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defTabSz="457189"/>
            <a:r>
              <a:rPr lang="ru-RU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2" y="1"/>
            <a:ext cx="9143999" cy="627062"/>
          </a:xfrm>
          <a:prstGeom prst="rect">
            <a:avLst/>
          </a:prstGeom>
          <a:blipFill dpi="0" rotWithShape="1">
            <a:blip r:embed="rId24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rgbClr val="FFFFFF">
                    <a:lumMod val="50000"/>
                  </a:srgbClr>
                </a:solidFill>
              </a:rPr>
              <a:t>    </a:t>
            </a:r>
            <a:endParaRPr lang="en-US" sz="1000" dirty="0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562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9" r:id="rId10"/>
    <p:sldLayoutId id="2147484090" r:id="rId11"/>
    <p:sldLayoutId id="2147484091" r:id="rId12"/>
    <p:sldLayoutId id="2147484092" r:id="rId13"/>
    <p:sldLayoutId id="2147484093" r:id="rId14"/>
    <p:sldLayoutId id="2147484094" r:id="rId15"/>
    <p:sldLayoutId id="2147484095" r:id="rId16"/>
    <p:sldLayoutId id="2147484096" r:id="rId17"/>
    <p:sldLayoutId id="2147484097" r:id="rId18"/>
    <p:sldLayoutId id="2147484098" r:id="rId19"/>
    <p:sldLayoutId id="2147484099" r:id="rId20"/>
    <p:sldLayoutId id="2147484100" r:id="rId21"/>
    <p:sldLayoutId id="2147484101" r:id="rId22"/>
  </p:sldLayoutIdLst>
  <p:hf hdr="0" dt="0"/>
  <p:txStyles>
    <p:titleStyle>
      <a:lvl1pPr algn="l" defTabSz="457189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892" indent="-342892" algn="l" defTabSz="457189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484">
          <p15:clr>
            <a:srgbClr val="F26B43"/>
          </p15:clr>
        </p15:guide>
        <p15:guide id="3" orient="horz" pos="1756">
          <p15:clr>
            <a:srgbClr val="F26B43"/>
          </p15:clr>
        </p15:guide>
        <p15:guide id="4" orient="horz" pos="2845">
          <p15:clr>
            <a:srgbClr val="F26B43"/>
          </p15:clr>
        </p15:guide>
        <p15:guide id="5" orient="horz" pos="2028">
          <p15:clr>
            <a:srgbClr val="F26B43"/>
          </p15:clr>
        </p15:guide>
        <p15:guide id="6" orient="horz" pos="2300">
          <p15:clr>
            <a:srgbClr val="F26B43"/>
          </p15:clr>
        </p15:guide>
        <p15:guide id="7" orient="horz" pos="2573">
          <p15:clr>
            <a:srgbClr val="F26B43"/>
          </p15:clr>
        </p15:guide>
        <p15:guide id="8" orient="horz" pos="1212">
          <p15:clr>
            <a:srgbClr val="F26B43"/>
          </p15:clr>
        </p15:guide>
        <p15:guide id="9" orient="horz" pos="940">
          <p15:clr>
            <a:srgbClr val="F26B43"/>
          </p15:clr>
        </p15:guide>
        <p15:guide id="10" orient="horz" pos="667">
          <p15:clr>
            <a:srgbClr val="F26B43"/>
          </p15:clr>
        </p15:guide>
        <p15:guide id="11" orient="horz" pos="395">
          <p15:clr>
            <a:srgbClr val="F26B43"/>
          </p15:clr>
        </p15:guide>
        <p15:guide id="12" pos="2721">
          <p15:clr>
            <a:srgbClr val="F26B43"/>
          </p15:clr>
        </p15:guide>
        <p15:guide id="13" pos="2562">
          <p15:clr>
            <a:srgbClr val="F26B43"/>
          </p15:clr>
        </p15:guide>
        <p15:guide id="14" pos="2404">
          <p15:clr>
            <a:srgbClr val="F26B43"/>
          </p15:clr>
        </p15:guide>
        <p15:guide id="15" pos="2245">
          <p15:clr>
            <a:srgbClr val="F26B43"/>
          </p15:clr>
        </p15:guide>
        <p15:guide id="16" pos="2086">
          <p15:clr>
            <a:srgbClr val="F26B43"/>
          </p15:clr>
        </p15:guide>
        <p15:guide id="17" pos="1927">
          <p15:clr>
            <a:srgbClr val="F26B43"/>
          </p15:clr>
        </p15:guide>
        <p15:guide id="18" pos="1769">
          <p15:clr>
            <a:srgbClr val="F26B43"/>
          </p15:clr>
        </p15:guide>
        <p15:guide id="19" pos="1610">
          <p15:clr>
            <a:srgbClr val="F26B43"/>
          </p15:clr>
        </p15:guide>
        <p15:guide id="20" pos="1451">
          <p15:clr>
            <a:srgbClr val="F26B43"/>
          </p15:clr>
        </p15:guide>
        <p15:guide id="21" pos="1292">
          <p15:clr>
            <a:srgbClr val="F26B43"/>
          </p15:clr>
        </p15:guide>
        <p15:guide id="22" pos="1134">
          <p15:clr>
            <a:srgbClr val="F26B43"/>
          </p15:clr>
        </p15:guide>
        <p15:guide id="23" pos="975">
          <p15:clr>
            <a:srgbClr val="F26B43"/>
          </p15:clr>
        </p15:guide>
        <p15:guide id="24" pos="816">
          <p15:clr>
            <a:srgbClr val="F26B43"/>
          </p15:clr>
        </p15:guide>
        <p15:guide id="25" pos="657">
          <p15:clr>
            <a:srgbClr val="F26B43"/>
          </p15:clr>
        </p15:guide>
        <p15:guide id="26" pos="499">
          <p15:clr>
            <a:srgbClr val="F26B43"/>
          </p15:clr>
        </p15:guide>
        <p15:guide id="27" pos="340">
          <p15:clr>
            <a:srgbClr val="F26B43"/>
          </p15:clr>
        </p15:guide>
        <p15:guide id="28" pos="3039">
          <p15:clr>
            <a:srgbClr val="F26B43"/>
          </p15:clr>
        </p15:guide>
        <p15:guide id="29" pos="3198">
          <p15:clr>
            <a:srgbClr val="F26B43"/>
          </p15:clr>
        </p15:guide>
        <p15:guide id="30" pos="3356">
          <p15:clr>
            <a:srgbClr val="F26B43"/>
          </p15:clr>
        </p15:guide>
        <p15:guide id="31" pos="3515">
          <p15:clr>
            <a:srgbClr val="F26B43"/>
          </p15:clr>
        </p15:guide>
        <p15:guide id="32" pos="3674">
          <p15:clr>
            <a:srgbClr val="F26B43"/>
          </p15:clr>
        </p15:guide>
        <p15:guide id="33" pos="3833">
          <p15:clr>
            <a:srgbClr val="F26B43"/>
          </p15:clr>
        </p15:guide>
        <p15:guide id="34" pos="3991">
          <p15:clr>
            <a:srgbClr val="F26B43"/>
          </p15:clr>
        </p15:guide>
        <p15:guide id="35" pos="4150">
          <p15:clr>
            <a:srgbClr val="F26B43"/>
          </p15:clr>
        </p15:guide>
        <p15:guide id="36" pos="4309">
          <p15:clr>
            <a:srgbClr val="F26B43"/>
          </p15:clr>
        </p15:guide>
        <p15:guide id="37" pos="4468">
          <p15:clr>
            <a:srgbClr val="F26B43"/>
          </p15:clr>
        </p15:guide>
        <p15:guide id="38" pos="4626">
          <p15:clr>
            <a:srgbClr val="F26B43"/>
          </p15:clr>
        </p15:guide>
        <p15:guide id="39" pos="4785">
          <p15:clr>
            <a:srgbClr val="F26B43"/>
          </p15:clr>
        </p15:guide>
        <p15:guide id="40" pos="4944">
          <p15:clr>
            <a:srgbClr val="F26B43"/>
          </p15:clr>
        </p15:guide>
        <p15:guide id="41" pos="5103">
          <p15:clr>
            <a:srgbClr val="F26B43"/>
          </p15:clr>
        </p15:guide>
        <p15:guide id="42" pos="5261">
          <p15:clr>
            <a:srgbClr val="F26B43"/>
          </p15:clr>
        </p15:guide>
        <p15:guide id="43" pos="5420">
          <p15:clr>
            <a:srgbClr val="F26B43"/>
          </p15:clr>
        </p15:guide>
        <p15:guide id="44" orient="horz" pos="3117">
          <p15:clr>
            <a:srgbClr val="F26B43"/>
          </p15:clr>
        </p15:guide>
        <p15:guide id="45" orient="horz" pos="123">
          <p15:clr>
            <a:srgbClr val="F26B43"/>
          </p15:clr>
        </p15:guide>
        <p15:guide id="46" orient="horz" pos="282">
          <p15:clr>
            <a:srgbClr val="F26B43"/>
          </p15:clr>
        </p15:guide>
        <p15:guide id="47" orient="horz" pos="531">
          <p15:clr>
            <a:srgbClr val="F26B43"/>
          </p15:clr>
        </p15:guide>
        <p15:guide id="48" orient="horz" pos="804">
          <p15:clr>
            <a:srgbClr val="F26B43"/>
          </p15:clr>
        </p15:guide>
        <p15:guide id="49" orient="horz" pos="1076">
          <p15:clr>
            <a:srgbClr val="F26B43"/>
          </p15:clr>
        </p15:guide>
        <p15:guide id="50" orient="horz" pos="1348">
          <p15:clr>
            <a:srgbClr val="F26B43"/>
          </p15:clr>
        </p15:guide>
        <p15:guide id="51" orient="horz" pos="1620">
          <p15:clr>
            <a:srgbClr val="F26B43"/>
          </p15:clr>
        </p15:guide>
        <p15:guide id="52" orient="horz" pos="1892">
          <p15:clr>
            <a:srgbClr val="F26B43"/>
          </p15:clr>
        </p15:guide>
        <p15:guide id="53" orient="horz" pos="2164">
          <p15:clr>
            <a:srgbClr val="F26B43"/>
          </p15:clr>
        </p15:guide>
        <p15:guide id="54" orient="horz" pos="2436">
          <p15:clr>
            <a:srgbClr val="F26B43"/>
          </p15:clr>
        </p15:guide>
        <p15:guide id="55" orient="horz" pos="2709">
          <p15:clr>
            <a:srgbClr val="F26B43"/>
          </p15:clr>
        </p15:guide>
        <p15:guide id="56" orient="horz" pos="2981">
          <p15:clr>
            <a:srgbClr val="F26B43"/>
          </p15:clr>
        </p15:guide>
      </p15:sldGuideLst>
    </p:ext>
  </p:extLst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97731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1" y="1"/>
            <a:ext cx="9143999" cy="648268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50"/>
              <a:t>    </a:t>
            </a:r>
            <a:endParaRPr lang="en-US" sz="75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197893"/>
            <a:ext cx="6300788" cy="44459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4731544"/>
            <a:ext cx="9144000" cy="411956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 cap="all" spc="8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fld id="{4D0F1A69-4C3C-EC4A-AD6D-D882ACF0A094}" type="datetime3">
              <a:rPr lang="ru-RU" smtClean="0"/>
              <a:pPr/>
              <a:t>28/02/25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9750" y="4799599"/>
            <a:ext cx="3790950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 cap="all" spc="8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3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600" cap="all" spc="8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284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104" r:id="rId2"/>
    <p:sldLayoutId id="2147484105" r:id="rId3"/>
    <p:sldLayoutId id="2147484106" r:id="rId4"/>
    <p:sldLayoutId id="2147484107" r:id="rId5"/>
    <p:sldLayoutId id="2147484108" r:id="rId6"/>
    <p:sldLayoutId id="2147484109" r:id="rId7"/>
  </p:sldLayoutIdLst>
  <p:hf hdr="0"/>
  <p:txStyles>
    <p:titleStyle>
      <a:lvl1pPr algn="l" defTabSz="342900" rtl="0" eaLnBrk="1" latinLnBrk="0" hangingPunct="1">
        <a:spcBef>
          <a:spcPct val="0"/>
        </a:spcBef>
        <a:buNone/>
        <a:defRPr sz="165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9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9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9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9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9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6" orient="horz" pos="1979">
          <p15:clr>
            <a:srgbClr val="F26B43"/>
          </p15:clr>
        </p15:guide>
        <p15:guide id="9" orient="horz" pos="2364">
          <p15:clr>
            <a:srgbClr val="F26B43"/>
          </p15:clr>
        </p15:guide>
        <p15:guide id="10" orient="horz" pos="3974">
          <p15:clr>
            <a:srgbClr val="F26B43"/>
          </p15:clr>
        </p15:guide>
        <p15:guide id="16" orient="horz" pos="2750">
          <p15:clr>
            <a:srgbClr val="F26B43"/>
          </p15:clr>
        </p15:guide>
        <p15:guide id="17" orient="horz" pos="3158">
          <p15:clr>
            <a:srgbClr val="F26B43"/>
          </p15:clr>
        </p15:guide>
        <p15:guide id="18" orient="horz" pos="3566">
          <p15:clr>
            <a:srgbClr val="F26B43"/>
          </p15:clr>
        </p15:guide>
        <p15:guide id="19" orient="horz" pos="1570">
          <p15:clr>
            <a:srgbClr val="F26B43"/>
          </p15:clr>
        </p15:guide>
        <p15:guide id="20" orient="horz" pos="1162">
          <p15:clr>
            <a:srgbClr val="F26B43"/>
          </p15:clr>
        </p15:guide>
        <p15:guide id="21" orient="horz" pos="754">
          <p15:clr>
            <a:srgbClr val="F26B43"/>
          </p15:clr>
        </p15:guide>
        <p15:guide id="22" orient="horz" pos="346">
          <p15:clr>
            <a:srgbClr val="F26B43"/>
          </p15:clr>
        </p15:guide>
        <p15:guide id="23" pos="2721">
          <p15:clr>
            <a:srgbClr val="F26B43"/>
          </p15:clr>
        </p15:guide>
        <p15:guide id="24" pos="2562">
          <p15:clr>
            <a:srgbClr val="F26B43"/>
          </p15:clr>
        </p15:guide>
        <p15:guide id="25" pos="2404">
          <p15:clr>
            <a:srgbClr val="F26B43"/>
          </p15:clr>
        </p15:guide>
        <p15:guide id="26" pos="2245">
          <p15:clr>
            <a:srgbClr val="F26B43"/>
          </p15:clr>
        </p15:guide>
        <p15:guide id="27" pos="2086">
          <p15:clr>
            <a:srgbClr val="F26B43"/>
          </p15:clr>
        </p15:guide>
        <p15:guide id="28" pos="1927">
          <p15:clr>
            <a:srgbClr val="F26B43"/>
          </p15:clr>
        </p15:guide>
        <p15:guide id="29" pos="1769">
          <p15:clr>
            <a:srgbClr val="F26B43"/>
          </p15:clr>
        </p15:guide>
        <p15:guide id="30" pos="1610">
          <p15:clr>
            <a:srgbClr val="F26B43"/>
          </p15:clr>
        </p15:guide>
        <p15:guide id="31" pos="1451">
          <p15:clr>
            <a:srgbClr val="F26B43"/>
          </p15:clr>
        </p15:guide>
        <p15:guide id="32" pos="1292">
          <p15:clr>
            <a:srgbClr val="F26B43"/>
          </p15:clr>
        </p15:guide>
        <p15:guide id="33" pos="1134">
          <p15:clr>
            <a:srgbClr val="F26B43"/>
          </p15:clr>
        </p15:guide>
        <p15:guide id="34" pos="975">
          <p15:clr>
            <a:srgbClr val="F26B43"/>
          </p15:clr>
        </p15:guide>
        <p15:guide id="35" pos="816">
          <p15:clr>
            <a:srgbClr val="F26B43"/>
          </p15:clr>
        </p15:guide>
        <p15:guide id="36" pos="657">
          <p15:clr>
            <a:srgbClr val="F26B43"/>
          </p15:clr>
        </p15:guide>
        <p15:guide id="37" pos="499">
          <p15:clr>
            <a:srgbClr val="F26B43"/>
          </p15:clr>
        </p15:guide>
        <p15:guide id="38" pos="340">
          <p15:clr>
            <a:srgbClr val="F26B43"/>
          </p15:clr>
        </p15:guide>
        <p15:guide id="39" pos="3039">
          <p15:clr>
            <a:srgbClr val="F26B43"/>
          </p15:clr>
        </p15:guide>
        <p15:guide id="40" pos="3198">
          <p15:clr>
            <a:srgbClr val="F26B43"/>
          </p15:clr>
        </p15:guide>
        <p15:guide id="41" pos="3356">
          <p15:clr>
            <a:srgbClr val="F26B43"/>
          </p15:clr>
        </p15:guide>
        <p15:guide id="42" pos="3515">
          <p15:clr>
            <a:srgbClr val="F26B43"/>
          </p15:clr>
        </p15:guide>
        <p15:guide id="43" pos="3674">
          <p15:clr>
            <a:srgbClr val="F26B43"/>
          </p15:clr>
        </p15:guide>
        <p15:guide id="44" pos="3833">
          <p15:clr>
            <a:srgbClr val="F26B43"/>
          </p15:clr>
        </p15:guide>
        <p15:guide id="45" pos="3991">
          <p15:clr>
            <a:srgbClr val="F26B43"/>
          </p15:clr>
        </p15:guide>
        <p15:guide id="46" pos="4150">
          <p15:clr>
            <a:srgbClr val="F26B43"/>
          </p15:clr>
        </p15:guide>
        <p15:guide id="47" pos="4309">
          <p15:clr>
            <a:srgbClr val="F26B43"/>
          </p15:clr>
        </p15:guide>
        <p15:guide id="48" pos="4468">
          <p15:clr>
            <a:srgbClr val="F26B43"/>
          </p15:clr>
        </p15:guide>
        <p15:guide id="49" pos="4626">
          <p15:clr>
            <a:srgbClr val="F26B43"/>
          </p15:clr>
        </p15:guide>
        <p15:guide id="50" pos="4785">
          <p15:clr>
            <a:srgbClr val="F26B43"/>
          </p15:clr>
        </p15:guide>
        <p15:guide id="51" pos="4944">
          <p15:clr>
            <a:srgbClr val="F26B43"/>
          </p15:clr>
        </p15:guide>
        <p15:guide id="52" pos="5103">
          <p15:clr>
            <a:srgbClr val="F26B43"/>
          </p15:clr>
        </p15:guide>
        <p15:guide id="53" pos="5261">
          <p15:clr>
            <a:srgbClr val="F26B43"/>
          </p15:clr>
        </p15:guide>
        <p15:guide id="54" pos="5420">
          <p15:clr>
            <a:srgbClr val="F26B43"/>
          </p15:clr>
        </p15:guide>
        <p15:guide id="55" orient="horz" pos="4156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1" y="897732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4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1" y="200728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6" y="4808172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2" y="1"/>
            <a:ext cx="9143999" cy="627062"/>
          </a:xfrm>
          <a:prstGeom prst="rect">
            <a:avLst/>
          </a:prstGeom>
          <a:blipFill dpi="0" rotWithShape="1">
            <a:blip r:embed="rId27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rgbClr val="FFFFFF">
                    <a:lumMod val="50000"/>
                  </a:srgbClr>
                </a:solidFill>
              </a:rPr>
              <a:t>    </a:t>
            </a:r>
            <a:endParaRPr lang="en-US" sz="1000" dirty="0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021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  <p:sldLayoutId id="2147484212" r:id="rId12"/>
    <p:sldLayoutId id="2147484213" r:id="rId13"/>
    <p:sldLayoutId id="2147484214" r:id="rId14"/>
    <p:sldLayoutId id="2147484215" r:id="rId15"/>
    <p:sldLayoutId id="2147484216" r:id="rId16"/>
    <p:sldLayoutId id="2147484217" r:id="rId17"/>
    <p:sldLayoutId id="2147484218" r:id="rId18"/>
    <p:sldLayoutId id="2147484220" r:id="rId19"/>
    <p:sldLayoutId id="2147484221" r:id="rId20"/>
    <p:sldLayoutId id="2147484222" r:id="rId21"/>
    <p:sldLayoutId id="2147484223" r:id="rId22"/>
    <p:sldLayoutId id="2147484224" r:id="rId23"/>
    <p:sldLayoutId id="2147484225" r:id="rId24"/>
    <p:sldLayoutId id="2147484226" r:id="rId25"/>
  </p:sldLayoutIdLst>
  <p:hf hdr="0" ftr="0" dt="0"/>
  <p:txStyles>
    <p:titleStyle>
      <a:lvl1pPr algn="l" defTabSz="457189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892" indent="-342892" algn="l" defTabSz="457189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484">
          <p15:clr>
            <a:srgbClr val="F26B43"/>
          </p15:clr>
        </p15:guide>
        <p15:guide id="3" orient="horz" pos="1756">
          <p15:clr>
            <a:srgbClr val="F26B43"/>
          </p15:clr>
        </p15:guide>
        <p15:guide id="4" orient="horz" pos="2845">
          <p15:clr>
            <a:srgbClr val="F26B43"/>
          </p15:clr>
        </p15:guide>
        <p15:guide id="5" orient="horz" pos="2028">
          <p15:clr>
            <a:srgbClr val="F26B43"/>
          </p15:clr>
        </p15:guide>
        <p15:guide id="6" orient="horz" pos="2300">
          <p15:clr>
            <a:srgbClr val="F26B43"/>
          </p15:clr>
        </p15:guide>
        <p15:guide id="7" orient="horz" pos="2573">
          <p15:clr>
            <a:srgbClr val="F26B43"/>
          </p15:clr>
        </p15:guide>
        <p15:guide id="8" orient="horz" pos="1212">
          <p15:clr>
            <a:srgbClr val="F26B43"/>
          </p15:clr>
        </p15:guide>
        <p15:guide id="9" orient="horz" pos="940">
          <p15:clr>
            <a:srgbClr val="F26B43"/>
          </p15:clr>
        </p15:guide>
        <p15:guide id="10" orient="horz" pos="667">
          <p15:clr>
            <a:srgbClr val="F26B43"/>
          </p15:clr>
        </p15:guide>
        <p15:guide id="11" orient="horz" pos="395">
          <p15:clr>
            <a:srgbClr val="F26B43"/>
          </p15:clr>
        </p15:guide>
        <p15:guide id="12" pos="2721">
          <p15:clr>
            <a:srgbClr val="F26B43"/>
          </p15:clr>
        </p15:guide>
        <p15:guide id="13" pos="2562">
          <p15:clr>
            <a:srgbClr val="F26B43"/>
          </p15:clr>
        </p15:guide>
        <p15:guide id="14" pos="2404">
          <p15:clr>
            <a:srgbClr val="F26B43"/>
          </p15:clr>
        </p15:guide>
        <p15:guide id="15" pos="2245">
          <p15:clr>
            <a:srgbClr val="F26B43"/>
          </p15:clr>
        </p15:guide>
        <p15:guide id="16" pos="2086">
          <p15:clr>
            <a:srgbClr val="F26B43"/>
          </p15:clr>
        </p15:guide>
        <p15:guide id="17" pos="1927">
          <p15:clr>
            <a:srgbClr val="F26B43"/>
          </p15:clr>
        </p15:guide>
        <p15:guide id="18" pos="1769">
          <p15:clr>
            <a:srgbClr val="F26B43"/>
          </p15:clr>
        </p15:guide>
        <p15:guide id="19" pos="1610">
          <p15:clr>
            <a:srgbClr val="F26B43"/>
          </p15:clr>
        </p15:guide>
        <p15:guide id="20" pos="1451">
          <p15:clr>
            <a:srgbClr val="F26B43"/>
          </p15:clr>
        </p15:guide>
        <p15:guide id="21" pos="1292">
          <p15:clr>
            <a:srgbClr val="F26B43"/>
          </p15:clr>
        </p15:guide>
        <p15:guide id="22" pos="1134">
          <p15:clr>
            <a:srgbClr val="F26B43"/>
          </p15:clr>
        </p15:guide>
        <p15:guide id="23" pos="975">
          <p15:clr>
            <a:srgbClr val="F26B43"/>
          </p15:clr>
        </p15:guide>
        <p15:guide id="24" pos="816">
          <p15:clr>
            <a:srgbClr val="F26B43"/>
          </p15:clr>
        </p15:guide>
        <p15:guide id="25" pos="657">
          <p15:clr>
            <a:srgbClr val="F26B43"/>
          </p15:clr>
        </p15:guide>
        <p15:guide id="26" pos="499">
          <p15:clr>
            <a:srgbClr val="F26B43"/>
          </p15:clr>
        </p15:guide>
        <p15:guide id="27" pos="340">
          <p15:clr>
            <a:srgbClr val="F26B43"/>
          </p15:clr>
        </p15:guide>
        <p15:guide id="28" pos="3039">
          <p15:clr>
            <a:srgbClr val="F26B43"/>
          </p15:clr>
        </p15:guide>
        <p15:guide id="29" pos="3198">
          <p15:clr>
            <a:srgbClr val="F26B43"/>
          </p15:clr>
        </p15:guide>
        <p15:guide id="30" pos="3356">
          <p15:clr>
            <a:srgbClr val="F26B43"/>
          </p15:clr>
        </p15:guide>
        <p15:guide id="31" pos="3515">
          <p15:clr>
            <a:srgbClr val="F26B43"/>
          </p15:clr>
        </p15:guide>
        <p15:guide id="32" pos="3674">
          <p15:clr>
            <a:srgbClr val="F26B43"/>
          </p15:clr>
        </p15:guide>
        <p15:guide id="33" pos="3833">
          <p15:clr>
            <a:srgbClr val="F26B43"/>
          </p15:clr>
        </p15:guide>
        <p15:guide id="34" pos="3991">
          <p15:clr>
            <a:srgbClr val="F26B43"/>
          </p15:clr>
        </p15:guide>
        <p15:guide id="35" pos="4150">
          <p15:clr>
            <a:srgbClr val="F26B43"/>
          </p15:clr>
        </p15:guide>
        <p15:guide id="36" pos="4309">
          <p15:clr>
            <a:srgbClr val="F26B43"/>
          </p15:clr>
        </p15:guide>
        <p15:guide id="37" pos="4468">
          <p15:clr>
            <a:srgbClr val="F26B43"/>
          </p15:clr>
        </p15:guide>
        <p15:guide id="38" pos="4626">
          <p15:clr>
            <a:srgbClr val="F26B43"/>
          </p15:clr>
        </p15:guide>
        <p15:guide id="39" pos="4785">
          <p15:clr>
            <a:srgbClr val="F26B43"/>
          </p15:clr>
        </p15:guide>
        <p15:guide id="40" pos="4944">
          <p15:clr>
            <a:srgbClr val="F26B43"/>
          </p15:clr>
        </p15:guide>
        <p15:guide id="41" pos="5103">
          <p15:clr>
            <a:srgbClr val="F26B43"/>
          </p15:clr>
        </p15:guide>
        <p15:guide id="42" pos="5261">
          <p15:clr>
            <a:srgbClr val="F26B43"/>
          </p15:clr>
        </p15:guide>
        <p15:guide id="43" pos="5420">
          <p15:clr>
            <a:srgbClr val="F26B43"/>
          </p15:clr>
        </p15:guide>
        <p15:guide id="44" orient="horz" pos="3117">
          <p15:clr>
            <a:srgbClr val="F26B43"/>
          </p15:clr>
        </p15:guide>
        <p15:guide id="45" orient="horz" pos="123">
          <p15:clr>
            <a:srgbClr val="F26B43"/>
          </p15:clr>
        </p15:guide>
        <p15:guide id="46" orient="horz" pos="282">
          <p15:clr>
            <a:srgbClr val="F26B43"/>
          </p15:clr>
        </p15:guide>
        <p15:guide id="47" orient="horz" pos="531">
          <p15:clr>
            <a:srgbClr val="F26B43"/>
          </p15:clr>
        </p15:guide>
        <p15:guide id="48" orient="horz" pos="804">
          <p15:clr>
            <a:srgbClr val="F26B43"/>
          </p15:clr>
        </p15:guide>
        <p15:guide id="49" orient="horz" pos="1076">
          <p15:clr>
            <a:srgbClr val="F26B43"/>
          </p15:clr>
        </p15:guide>
        <p15:guide id="50" orient="horz" pos="1348">
          <p15:clr>
            <a:srgbClr val="F26B43"/>
          </p15:clr>
        </p15:guide>
        <p15:guide id="51" orient="horz" pos="1620">
          <p15:clr>
            <a:srgbClr val="F26B43"/>
          </p15:clr>
        </p15:guide>
        <p15:guide id="52" orient="horz" pos="1892">
          <p15:clr>
            <a:srgbClr val="F26B43"/>
          </p15:clr>
        </p15:guide>
        <p15:guide id="53" orient="horz" pos="2164">
          <p15:clr>
            <a:srgbClr val="F26B43"/>
          </p15:clr>
        </p15:guide>
        <p15:guide id="54" orient="horz" pos="2436">
          <p15:clr>
            <a:srgbClr val="F26B43"/>
          </p15:clr>
        </p15:guide>
        <p15:guide id="55" orient="horz" pos="2709">
          <p15:clr>
            <a:srgbClr val="F26B43"/>
          </p15:clr>
        </p15:guide>
        <p15:guide id="56" orient="horz" pos="2981">
          <p15:clr>
            <a:srgbClr val="F26B43"/>
          </p15:clr>
        </p15:guide>
      </p15:sldGuideLst>
    </p:ext>
  </p:extLst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97731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r>
              <a:rPr lang="ru-RU"/>
              <a:t> </a:t>
            </a:r>
            <a:endParaRPr lang="en-US"/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r>
              <a:rPr lang="ru-RU"/>
              <a:t>     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/>
            <a:r>
              <a:rPr lang="ru-RU"/>
              <a:t>Программа согласована 00.00.0000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3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200727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5" y="4808171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/>
              <a:t>Системные РЕШЕНИЯ ИЗОЛЯЦИИ ФУНДАМЕНТОВ</a:t>
            </a:r>
            <a:endParaRPr lang="en-US"/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1" y="1"/>
            <a:ext cx="9143999" cy="627062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2856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5" r:id="rId1"/>
    <p:sldLayoutId id="2147484316" r:id="rId2"/>
    <p:sldLayoutId id="2147484317" r:id="rId3"/>
    <p:sldLayoutId id="2147484318" r:id="rId4"/>
    <p:sldLayoutId id="2147484319" r:id="rId5"/>
    <p:sldLayoutId id="2147484320" r:id="rId6"/>
    <p:sldLayoutId id="2147484321" r:id="rId7"/>
    <p:sldLayoutId id="2147484322" r:id="rId8"/>
    <p:sldLayoutId id="2147484323" r:id="rId9"/>
    <p:sldLayoutId id="2147484325" r:id="rId10"/>
    <p:sldLayoutId id="2147484326" r:id="rId11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6" orient="horz" pos="1484">
          <p15:clr>
            <a:srgbClr val="F26B43"/>
          </p15:clr>
        </p15:guide>
        <p15:guide id="9" orient="horz" pos="1756">
          <p15:clr>
            <a:srgbClr val="F26B43"/>
          </p15:clr>
        </p15:guide>
        <p15:guide id="10" orient="horz" pos="2845">
          <p15:clr>
            <a:srgbClr val="F26B43"/>
          </p15:clr>
        </p15:guide>
        <p15:guide id="16" orient="horz" pos="2028">
          <p15:clr>
            <a:srgbClr val="F26B43"/>
          </p15:clr>
        </p15:guide>
        <p15:guide id="17" orient="horz" pos="2300">
          <p15:clr>
            <a:srgbClr val="F26B43"/>
          </p15:clr>
        </p15:guide>
        <p15:guide id="18" orient="horz" pos="2573">
          <p15:clr>
            <a:srgbClr val="F26B43"/>
          </p15:clr>
        </p15:guide>
        <p15:guide id="19" orient="horz" pos="1212">
          <p15:clr>
            <a:srgbClr val="F26B43"/>
          </p15:clr>
        </p15:guide>
        <p15:guide id="20" orient="horz" pos="940">
          <p15:clr>
            <a:srgbClr val="F26B43"/>
          </p15:clr>
        </p15:guide>
        <p15:guide id="21" orient="horz" pos="667">
          <p15:clr>
            <a:srgbClr val="F26B43"/>
          </p15:clr>
        </p15:guide>
        <p15:guide id="22" orient="horz" pos="395">
          <p15:clr>
            <a:srgbClr val="F26B43"/>
          </p15:clr>
        </p15:guide>
        <p15:guide id="23" pos="2721">
          <p15:clr>
            <a:srgbClr val="F26B43"/>
          </p15:clr>
        </p15:guide>
        <p15:guide id="24" pos="2562">
          <p15:clr>
            <a:srgbClr val="F26B43"/>
          </p15:clr>
        </p15:guide>
        <p15:guide id="25" pos="2404">
          <p15:clr>
            <a:srgbClr val="F26B43"/>
          </p15:clr>
        </p15:guide>
        <p15:guide id="26" pos="2245">
          <p15:clr>
            <a:srgbClr val="F26B43"/>
          </p15:clr>
        </p15:guide>
        <p15:guide id="27" pos="2086">
          <p15:clr>
            <a:srgbClr val="F26B43"/>
          </p15:clr>
        </p15:guide>
        <p15:guide id="28" pos="1927">
          <p15:clr>
            <a:srgbClr val="F26B43"/>
          </p15:clr>
        </p15:guide>
        <p15:guide id="29" pos="1769">
          <p15:clr>
            <a:srgbClr val="F26B43"/>
          </p15:clr>
        </p15:guide>
        <p15:guide id="30" pos="1610">
          <p15:clr>
            <a:srgbClr val="F26B43"/>
          </p15:clr>
        </p15:guide>
        <p15:guide id="31" pos="1451">
          <p15:clr>
            <a:srgbClr val="F26B43"/>
          </p15:clr>
        </p15:guide>
        <p15:guide id="32" pos="1292">
          <p15:clr>
            <a:srgbClr val="F26B43"/>
          </p15:clr>
        </p15:guide>
        <p15:guide id="33" pos="1134">
          <p15:clr>
            <a:srgbClr val="F26B43"/>
          </p15:clr>
        </p15:guide>
        <p15:guide id="34" pos="975">
          <p15:clr>
            <a:srgbClr val="F26B43"/>
          </p15:clr>
        </p15:guide>
        <p15:guide id="35" pos="816">
          <p15:clr>
            <a:srgbClr val="F26B43"/>
          </p15:clr>
        </p15:guide>
        <p15:guide id="36" pos="657">
          <p15:clr>
            <a:srgbClr val="F26B43"/>
          </p15:clr>
        </p15:guide>
        <p15:guide id="37" pos="499">
          <p15:clr>
            <a:srgbClr val="F26B43"/>
          </p15:clr>
        </p15:guide>
        <p15:guide id="38" pos="340">
          <p15:clr>
            <a:srgbClr val="F26B43"/>
          </p15:clr>
        </p15:guide>
        <p15:guide id="39" pos="3039">
          <p15:clr>
            <a:srgbClr val="F26B43"/>
          </p15:clr>
        </p15:guide>
        <p15:guide id="40" pos="3198">
          <p15:clr>
            <a:srgbClr val="F26B43"/>
          </p15:clr>
        </p15:guide>
        <p15:guide id="41" pos="3356">
          <p15:clr>
            <a:srgbClr val="F26B43"/>
          </p15:clr>
        </p15:guide>
        <p15:guide id="42" pos="3515">
          <p15:clr>
            <a:srgbClr val="F26B43"/>
          </p15:clr>
        </p15:guide>
        <p15:guide id="43" pos="3674">
          <p15:clr>
            <a:srgbClr val="F26B43"/>
          </p15:clr>
        </p15:guide>
        <p15:guide id="44" pos="3833">
          <p15:clr>
            <a:srgbClr val="F26B43"/>
          </p15:clr>
        </p15:guide>
        <p15:guide id="45" pos="3991">
          <p15:clr>
            <a:srgbClr val="F26B43"/>
          </p15:clr>
        </p15:guide>
        <p15:guide id="46" pos="4150">
          <p15:clr>
            <a:srgbClr val="F26B43"/>
          </p15:clr>
        </p15:guide>
        <p15:guide id="47" pos="4309">
          <p15:clr>
            <a:srgbClr val="F26B43"/>
          </p15:clr>
        </p15:guide>
        <p15:guide id="48" pos="4468">
          <p15:clr>
            <a:srgbClr val="F26B43"/>
          </p15:clr>
        </p15:guide>
        <p15:guide id="49" pos="4626">
          <p15:clr>
            <a:srgbClr val="F26B43"/>
          </p15:clr>
        </p15:guide>
        <p15:guide id="50" pos="4785">
          <p15:clr>
            <a:srgbClr val="F26B43"/>
          </p15:clr>
        </p15:guide>
        <p15:guide id="51" pos="4944">
          <p15:clr>
            <a:srgbClr val="F26B43"/>
          </p15:clr>
        </p15:guide>
        <p15:guide id="52" pos="5103">
          <p15:clr>
            <a:srgbClr val="F26B43"/>
          </p15:clr>
        </p15:guide>
        <p15:guide id="53" pos="5261">
          <p15:clr>
            <a:srgbClr val="F26B43"/>
          </p15:clr>
        </p15:guide>
        <p15:guide id="54" pos="5420">
          <p15:clr>
            <a:srgbClr val="F26B43"/>
          </p15:clr>
        </p15:guide>
        <p15:guide id="55" orient="horz" pos="3117">
          <p15:clr>
            <a:srgbClr val="F26B43"/>
          </p15:clr>
        </p15:guide>
        <p15:guide id="56" orient="horz" pos="123">
          <p15:clr>
            <a:srgbClr val="F26B43"/>
          </p15:clr>
        </p15:guide>
        <p15:guide id="57" orient="horz" pos="282">
          <p15:clr>
            <a:srgbClr val="F26B43"/>
          </p15:clr>
        </p15:guide>
        <p15:guide id="58" orient="horz" pos="531">
          <p15:clr>
            <a:srgbClr val="F26B43"/>
          </p15:clr>
        </p15:guide>
        <p15:guide id="59" orient="horz" pos="804">
          <p15:clr>
            <a:srgbClr val="F26B43"/>
          </p15:clr>
        </p15:guide>
        <p15:guide id="60" orient="horz" pos="1076">
          <p15:clr>
            <a:srgbClr val="F26B43"/>
          </p15:clr>
        </p15:guide>
        <p15:guide id="61" orient="horz" pos="1348">
          <p15:clr>
            <a:srgbClr val="F26B43"/>
          </p15:clr>
        </p15:guide>
        <p15:guide id="62" orient="horz" pos="1620">
          <p15:clr>
            <a:srgbClr val="F26B43"/>
          </p15:clr>
        </p15:guide>
        <p15:guide id="63" orient="horz" pos="1892">
          <p15:clr>
            <a:srgbClr val="F26B43"/>
          </p15:clr>
        </p15:guide>
        <p15:guide id="64" orient="horz" pos="2164">
          <p15:clr>
            <a:srgbClr val="F26B43"/>
          </p15:clr>
        </p15:guide>
        <p15:guide id="65" orient="horz" pos="2436">
          <p15:clr>
            <a:srgbClr val="F26B43"/>
          </p15:clr>
        </p15:guide>
        <p15:guide id="66" orient="horz" pos="2709">
          <p15:clr>
            <a:srgbClr val="F26B43"/>
          </p15:clr>
        </p15:guide>
        <p15:guide id="67" orient="horz" pos="2981">
          <p15:clr>
            <a:srgbClr val="F26B43"/>
          </p15:clr>
        </p15:guide>
      </p15:sldGuideLst>
    </p:ext>
  </p:extLst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97731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3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200727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5" y="4808171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1" y="1"/>
            <a:ext cx="9143999" cy="627062"/>
          </a:xfrm>
          <a:prstGeom prst="rect">
            <a:avLst/>
          </a:prstGeom>
          <a:blipFill dpi="0" rotWithShape="1">
            <a:blip r:embed="rId15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/>
              <a:t>   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79037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8" r:id="rId1"/>
    <p:sldLayoutId id="2147484329" r:id="rId2"/>
    <p:sldLayoutId id="2147484330" r:id="rId3"/>
    <p:sldLayoutId id="2147484331" r:id="rId4"/>
    <p:sldLayoutId id="2147484332" r:id="rId5"/>
    <p:sldLayoutId id="2147484333" r:id="rId6"/>
    <p:sldLayoutId id="2147484334" r:id="rId7"/>
    <p:sldLayoutId id="2147484335" r:id="rId8"/>
    <p:sldLayoutId id="2147484336" r:id="rId9"/>
    <p:sldLayoutId id="2147484338" r:id="rId10"/>
    <p:sldLayoutId id="2147484339" r:id="rId11"/>
    <p:sldLayoutId id="2147484340" r:id="rId12"/>
    <p:sldLayoutId id="2147484341" r:id="rId13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hdr="0"/>
  <p:txStyles>
    <p:titleStyle>
      <a:lvl1pPr algn="l" defTabSz="457200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6" orient="horz" pos="1484">
          <p15:clr>
            <a:srgbClr val="F26B43"/>
          </p15:clr>
        </p15:guide>
        <p15:guide id="9" orient="horz" pos="1756">
          <p15:clr>
            <a:srgbClr val="F26B43"/>
          </p15:clr>
        </p15:guide>
        <p15:guide id="10" orient="horz" pos="2845">
          <p15:clr>
            <a:srgbClr val="F26B43"/>
          </p15:clr>
        </p15:guide>
        <p15:guide id="16" orient="horz" pos="2028">
          <p15:clr>
            <a:srgbClr val="F26B43"/>
          </p15:clr>
        </p15:guide>
        <p15:guide id="17" orient="horz" pos="2300">
          <p15:clr>
            <a:srgbClr val="F26B43"/>
          </p15:clr>
        </p15:guide>
        <p15:guide id="18" orient="horz" pos="2573">
          <p15:clr>
            <a:srgbClr val="F26B43"/>
          </p15:clr>
        </p15:guide>
        <p15:guide id="19" orient="horz" pos="1212">
          <p15:clr>
            <a:srgbClr val="F26B43"/>
          </p15:clr>
        </p15:guide>
        <p15:guide id="20" orient="horz" pos="940">
          <p15:clr>
            <a:srgbClr val="F26B43"/>
          </p15:clr>
        </p15:guide>
        <p15:guide id="21" orient="horz" pos="667">
          <p15:clr>
            <a:srgbClr val="F26B43"/>
          </p15:clr>
        </p15:guide>
        <p15:guide id="22" orient="horz" pos="395">
          <p15:clr>
            <a:srgbClr val="F26B43"/>
          </p15:clr>
        </p15:guide>
        <p15:guide id="23" pos="2721">
          <p15:clr>
            <a:srgbClr val="F26B43"/>
          </p15:clr>
        </p15:guide>
        <p15:guide id="24" pos="2562">
          <p15:clr>
            <a:srgbClr val="F26B43"/>
          </p15:clr>
        </p15:guide>
        <p15:guide id="25" pos="2404">
          <p15:clr>
            <a:srgbClr val="F26B43"/>
          </p15:clr>
        </p15:guide>
        <p15:guide id="26" pos="2245">
          <p15:clr>
            <a:srgbClr val="F26B43"/>
          </p15:clr>
        </p15:guide>
        <p15:guide id="27" pos="2086">
          <p15:clr>
            <a:srgbClr val="F26B43"/>
          </p15:clr>
        </p15:guide>
        <p15:guide id="28" pos="1927">
          <p15:clr>
            <a:srgbClr val="F26B43"/>
          </p15:clr>
        </p15:guide>
        <p15:guide id="29" pos="1769">
          <p15:clr>
            <a:srgbClr val="F26B43"/>
          </p15:clr>
        </p15:guide>
        <p15:guide id="30" pos="1610">
          <p15:clr>
            <a:srgbClr val="F26B43"/>
          </p15:clr>
        </p15:guide>
        <p15:guide id="31" pos="1451">
          <p15:clr>
            <a:srgbClr val="F26B43"/>
          </p15:clr>
        </p15:guide>
        <p15:guide id="32" pos="1292">
          <p15:clr>
            <a:srgbClr val="F26B43"/>
          </p15:clr>
        </p15:guide>
        <p15:guide id="33" pos="1134">
          <p15:clr>
            <a:srgbClr val="F26B43"/>
          </p15:clr>
        </p15:guide>
        <p15:guide id="34" pos="975">
          <p15:clr>
            <a:srgbClr val="F26B43"/>
          </p15:clr>
        </p15:guide>
        <p15:guide id="35" pos="816">
          <p15:clr>
            <a:srgbClr val="F26B43"/>
          </p15:clr>
        </p15:guide>
        <p15:guide id="36" pos="657">
          <p15:clr>
            <a:srgbClr val="F26B43"/>
          </p15:clr>
        </p15:guide>
        <p15:guide id="37" pos="499">
          <p15:clr>
            <a:srgbClr val="F26B43"/>
          </p15:clr>
        </p15:guide>
        <p15:guide id="38" pos="340">
          <p15:clr>
            <a:srgbClr val="F26B43"/>
          </p15:clr>
        </p15:guide>
        <p15:guide id="39" pos="3039">
          <p15:clr>
            <a:srgbClr val="F26B43"/>
          </p15:clr>
        </p15:guide>
        <p15:guide id="40" pos="3198">
          <p15:clr>
            <a:srgbClr val="F26B43"/>
          </p15:clr>
        </p15:guide>
        <p15:guide id="41" pos="3356">
          <p15:clr>
            <a:srgbClr val="F26B43"/>
          </p15:clr>
        </p15:guide>
        <p15:guide id="42" pos="3515">
          <p15:clr>
            <a:srgbClr val="F26B43"/>
          </p15:clr>
        </p15:guide>
        <p15:guide id="43" pos="3674">
          <p15:clr>
            <a:srgbClr val="F26B43"/>
          </p15:clr>
        </p15:guide>
        <p15:guide id="44" pos="3833">
          <p15:clr>
            <a:srgbClr val="F26B43"/>
          </p15:clr>
        </p15:guide>
        <p15:guide id="45" pos="3991">
          <p15:clr>
            <a:srgbClr val="F26B43"/>
          </p15:clr>
        </p15:guide>
        <p15:guide id="46" pos="4150">
          <p15:clr>
            <a:srgbClr val="F26B43"/>
          </p15:clr>
        </p15:guide>
        <p15:guide id="47" pos="4309">
          <p15:clr>
            <a:srgbClr val="F26B43"/>
          </p15:clr>
        </p15:guide>
        <p15:guide id="48" pos="4468">
          <p15:clr>
            <a:srgbClr val="F26B43"/>
          </p15:clr>
        </p15:guide>
        <p15:guide id="49" pos="4626">
          <p15:clr>
            <a:srgbClr val="F26B43"/>
          </p15:clr>
        </p15:guide>
        <p15:guide id="50" pos="4785">
          <p15:clr>
            <a:srgbClr val="F26B43"/>
          </p15:clr>
        </p15:guide>
        <p15:guide id="51" pos="4944">
          <p15:clr>
            <a:srgbClr val="F26B43"/>
          </p15:clr>
        </p15:guide>
        <p15:guide id="52" pos="5103">
          <p15:clr>
            <a:srgbClr val="F26B43"/>
          </p15:clr>
        </p15:guide>
        <p15:guide id="53" pos="5261">
          <p15:clr>
            <a:srgbClr val="F26B43"/>
          </p15:clr>
        </p15:guide>
        <p15:guide id="54" pos="5420">
          <p15:clr>
            <a:srgbClr val="F26B43"/>
          </p15:clr>
        </p15:guide>
        <p15:guide id="55" orient="horz" pos="3117">
          <p15:clr>
            <a:srgbClr val="F26B43"/>
          </p15:clr>
        </p15:guide>
        <p15:guide id="56" orient="horz" pos="123">
          <p15:clr>
            <a:srgbClr val="F26B43"/>
          </p15:clr>
        </p15:guide>
        <p15:guide id="57" orient="horz" pos="282">
          <p15:clr>
            <a:srgbClr val="F26B43"/>
          </p15:clr>
        </p15:guide>
        <p15:guide id="58" orient="horz" pos="531">
          <p15:clr>
            <a:srgbClr val="F26B43"/>
          </p15:clr>
        </p15:guide>
        <p15:guide id="59" orient="horz" pos="804">
          <p15:clr>
            <a:srgbClr val="F26B43"/>
          </p15:clr>
        </p15:guide>
        <p15:guide id="60" orient="horz" pos="1076">
          <p15:clr>
            <a:srgbClr val="F26B43"/>
          </p15:clr>
        </p15:guide>
        <p15:guide id="61" orient="horz" pos="1348">
          <p15:clr>
            <a:srgbClr val="F26B43"/>
          </p15:clr>
        </p15:guide>
        <p15:guide id="62" orient="horz" pos="1620">
          <p15:clr>
            <a:srgbClr val="F26B43"/>
          </p15:clr>
        </p15:guide>
        <p15:guide id="63" orient="horz" pos="1892">
          <p15:clr>
            <a:srgbClr val="F26B43"/>
          </p15:clr>
        </p15:guide>
        <p15:guide id="64" orient="horz" pos="2164">
          <p15:clr>
            <a:srgbClr val="F26B43"/>
          </p15:clr>
        </p15:guide>
        <p15:guide id="65" orient="horz" pos="2436">
          <p15:clr>
            <a:srgbClr val="F26B43"/>
          </p15:clr>
        </p15:guide>
        <p15:guide id="66" orient="horz" pos="2709">
          <p15:clr>
            <a:srgbClr val="F26B43"/>
          </p15:clr>
        </p15:guide>
        <p15:guide id="67" orient="horz" pos="2981">
          <p15:clr>
            <a:srgbClr val="F26B43"/>
          </p15:clr>
        </p15:guide>
      </p15:sldGuideLst>
    </p:ext>
  </p:extLst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97731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3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200727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5" y="4808171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1" y="1"/>
            <a:ext cx="9143999" cy="627062"/>
          </a:xfrm>
          <a:prstGeom prst="rect">
            <a:avLst/>
          </a:prstGeom>
          <a:blipFill dpi="0" rotWithShape="1">
            <a:blip r:embed="rId16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/>
              <a:t>   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886807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4" r:id="rId1"/>
    <p:sldLayoutId id="2147484345" r:id="rId2"/>
    <p:sldLayoutId id="2147484346" r:id="rId3"/>
    <p:sldLayoutId id="2147484347" r:id="rId4"/>
    <p:sldLayoutId id="2147484348" r:id="rId5"/>
    <p:sldLayoutId id="2147484349" r:id="rId6"/>
    <p:sldLayoutId id="2147484350" r:id="rId7"/>
    <p:sldLayoutId id="2147484351" r:id="rId8"/>
    <p:sldLayoutId id="2147484352" r:id="rId9"/>
    <p:sldLayoutId id="2147484353" r:id="rId10"/>
    <p:sldLayoutId id="2147484354" r:id="rId11"/>
    <p:sldLayoutId id="2147484355" r:id="rId12"/>
    <p:sldLayoutId id="2147484356" r:id="rId13"/>
    <p:sldLayoutId id="2147484358" r:id="rId14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6" orient="horz" pos="1484">
          <p15:clr>
            <a:srgbClr val="F26B43"/>
          </p15:clr>
        </p15:guide>
        <p15:guide id="9" orient="horz" pos="1756">
          <p15:clr>
            <a:srgbClr val="F26B43"/>
          </p15:clr>
        </p15:guide>
        <p15:guide id="10" orient="horz" pos="2845">
          <p15:clr>
            <a:srgbClr val="F26B43"/>
          </p15:clr>
        </p15:guide>
        <p15:guide id="16" orient="horz" pos="2028">
          <p15:clr>
            <a:srgbClr val="F26B43"/>
          </p15:clr>
        </p15:guide>
        <p15:guide id="17" orient="horz" pos="2300">
          <p15:clr>
            <a:srgbClr val="F26B43"/>
          </p15:clr>
        </p15:guide>
        <p15:guide id="18" orient="horz" pos="2573">
          <p15:clr>
            <a:srgbClr val="F26B43"/>
          </p15:clr>
        </p15:guide>
        <p15:guide id="19" orient="horz" pos="1212">
          <p15:clr>
            <a:srgbClr val="F26B43"/>
          </p15:clr>
        </p15:guide>
        <p15:guide id="20" orient="horz" pos="940">
          <p15:clr>
            <a:srgbClr val="F26B43"/>
          </p15:clr>
        </p15:guide>
        <p15:guide id="21" orient="horz" pos="667">
          <p15:clr>
            <a:srgbClr val="F26B43"/>
          </p15:clr>
        </p15:guide>
        <p15:guide id="22" orient="horz" pos="395">
          <p15:clr>
            <a:srgbClr val="F26B43"/>
          </p15:clr>
        </p15:guide>
        <p15:guide id="23" pos="2721">
          <p15:clr>
            <a:srgbClr val="F26B43"/>
          </p15:clr>
        </p15:guide>
        <p15:guide id="24" pos="2562">
          <p15:clr>
            <a:srgbClr val="F26B43"/>
          </p15:clr>
        </p15:guide>
        <p15:guide id="25" pos="2404">
          <p15:clr>
            <a:srgbClr val="F26B43"/>
          </p15:clr>
        </p15:guide>
        <p15:guide id="26" pos="2245">
          <p15:clr>
            <a:srgbClr val="F26B43"/>
          </p15:clr>
        </p15:guide>
        <p15:guide id="27" pos="2086">
          <p15:clr>
            <a:srgbClr val="F26B43"/>
          </p15:clr>
        </p15:guide>
        <p15:guide id="28" pos="1927">
          <p15:clr>
            <a:srgbClr val="F26B43"/>
          </p15:clr>
        </p15:guide>
        <p15:guide id="29" pos="1769">
          <p15:clr>
            <a:srgbClr val="F26B43"/>
          </p15:clr>
        </p15:guide>
        <p15:guide id="30" pos="1610">
          <p15:clr>
            <a:srgbClr val="F26B43"/>
          </p15:clr>
        </p15:guide>
        <p15:guide id="31" pos="1451">
          <p15:clr>
            <a:srgbClr val="F26B43"/>
          </p15:clr>
        </p15:guide>
        <p15:guide id="32" pos="1292">
          <p15:clr>
            <a:srgbClr val="F26B43"/>
          </p15:clr>
        </p15:guide>
        <p15:guide id="33" pos="1134">
          <p15:clr>
            <a:srgbClr val="F26B43"/>
          </p15:clr>
        </p15:guide>
        <p15:guide id="34" pos="975">
          <p15:clr>
            <a:srgbClr val="F26B43"/>
          </p15:clr>
        </p15:guide>
        <p15:guide id="35" pos="816">
          <p15:clr>
            <a:srgbClr val="F26B43"/>
          </p15:clr>
        </p15:guide>
        <p15:guide id="36" pos="657">
          <p15:clr>
            <a:srgbClr val="F26B43"/>
          </p15:clr>
        </p15:guide>
        <p15:guide id="37" pos="499">
          <p15:clr>
            <a:srgbClr val="F26B43"/>
          </p15:clr>
        </p15:guide>
        <p15:guide id="38" pos="340">
          <p15:clr>
            <a:srgbClr val="F26B43"/>
          </p15:clr>
        </p15:guide>
        <p15:guide id="39" pos="3039">
          <p15:clr>
            <a:srgbClr val="F26B43"/>
          </p15:clr>
        </p15:guide>
        <p15:guide id="40" pos="3198">
          <p15:clr>
            <a:srgbClr val="F26B43"/>
          </p15:clr>
        </p15:guide>
        <p15:guide id="41" pos="3356">
          <p15:clr>
            <a:srgbClr val="F26B43"/>
          </p15:clr>
        </p15:guide>
        <p15:guide id="42" pos="3515">
          <p15:clr>
            <a:srgbClr val="F26B43"/>
          </p15:clr>
        </p15:guide>
        <p15:guide id="43" pos="3674">
          <p15:clr>
            <a:srgbClr val="F26B43"/>
          </p15:clr>
        </p15:guide>
        <p15:guide id="44" pos="3833">
          <p15:clr>
            <a:srgbClr val="F26B43"/>
          </p15:clr>
        </p15:guide>
        <p15:guide id="45" pos="3991">
          <p15:clr>
            <a:srgbClr val="F26B43"/>
          </p15:clr>
        </p15:guide>
        <p15:guide id="46" pos="4150">
          <p15:clr>
            <a:srgbClr val="F26B43"/>
          </p15:clr>
        </p15:guide>
        <p15:guide id="47" pos="4309">
          <p15:clr>
            <a:srgbClr val="F26B43"/>
          </p15:clr>
        </p15:guide>
        <p15:guide id="48" pos="4468">
          <p15:clr>
            <a:srgbClr val="F26B43"/>
          </p15:clr>
        </p15:guide>
        <p15:guide id="49" pos="4626">
          <p15:clr>
            <a:srgbClr val="F26B43"/>
          </p15:clr>
        </p15:guide>
        <p15:guide id="50" pos="4785">
          <p15:clr>
            <a:srgbClr val="F26B43"/>
          </p15:clr>
        </p15:guide>
        <p15:guide id="51" pos="4944">
          <p15:clr>
            <a:srgbClr val="F26B43"/>
          </p15:clr>
        </p15:guide>
        <p15:guide id="52" pos="5103">
          <p15:clr>
            <a:srgbClr val="F26B43"/>
          </p15:clr>
        </p15:guide>
        <p15:guide id="53" pos="5261">
          <p15:clr>
            <a:srgbClr val="F26B43"/>
          </p15:clr>
        </p15:guide>
        <p15:guide id="54" pos="5420">
          <p15:clr>
            <a:srgbClr val="F26B43"/>
          </p15:clr>
        </p15:guide>
        <p15:guide id="55" orient="horz" pos="3117">
          <p15:clr>
            <a:srgbClr val="F26B43"/>
          </p15:clr>
        </p15:guide>
        <p15:guide id="56" orient="horz" pos="123">
          <p15:clr>
            <a:srgbClr val="F26B43"/>
          </p15:clr>
        </p15:guide>
        <p15:guide id="57" orient="horz" pos="282">
          <p15:clr>
            <a:srgbClr val="F26B43"/>
          </p15:clr>
        </p15:guide>
        <p15:guide id="58" orient="horz" pos="531">
          <p15:clr>
            <a:srgbClr val="F26B43"/>
          </p15:clr>
        </p15:guide>
        <p15:guide id="59" orient="horz" pos="804">
          <p15:clr>
            <a:srgbClr val="F26B43"/>
          </p15:clr>
        </p15:guide>
        <p15:guide id="60" orient="horz" pos="1076">
          <p15:clr>
            <a:srgbClr val="F26B43"/>
          </p15:clr>
        </p15:guide>
        <p15:guide id="61" orient="horz" pos="1348">
          <p15:clr>
            <a:srgbClr val="F26B43"/>
          </p15:clr>
        </p15:guide>
        <p15:guide id="62" orient="horz" pos="1620">
          <p15:clr>
            <a:srgbClr val="F26B43"/>
          </p15:clr>
        </p15:guide>
        <p15:guide id="63" orient="horz" pos="1892">
          <p15:clr>
            <a:srgbClr val="F26B43"/>
          </p15:clr>
        </p15:guide>
        <p15:guide id="64" orient="horz" pos="2164">
          <p15:clr>
            <a:srgbClr val="F26B43"/>
          </p15:clr>
        </p15:guide>
        <p15:guide id="65" orient="horz" pos="2436">
          <p15:clr>
            <a:srgbClr val="F26B43"/>
          </p15:clr>
        </p15:guide>
        <p15:guide id="66" orient="horz" pos="2709">
          <p15:clr>
            <a:srgbClr val="F26B43"/>
          </p15:clr>
        </p15:guide>
        <p15:guide id="67" orient="horz" pos="2981">
          <p15:clr>
            <a:srgbClr val="F26B43"/>
          </p15:clr>
        </p15:guide>
      </p15:sldGuideLst>
    </p:ext>
  </p:extLst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1" y="897732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4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1" y="200728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6" y="4808172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знание. опыт. мастерство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2" y="1"/>
            <a:ext cx="9143999" cy="627062"/>
          </a:xfrm>
          <a:prstGeom prst="rect">
            <a:avLst/>
          </a:prstGeom>
          <a:blipFill dpi="0" rotWithShape="1">
            <a:blip r:embed="rId27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rgbClr val="FFFFFF">
                    <a:lumMod val="50000"/>
                  </a:srgbClr>
                </a:solidFill>
              </a:rPr>
              <a:t>    </a:t>
            </a:r>
            <a:endParaRPr lang="en-US" sz="1000" dirty="0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34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1" r:id="rId1"/>
    <p:sldLayoutId id="2147484362" r:id="rId2"/>
    <p:sldLayoutId id="2147484363" r:id="rId3"/>
    <p:sldLayoutId id="2147484364" r:id="rId4"/>
    <p:sldLayoutId id="2147484365" r:id="rId5"/>
    <p:sldLayoutId id="2147484366" r:id="rId6"/>
    <p:sldLayoutId id="2147484367" r:id="rId7"/>
    <p:sldLayoutId id="2147484368" r:id="rId8"/>
    <p:sldLayoutId id="2147484369" r:id="rId9"/>
    <p:sldLayoutId id="2147484370" r:id="rId10"/>
    <p:sldLayoutId id="2147484371" r:id="rId11"/>
    <p:sldLayoutId id="2147484372" r:id="rId12"/>
    <p:sldLayoutId id="2147484373" r:id="rId13"/>
    <p:sldLayoutId id="2147484374" r:id="rId14"/>
    <p:sldLayoutId id="2147484375" r:id="rId15"/>
    <p:sldLayoutId id="2147484376" r:id="rId16"/>
    <p:sldLayoutId id="2147484377" r:id="rId17"/>
    <p:sldLayoutId id="2147484378" r:id="rId18"/>
    <p:sldLayoutId id="2147484380" r:id="rId19"/>
    <p:sldLayoutId id="2147484381" r:id="rId20"/>
    <p:sldLayoutId id="2147484382" r:id="rId21"/>
    <p:sldLayoutId id="2147484383" r:id="rId22"/>
    <p:sldLayoutId id="2147484384" r:id="rId23"/>
    <p:sldLayoutId id="2147484385" r:id="rId24"/>
    <p:sldLayoutId id="2147484386" r:id="rId25"/>
  </p:sldLayoutIdLst>
  <p:hf hdr="0" ftr="0" dt="0"/>
  <p:txStyles>
    <p:titleStyle>
      <a:lvl1pPr algn="l" defTabSz="457189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892" indent="-342892" algn="l" defTabSz="457189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484">
          <p15:clr>
            <a:srgbClr val="F26B43"/>
          </p15:clr>
        </p15:guide>
        <p15:guide id="3" orient="horz" pos="1756">
          <p15:clr>
            <a:srgbClr val="F26B43"/>
          </p15:clr>
        </p15:guide>
        <p15:guide id="4" orient="horz" pos="2845">
          <p15:clr>
            <a:srgbClr val="F26B43"/>
          </p15:clr>
        </p15:guide>
        <p15:guide id="5" orient="horz" pos="2028">
          <p15:clr>
            <a:srgbClr val="F26B43"/>
          </p15:clr>
        </p15:guide>
        <p15:guide id="6" orient="horz" pos="2300">
          <p15:clr>
            <a:srgbClr val="F26B43"/>
          </p15:clr>
        </p15:guide>
        <p15:guide id="7" orient="horz" pos="2573">
          <p15:clr>
            <a:srgbClr val="F26B43"/>
          </p15:clr>
        </p15:guide>
        <p15:guide id="8" orient="horz" pos="1212">
          <p15:clr>
            <a:srgbClr val="F26B43"/>
          </p15:clr>
        </p15:guide>
        <p15:guide id="9" orient="horz" pos="940">
          <p15:clr>
            <a:srgbClr val="F26B43"/>
          </p15:clr>
        </p15:guide>
        <p15:guide id="10" orient="horz" pos="667">
          <p15:clr>
            <a:srgbClr val="F26B43"/>
          </p15:clr>
        </p15:guide>
        <p15:guide id="11" orient="horz" pos="395">
          <p15:clr>
            <a:srgbClr val="F26B43"/>
          </p15:clr>
        </p15:guide>
        <p15:guide id="12" pos="2721">
          <p15:clr>
            <a:srgbClr val="F26B43"/>
          </p15:clr>
        </p15:guide>
        <p15:guide id="13" pos="2562">
          <p15:clr>
            <a:srgbClr val="F26B43"/>
          </p15:clr>
        </p15:guide>
        <p15:guide id="14" pos="2404">
          <p15:clr>
            <a:srgbClr val="F26B43"/>
          </p15:clr>
        </p15:guide>
        <p15:guide id="15" pos="2245">
          <p15:clr>
            <a:srgbClr val="F26B43"/>
          </p15:clr>
        </p15:guide>
        <p15:guide id="16" pos="2086">
          <p15:clr>
            <a:srgbClr val="F26B43"/>
          </p15:clr>
        </p15:guide>
        <p15:guide id="17" pos="1927">
          <p15:clr>
            <a:srgbClr val="F26B43"/>
          </p15:clr>
        </p15:guide>
        <p15:guide id="18" pos="1769">
          <p15:clr>
            <a:srgbClr val="F26B43"/>
          </p15:clr>
        </p15:guide>
        <p15:guide id="19" pos="1610">
          <p15:clr>
            <a:srgbClr val="F26B43"/>
          </p15:clr>
        </p15:guide>
        <p15:guide id="20" pos="1451">
          <p15:clr>
            <a:srgbClr val="F26B43"/>
          </p15:clr>
        </p15:guide>
        <p15:guide id="21" pos="1292">
          <p15:clr>
            <a:srgbClr val="F26B43"/>
          </p15:clr>
        </p15:guide>
        <p15:guide id="22" pos="1134">
          <p15:clr>
            <a:srgbClr val="F26B43"/>
          </p15:clr>
        </p15:guide>
        <p15:guide id="23" pos="975">
          <p15:clr>
            <a:srgbClr val="F26B43"/>
          </p15:clr>
        </p15:guide>
        <p15:guide id="24" pos="816">
          <p15:clr>
            <a:srgbClr val="F26B43"/>
          </p15:clr>
        </p15:guide>
        <p15:guide id="25" pos="657">
          <p15:clr>
            <a:srgbClr val="F26B43"/>
          </p15:clr>
        </p15:guide>
        <p15:guide id="26" pos="499">
          <p15:clr>
            <a:srgbClr val="F26B43"/>
          </p15:clr>
        </p15:guide>
        <p15:guide id="27" pos="340">
          <p15:clr>
            <a:srgbClr val="F26B43"/>
          </p15:clr>
        </p15:guide>
        <p15:guide id="28" pos="3039">
          <p15:clr>
            <a:srgbClr val="F26B43"/>
          </p15:clr>
        </p15:guide>
        <p15:guide id="29" pos="3198">
          <p15:clr>
            <a:srgbClr val="F26B43"/>
          </p15:clr>
        </p15:guide>
        <p15:guide id="30" pos="3356">
          <p15:clr>
            <a:srgbClr val="F26B43"/>
          </p15:clr>
        </p15:guide>
        <p15:guide id="31" pos="3515">
          <p15:clr>
            <a:srgbClr val="F26B43"/>
          </p15:clr>
        </p15:guide>
        <p15:guide id="32" pos="3674">
          <p15:clr>
            <a:srgbClr val="F26B43"/>
          </p15:clr>
        </p15:guide>
        <p15:guide id="33" pos="3833">
          <p15:clr>
            <a:srgbClr val="F26B43"/>
          </p15:clr>
        </p15:guide>
        <p15:guide id="34" pos="3991">
          <p15:clr>
            <a:srgbClr val="F26B43"/>
          </p15:clr>
        </p15:guide>
        <p15:guide id="35" pos="4150">
          <p15:clr>
            <a:srgbClr val="F26B43"/>
          </p15:clr>
        </p15:guide>
        <p15:guide id="36" pos="4309">
          <p15:clr>
            <a:srgbClr val="F26B43"/>
          </p15:clr>
        </p15:guide>
        <p15:guide id="37" pos="4468">
          <p15:clr>
            <a:srgbClr val="F26B43"/>
          </p15:clr>
        </p15:guide>
        <p15:guide id="38" pos="4626">
          <p15:clr>
            <a:srgbClr val="F26B43"/>
          </p15:clr>
        </p15:guide>
        <p15:guide id="39" pos="4785">
          <p15:clr>
            <a:srgbClr val="F26B43"/>
          </p15:clr>
        </p15:guide>
        <p15:guide id="40" pos="4944">
          <p15:clr>
            <a:srgbClr val="F26B43"/>
          </p15:clr>
        </p15:guide>
        <p15:guide id="41" pos="5103">
          <p15:clr>
            <a:srgbClr val="F26B43"/>
          </p15:clr>
        </p15:guide>
        <p15:guide id="42" pos="5261">
          <p15:clr>
            <a:srgbClr val="F26B43"/>
          </p15:clr>
        </p15:guide>
        <p15:guide id="43" pos="5420">
          <p15:clr>
            <a:srgbClr val="F26B43"/>
          </p15:clr>
        </p15:guide>
        <p15:guide id="44" orient="horz" pos="3117">
          <p15:clr>
            <a:srgbClr val="F26B43"/>
          </p15:clr>
        </p15:guide>
        <p15:guide id="45" orient="horz" pos="123">
          <p15:clr>
            <a:srgbClr val="F26B43"/>
          </p15:clr>
        </p15:guide>
        <p15:guide id="46" orient="horz" pos="282">
          <p15:clr>
            <a:srgbClr val="F26B43"/>
          </p15:clr>
        </p15:guide>
        <p15:guide id="47" orient="horz" pos="531">
          <p15:clr>
            <a:srgbClr val="F26B43"/>
          </p15:clr>
        </p15:guide>
        <p15:guide id="48" orient="horz" pos="804">
          <p15:clr>
            <a:srgbClr val="F26B43"/>
          </p15:clr>
        </p15:guide>
        <p15:guide id="49" orient="horz" pos="1076">
          <p15:clr>
            <a:srgbClr val="F26B43"/>
          </p15:clr>
        </p15:guide>
        <p15:guide id="50" orient="horz" pos="1348">
          <p15:clr>
            <a:srgbClr val="F26B43"/>
          </p15:clr>
        </p15:guide>
        <p15:guide id="51" orient="horz" pos="1620">
          <p15:clr>
            <a:srgbClr val="F26B43"/>
          </p15:clr>
        </p15:guide>
        <p15:guide id="52" orient="horz" pos="1892">
          <p15:clr>
            <a:srgbClr val="F26B43"/>
          </p15:clr>
        </p15:guide>
        <p15:guide id="53" orient="horz" pos="2164">
          <p15:clr>
            <a:srgbClr val="F26B43"/>
          </p15:clr>
        </p15:guide>
        <p15:guide id="54" orient="horz" pos="2436">
          <p15:clr>
            <a:srgbClr val="F26B43"/>
          </p15:clr>
        </p15:guide>
        <p15:guide id="55" orient="horz" pos="2709">
          <p15:clr>
            <a:srgbClr val="F26B43"/>
          </p15:clr>
        </p15:guide>
        <p15:guide id="56" orient="horz" pos="2981">
          <p15:clr>
            <a:srgbClr val="F26B43"/>
          </p15:clr>
        </p15:guide>
      </p15:sldGuideLst>
    </p:ext>
  </p:extLst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97731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3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200727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5" y="4808171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1" y="1"/>
            <a:ext cx="9143999" cy="627062"/>
          </a:xfrm>
          <a:prstGeom prst="rect">
            <a:avLst/>
          </a:prstGeom>
          <a:blipFill dpi="0" rotWithShape="1">
            <a:blip r:embed="rId18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/>
              <a:t>   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319001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3" r:id="rId1"/>
    <p:sldLayoutId id="2147484494" r:id="rId2"/>
    <p:sldLayoutId id="2147484495" r:id="rId3"/>
    <p:sldLayoutId id="2147484496" r:id="rId4"/>
    <p:sldLayoutId id="2147484497" r:id="rId5"/>
    <p:sldLayoutId id="2147484498" r:id="rId6"/>
    <p:sldLayoutId id="2147484499" r:id="rId7"/>
    <p:sldLayoutId id="2147484500" r:id="rId8"/>
    <p:sldLayoutId id="2147484501" r:id="rId9"/>
    <p:sldLayoutId id="2147484502" r:id="rId10"/>
    <p:sldLayoutId id="2147484503" r:id="rId11"/>
    <p:sldLayoutId id="2147484504" r:id="rId12"/>
    <p:sldLayoutId id="2147484505" r:id="rId13"/>
    <p:sldLayoutId id="2147484506" r:id="rId14"/>
    <p:sldLayoutId id="2147484507" r:id="rId15"/>
    <p:sldLayoutId id="2147484508" r:id="rId1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6" orient="horz" pos="1484">
          <p15:clr>
            <a:srgbClr val="F26B43"/>
          </p15:clr>
        </p15:guide>
        <p15:guide id="9" orient="horz" pos="1756">
          <p15:clr>
            <a:srgbClr val="F26B43"/>
          </p15:clr>
        </p15:guide>
        <p15:guide id="10" orient="horz" pos="2845">
          <p15:clr>
            <a:srgbClr val="F26B43"/>
          </p15:clr>
        </p15:guide>
        <p15:guide id="16" orient="horz" pos="2028">
          <p15:clr>
            <a:srgbClr val="F26B43"/>
          </p15:clr>
        </p15:guide>
        <p15:guide id="17" orient="horz" pos="2300">
          <p15:clr>
            <a:srgbClr val="F26B43"/>
          </p15:clr>
        </p15:guide>
        <p15:guide id="18" orient="horz" pos="2573">
          <p15:clr>
            <a:srgbClr val="F26B43"/>
          </p15:clr>
        </p15:guide>
        <p15:guide id="19" orient="horz" pos="1212">
          <p15:clr>
            <a:srgbClr val="F26B43"/>
          </p15:clr>
        </p15:guide>
        <p15:guide id="20" orient="horz" pos="940">
          <p15:clr>
            <a:srgbClr val="F26B43"/>
          </p15:clr>
        </p15:guide>
        <p15:guide id="21" orient="horz" pos="667">
          <p15:clr>
            <a:srgbClr val="F26B43"/>
          </p15:clr>
        </p15:guide>
        <p15:guide id="22" orient="horz" pos="395">
          <p15:clr>
            <a:srgbClr val="F26B43"/>
          </p15:clr>
        </p15:guide>
        <p15:guide id="23" pos="2721">
          <p15:clr>
            <a:srgbClr val="F26B43"/>
          </p15:clr>
        </p15:guide>
        <p15:guide id="24" pos="2562">
          <p15:clr>
            <a:srgbClr val="F26B43"/>
          </p15:clr>
        </p15:guide>
        <p15:guide id="25" pos="2404">
          <p15:clr>
            <a:srgbClr val="F26B43"/>
          </p15:clr>
        </p15:guide>
        <p15:guide id="26" pos="2245">
          <p15:clr>
            <a:srgbClr val="F26B43"/>
          </p15:clr>
        </p15:guide>
        <p15:guide id="27" pos="2086">
          <p15:clr>
            <a:srgbClr val="F26B43"/>
          </p15:clr>
        </p15:guide>
        <p15:guide id="28" pos="1927">
          <p15:clr>
            <a:srgbClr val="F26B43"/>
          </p15:clr>
        </p15:guide>
        <p15:guide id="29" pos="1769">
          <p15:clr>
            <a:srgbClr val="F26B43"/>
          </p15:clr>
        </p15:guide>
        <p15:guide id="30" pos="1610">
          <p15:clr>
            <a:srgbClr val="F26B43"/>
          </p15:clr>
        </p15:guide>
        <p15:guide id="31" pos="1451">
          <p15:clr>
            <a:srgbClr val="F26B43"/>
          </p15:clr>
        </p15:guide>
        <p15:guide id="32" pos="1292">
          <p15:clr>
            <a:srgbClr val="F26B43"/>
          </p15:clr>
        </p15:guide>
        <p15:guide id="33" pos="1134">
          <p15:clr>
            <a:srgbClr val="F26B43"/>
          </p15:clr>
        </p15:guide>
        <p15:guide id="34" pos="975">
          <p15:clr>
            <a:srgbClr val="F26B43"/>
          </p15:clr>
        </p15:guide>
        <p15:guide id="35" pos="816">
          <p15:clr>
            <a:srgbClr val="F26B43"/>
          </p15:clr>
        </p15:guide>
        <p15:guide id="36" pos="657">
          <p15:clr>
            <a:srgbClr val="F26B43"/>
          </p15:clr>
        </p15:guide>
        <p15:guide id="37" pos="499">
          <p15:clr>
            <a:srgbClr val="F26B43"/>
          </p15:clr>
        </p15:guide>
        <p15:guide id="38" pos="340">
          <p15:clr>
            <a:srgbClr val="F26B43"/>
          </p15:clr>
        </p15:guide>
        <p15:guide id="39" pos="3039">
          <p15:clr>
            <a:srgbClr val="F26B43"/>
          </p15:clr>
        </p15:guide>
        <p15:guide id="40" pos="3198">
          <p15:clr>
            <a:srgbClr val="F26B43"/>
          </p15:clr>
        </p15:guide>
        <p15:guide id="41" pos="3356">
          <p15:clr>
            <a:srgbClr val="F26B43"/>
          </p15:clr>
        </p15:guide>
        <p15:guide id="42" pos="3515">
          <p15:clr>
            <a:srgbClr val="F26B43"/>
          </p15:clr>
        </p15:guide>
        <p15:guide id="43" pos="3674">
          <p15:clr>
            <a:srgbClr val="F26B43"/>
          </p15:clr>
        </p15:guide>
        <p15:guide id="44" pos="3833">
          <p15:clr>
            <a:srgbClr val="F26B43"/>
          </p15:clr>
        </p15:guide>
        <p15:guide id="45" pos="3991">
          <p15:clr>
            <a:srgbClr val="F26B43"/>
          </p15:clr>
        </p15:guide>
        <p15:guide id="46" pos="4150">
          <p15:clr>
            <a:srgbClr val="F26B43"/>
          </p15:clr>
        </p15:guide>
        <p15:guide id="47" pos="4309">
          <p15:clr>
            <a:srgbClr val="F26B43"/>
          </p15:clr>
        </p15:guide>
        <p15:guide id="48" pos="4468">
          <p15:clr>
            <a:srgbClr val="F26B43"/>
          </p15:clr>
        </p15:guide>
        <p15:guide id="49" pos="4626">
          <p15:clr>
            <a:srgbClr val="F26B43"/>
          </p15:clr>
        </p15:guide>
        <p15:guide id="50" pos="4785">
          <p15:clr>
            <a:srgbClr val="F26B43"/>
          </p15:clr>
        </p15:guide>
        <p15:guide id="51" pos="4944">
          <p15:clr>
            <a:srgbClr val="F26B43"/>
          </p15:clr>
        </p15:guide>
        <p15:guide id="52" pos="5103">
          <p15:clr>
            <a:srgbClr val="F26B43"/>
          </p15:clr>
        </p15:guide>
        <p15:guide id="53" pos="5261">
          <p15:clr>
            <a:srgbClr val="F26B43"/>
          </p15:clr>
        </p15:guide>
        <p15:guide id="54" pos="5420">
          <p15:clr>
            <a:srgbClr val="F26B43"/>
          </p15:clr>
        </p15:guide>
        <p15:guide id="55" orient="horz" pos="3117">
          <p15:clr>
            <a:srgbClr val="F26B43"/>
          </p15:clr>
        </p15:guide>
        <p15:guide id="56" orient="horz" pos="123">
          <p15:clr>
            <a:srgbClr val="F26B43"/>
          </p15:clr>
        </p15:guide>
        <p15:guide id="57" orient="horz" pos="282">
          <p15:clr>
            <a:srgbClr val="F26B43"/>
          </p15:clr>
        </p15:guide>
        <p15:guide id="58" orient="horz" pos="531">
          <p15:clr>
            <a:srgbClr val="F26B43"/>
          </p15:clr>
        </p15:guide>
        <p15:guide id="59" orient="horz" pos="804">
          <p15:clr>
            <a:srgbClr val="F26B43"/>
          </p15:clr>
        </p15:guide>
        <p15:guide id="60" orient="horz" pos="1076">
          <p15:clr>
            <a:srgbClr val="F26B43"/>
          </p15:clr>
        </p15:guide>
        <p15:guide id="61" orient="horz" pos="1348">
          <p15:clr>
            <a:srgbClr val="F26B43"/>
          </p15:clr>
        </p15:guide>
        <p15:guide id="62" orient="horz" pos="1620">
          <p15:clr>
            <a:srgbClr val="F26B43"/>
          </p15:clr>
        </p15:guide>
        <p15:guide id="63" orient="horz" pos="1892">
          <p15:clr>
            <a:srgbClr val="F26B43"/>
          </p15:clr>
        </p15:guide>
        <p15:guide id="64" orient="horz" pos="2164">
          <p15:clr>
            <a:srgbClr val="F26B43"/>
          </p15:clr>
        </p15:guide>
        <p15:guide id="65" orient="horz" pos="2436">
          <p15:clr>
            <a:srgbClr val="F26B43"/>
          </p15:clr>
        </p15:guide>
        <p15:guide id="66" orient="horz" pos="2709">
          <p15:clr>
            <a:srgbClr val="F26B43"/>
          </p15:clr>
        </p15:guide>
        <p15:guide id="67" orient="horz" pos="2981">
          <p15:clr>
            <a:srgbClr val="F26B43"/>
          </p15:clr>
        </p15:guide>
      </p15:sldGuideLst>
    </p:ext>
  </p:extLst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897731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3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/>
            <a:r>
              <a:rPr lang="ru-RU"/>
              <a:t>Программа согласована 00.00.0000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3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200727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5" y="4808171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/>
              <a:t>Системные РЕШЕНИЯ ИЗОЛЯЦИИ ФУНДАМЕНТОВ</a:t>
            </a:r>
            <a:endParaRPr lang="en-US" dirty="0"/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1" y="1"/>
            <a:ext cx="9143999" cy="627062"/>
          </a:xfrm>
          <a:prstGeom prst="rect">
            <a:avLst/>
          </a:prstGeom>
          <a:blipFill dpi="0" rotWithShape="1">
            <a:blip r:embed="rId20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/>
              <a:t>   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27759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3" r:id="rId1"/>
    <p:sldLayoutId id="2147484514" r:id="rId2"/>
    <p:sldLayoutId id="2147484515" r:id="rId3"/>
    <p:sldLayoutId id="2147484516" r:id="rId4"/>
    <p:sldLayoutId id="2147484517" r:id="rId5"/>
    <p:sldLayoutId id="2147484518" r:id="rId6"/>
    <p:sldLayoutId id="2147484519" r:id="rId7"/>
    <p:sldLayoutId id="2147484520" r:id="rId8"/>
    <p:sldLayoutId id="2147484521" r:id="rId9"/>
    <p:sldLayoutId id="2147484522" r:id="rId10"/>
    <p:sldLayoutId id="2147484523" r:id="rId11"/>
    <p:sldLayoutId id="2147484524" r:id="rId12"/>
    <p:sldLayoutId id="2147484525" r:id="rId13"/>
    <p:sldLayoutId id="2147484526" r:id="rId14"/>
    <p:sldLayoutId id="2147484527" r:id="rId15"/>
    <p:sldLayoutId id="2147484528" r:id="rId16"/>
    <p:sldLayoutId id="2147484530" r:id="rId17"/>
    <p:sldLayoutId id="2147484531" r:id="rId18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6" orient="horz" pos="1484">
          <p15:clr>
            <a:srgbClr val="F26B43"/>
          </p15:clr>
        </p15:guide>
        <p15:guide id="9" orient="horz" pos="1756">
          <p15:clr>
            <a:srgbClr val="F26B43"/>
          </p15:clr>
        </p15:guide>
        <p15:guide id="10" orient="horz" pos="2845">
          <p15:clr>
            <a:srgbClr val="F26B43"/>
          </p15:clr>
        </p15:guide>
        <p15:guide id="16" orient="horz" pos="2028">
          <p15:clr>
            <a:srgbClr val="F26B43"/>
          </p15:clr>
        </p15:guide>
        <p15:guide id="17" orient="horz" pos="2300">
          <p15:clr>
            <a:srgbClr val="F26B43"/>
          </p15:clr>
        </p15:guide>
        <p15:guide id="18" orient="horz" pos="2573">
          <p15:clr>
            <a:srgbClr val="F26B43"/>
          </p15:clr>
        </p15:guide>
        <p15:guide id="19" orient="horz" pos="1212">
          <p15:clr>
            <a:srgbClr val="F26B43"/>
          </p15:clr>
        </p15:guide>
        <p15:guide id="20" orient="horz" pos="940">
          <p15:clr>
            <a:srgbClr val="F26B43"/>
          </p15:clr>
        </p15:guide>
        <p15:guide id="21" orient="horz" pos="667">
          <p15:clr>
            <a:srgbClr val="F26B43"/>
          </p15:clr>
        </p15:guide>
        <p15:guide id="22" orient="horz" pos="395">
          <p15:clr>
            <a:srgbClr val="F26B43"/>
          </p15:clr>
        </p15:guide>
        <p15:guide id="23" pos="2721">
          <p15:clr>
            <a:srgbClr val="F26B43"/>
          </p15:clr>
        </p15:guide>
        <p15:guide id="24" pos="2562">
          <p15:clr>
            <a:srgbClr val="F26B43"/>
          </p15:clr>
        </p15:guide>
        <p15:guide id="25" pos="2404">
          <p15:clr>
            <a:srgbClr val="F26B43"/>
          </p15:clr>
        </p15:guide>
        <p15:guide id="26" pos="2245">
          <p15:clr>
            <a:srgbClr val="F26B43"/>
          </p15:clr>
        </p15:guide>
        <p15:guide id="27" pos="2086">
          <p15:clr>
            <a:srgbClr val="F26B43"/>
          </p15:clr>
        </p15:guide>
        <p15:guide id="28" pos="1927">
          <p15:clr>
            <a:srgbClr val="F26B43"/>
          </p15:clr>
        </p15:guide>
        <p15:guide id="29" pos="1769">
          <p15:clr>
            <a:srgbClr val="F26B43"/>
          </p15:clr>
        </p15:guide>
        <p15:guide id="30" pos="1610">
          <p15:clr>
            <a:srgbClr val="F26B43"/>
          </p15:clr>
        </p15:guide>
        <p15:guide id="31" pos="1451">
          <p15:clr>
            <a:srgbClr val="F26B43"/>
          </p15:clr>
        </p15:guide>
        <p15:guide id="32" pos="1292">
          <p15:clr>
            <a:srgbClr val="F26B43"/>
          </p15:clr>
        </p15:guide>
        <p15:guide id="33" pos="1134">
          <p15:clr>
            <a:srgbClr val="F26B43"/>
          </p15:clr>
        </p15:guide>
        <p15:guide id="34" pos="975">
          <p15:clr>
            <a:srgbClr val="F26B43"/>
          </p15:clr>
        </p15:guide>
        <p15:guide id="35" pos="816">
          <p15:clr>
            <a:srgbClr val="F26B43"/>
          </p15:clr>
        </p15:guide>
        <p15:guide id="36" pos="657">
          <p15:clr>
            <a:srgbClr val="F26B43"/>
          </p15:clr>
        </p15:guide>
        <p15:guide id="37" pos="499">
          <p15:clr>
            <a:srgbClr val="F26B43"/>
          </p15:clr>
        </p15:guide>
        <p15:guide id="38" pos="340">
          <p15:clr>
            <a:srgbClr val="F26B43"/>
          </p15:clr>
        </p15:guide>
        <p15:guide id="39" pos="3039">
          <p15:clr>
            <a:srgbClr val="F26B43"/>
          </p15:clr>
        </p15:guide>
        <p15:guide id="40" pos="3198">
          <p15:clr>
            <a:srgbClr val="F26B43"/>
          </p15:clr>
        </p15:guide>
        <p15:guide id="41" pos="3356">
          <p15:clr>
            <a:srgbClr val="F26B43"/>
          </p15:clr>
        </p15:guide>
        <p15:guide id="42" pos="3515">
          <p15:clr>
            <a:srgbClr val="F26B43"/>
          </p15:clr>
        </p15:guide>
        <p15:guide id="43" pos="3674">
          <p15:clr>
            <a:srgbClr val="F26B43"/>
          </p15:clr>
        </p15:guide>
        <p15:guide id="44" pos="3833">
          <p15:clr>
            <a:srgbClr val="F26B43"/>
          </p15:clr>
        </p15:guide>
        <p15:guide id="45" pos="3991">
          <p15:clr>
            <a:srgbClr val="F26B43"/>
          </p15:clr>
        </p15:guide>
        <p15:guide id="46" pos="4150">
          <p15:clr>
            <a:srgbClr val="F26B43"/>
          </p15:clr>
        </p15:guide>
        <p15:guide id="47" pos="4309">
          <p15:clr>
            <a:srgbClr val="F26B43"/>
          </p15:clr>
        </p15:guide>
        <p15:guide id="48" pos="4468">
          <p15:clr>
            <a:srgbClr val="F26B43"/>
          </p15:clr>
        </p15:guide>
        <p15:guide id="49" pos="4626">
          <p15:clr>
            <a:srgbClr val="F26B43"/>
          </p15:clr>
        </p15:guide>
        <p15:guide id="50" pos="4785">
          <p15:clr>
            <a:srgbClr val="F26B43"/>
          </p15:clr>
        </p15:guide>
        <p15:guide id="51" pos="4944">
          <p15:clr>
            <a:srgbClr val="F26B43"/>
          </p15:clr>
        </p15:guide>
        <p15:guide id="52" pos="5103">
          <p15:clr>
            <a:srgbClr val="F26B43"/>
          </p15:clr>
        </p15:guide>
        <p15:guide id="53" pos="5261">
          <p15:clr>
            <a:srgbClr val="F26B43"/>
          </p15:clr>
        </p15:guide>
        <p15:guide id="54" pos="5420">
          <p15:clr>
            <a:srgbClr val="F26B43"/>
          </p15:clr>
        </p15:guide>
        <p15:guide id="55" orient="horz" pos="3117">
          <p15:clr>
            <a:srgbClr val="F26B43"/>
          </p15:clr>
        </p15:guide>
        <p15:guide id="56" orient="horz" pos="123">
          <p15:clr>
            <a:srgbClr val="F26B43"/>
          </p15:clr>
        </p15:guide>
        <p15:guide id="57" orient="horz" pos="282">
          <p15:clr>
            <a:srgbClr val="F26B43"/>
          </p15:clr>
        </p15:guide>
        <p15:guide id="58" orient="horz" pos="531">
          <p15:clr>
            <a:srgbClr val="F26B43"/>
          </p15:clr>
        </p15:guide>
        <p15:guide id="59" orient="horz" pos="804">
          <p15:clr>
            <a:srgbClr val="F26B43"/>
          </p15:clr>
        </p15:guide>
        <p15:guide id="60" orient="horz" pos="1076">
          <p15:clr>
            <a:srgbClr val="F26B43"/>
          </p15:clr>
        </p15:guide>
        <p15:guide id="61" orient="horz" pos="1348">
          <p15:clr>
            <a:srgbClr val="F26B43"/>
          </p15:clr>
        </p15:guide>
        <p15:guide id="62" orient="horz" pos="1620">
          <p15:clr>
            <a:srgbClr val="F26B43"/>
          </p15:clr>
        </p15:guide>
        <p15:guide id="63" orient="horz" pos="1892">
          <p15:clr>
            <a:srgbClr val="F26B43"/>
          </p15:clr>
        </p15:guide>
        <p15:guide id="64" orient="horz" pos="2164">
          <p15:clr>
            <a:srgbClr val="F26B43"/>
          </p15:clr>
        </p15:guide>
        <p15:guide id="65" orient="horz" pos="2436">
          <p15:clr>
            <a:srgbClr val="F26B43"/>
          </p15:clr>
        </p15:guide>
        <p15:guide id="66" orient="horz" pos="2709">
          <p15:clr>
            <a:srgbClr val="F26B43"/>
          </p15:clr>
        </p15:guide>
        <p15:guide id="67" orient="horz" pos="2981">
          <p15:clr>
            <a:srgbClr val="F26B43"/>
          </p15:clr>
        </p15:guide>
      </p15:sldGuideLst>
    </p:ext>
  </p:extLst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1" y="897732"/>
            <a:ext cx="8064500" cy="3833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4" y="4799599"/>
            <a:ext cx="302418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 defTabSz="457189"/>
            <a:r>
              <a:rPr lang="ru-RU" smtClean="0">
                <a:solidFill>
                  <a:srgbClr val="FFFFFF">
                    <a:lumMod val="50000"/>
                  </a:srgbClr>
                </a:solidFill>
              </a:rPr>
              <a:t>Программа согласована 00.00.0000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4" y="4799599"/>
            <a:ext cx="503237" cy="1656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pPr defTabSz="457189"/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 defTabSz="457189"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1" y="200728"/>
            <a:ext cx="6300788" cy="3568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40086" y="4808172"/>
            <a:ext cx="4031915" cy="16458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defTabSz="457189"/>
            <a:r>
              <a:rPr lang="ru-RU" smtClean="0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2" y="1"/>
            <a:ext cx="9143999" cy="627062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rgbClr val="FFFFFF">
                    <a:lumMod val="50000"/>
                  </a:srgbClr>
                </a:solidFill>
              </a:rPr>
              <a:t>    </a:t>
            </a:r>
            <a:endParaRPr lang="en-US" sz="1000" dirty="0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629161"/>
      </p:ext>
    </p:extLst>
  </p:cSld>
  <p:clrMap bg1="lt1" tx1="dk1" bg2="lt2" tx2="dk2" accent1="accent1" accent2="accent2" accent3="accent3" accent4="accent4" accent5="accent5" accent6="accent6" hlink="hlink" folHlink="folHlink"/>
  <p:hf hdr="0"/>
  <p:txStyles>
    <p:titleStyle>
      <a:lvl1pPr algn="l" defTabSz="457189" rtl="0" eaLnBrk="1" latinLnBrk="0" hangingPunct="1">
        <a:spcBef>
          <a:spcPct val="0"/>
        </a:spcBef>
        <a:buNone/>
        <a:defRPr sz="20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892" indent="-342892" algn="l" defTabSz="457189" rtl="0" eaLnBrk="1" latinLnBrk="0" hangingPunct="1">
        <a:spcBef>
          <a:spcPct val="20000"/>
        </a:spcBef>
        <a:buFont typeface=".HelveticaNeueDeskInterface-Regular" charset="0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484">
          <p15:clr>
            <a:srgbClr val="F26B43"/>
          </p15:clr>
        </p15:guide>
        <p15:guide id="3" orient="horz" pos="1756">
          <p15:clr>
            <a:srgbClr val="F26B43"/>
          </p15:clr>
        </p15:guide>
        <p15:guide id="4" orient="horz" pos="2845">
          <p15:clr>
            <a:srgbClr val="F26B43"/>
          </p15:clr>
        </p15:guide>
        <p15:guide id="5" orient="horz" pos="2028">
          <p15:clr>
            <a:srgbClr val="F26B43"/>
          </p15:clr>
        </p15:guide>
        <p15:guide id="6" orient="horz" pos="2300">
          <p15:clr>
            <a:srgbClr val="F26B43"/>
          </p15:clr>
        </p15:guide>
        <p15:guide id="7" orient="horz" pos="2573">
          <p15:clr>
            <a:srgbClr val="F26B43"/>
          </p15:clr>
        </p15:guide>
        <p15:guide id="8" orient="horz" pos="1212">
          <p15:clr>
            <a:srgbClr val="F26B43"/>
          </p15:clr>
        </p15:guide>
        <p15:guide id="9" orient="horz" pos="940">
          <p15:clr>
            <a:srgbClr val="F26B43"/>
          </p15:clr>
        </p15:guide>
        <p15:guide id="10" orient="horz" pos="667">
          <p15:clr>
            <a:srgbClr val="F26B43"/>
          </p15:clr>
        </p15:guide>
        <p15:guide id="11" orient="horz" pos="395">
          <p15:clr>
            <a:srgbClr val="F26B43"/>
          </p15:clr>
        </p15:guide>
        <p15:guide id="12" pos="2721">
          <p15:clr>
            <a:srgbClr val="F26B43"/>
          </p15:clr>
        </p15:guide>
        <p15:guide id="13" pos="2562">
          <p15:clr>
            <a:srgbClr val="F26B43"/>
          </p15:clr>
        </p15:guide>
        <p15:guide id="14" pos="2404">
          <p15:clr>
            <a:srgbClr val="F26B43"/>
          </p15:clr>
        </p15:guide>
        <p15:guide id="15" pos="2245">
          <p15:clr>
            <a:srgbClr val="F26B43"/>
          </p15:clr>
        </p15:guide>
        <p15:guide id="16" pos="2086">
          <p15:clr>
            <a:srgbClr val="F26B43"/>
          </p15:clr>
        </p15:guide>
        <p15:guide id="17" pos="1927">
          <p15:clr>
            <a:srgbClr val="F26B43"/>
          </p15:clr>
        </p15:guide>
        <p15:guide id="18" pos="1769">
          <p15:clr>
            <a:srgbClr val="F26B43"/>
          </p15:clr>
        </p15:guide>
        <p15:guide id="19" pos="1610">
          <p15:clr>
            <a:srgbClr val="F26B43"/>
          </p15:clr>
        </p15:guide>
        <p15:guide id="20" pos="1451">
          <p15:clr>
            <a:srgbClr val="F26B43"/>
          </p15:clr>
        </p15:guide>
        <p15:guide id="21" pos="1292">
          <p15:clr>
            <a:srgbClr val="F26B43"/>
          </p15:clr>
        </p15:guide>
        <p15:guide id="22" pos="1134">
          <p15:clr>
            <a:srgbClr val="F26B43"/>
          </p15:clr>
        </p15:guide>
        <p15:guide id="23" pos="975">
          <p15:clr>
            <a:srgbClr val="F26B43"/>
          </p15:clr>
        </p15:guide>
        <p15:guide id="24" pos="816">
          <p15:clr>
            <a:srgbClr val="F26B43"/>
          </p15:clr>
        </p15:guide>
        <p15:guide id="25" pos="657">
          <p15:clr>
            <a:srgbClr val="F26B43"/>
          </p15:clr>
        </p15:guide>
        <p15:guide id="26" pos="499">
          <p15:clr>
            <a:srgbClr val="F26B43"/>
          </p15:clr>
        </p15:guide>
        <p15:guide id="27" pos="340">
          <p15:clr>
            <a:srgbClr val="F26B43"/>
          </p15:clr>
        </p15:guide>
        <p15:guide id="28" pos="3039">
          <p15:clr>
            <a:srgbClr val="F26B43"/>
          </p15:clr>
        </p15:guide>
        <p15:guide id="29" pos="3198">
          <p15:clr>
            <a:srgbClr val="F26B43"/>
          </p15:clr>
        </p15:guide>
        <p15:guide id="30" pos="3356">
          <p15:clr>
            <a:srgbClr val="F26B43"/>
          </p15:clr>
        </p15:guide>
        <p15:guide id="31" pos="3515">
          <p15:clr>
            <a:srgbClr val="F26B43"/>
          </p15:clr>
        </p15:guide>
        <p15:guide id="32" pos="3674">
          <p15:clr>
            <a:srgbClr val="F26B43"/>
          </p15:clr>
        </p15:guide>
        <p15:guide id="33" pos="3833">
          <p15:clr>
            <a:srgbClr val="F26B43"/>
          </p15:clr>
        </p15:guide>
        <p15:guide id="34" pos="3991">
          <p15:clr>
            <a:srgbClr val="F26B43"/>
          </p15:clr>
        </p15:guide>
        <p15:guide id="35" pos="4150">
          <p15:clr>
            <a:srgbClr val="F26B43"/>
          </p15:clr>
        </p15:guide>
        <p15:guide id="36" pos="4309">
          <p15:clr>
            <a:srgbClr val="F26B43"/>
          </p15:clr>
        </p15:guide>
        <p15:guide id="37" pos="4468">
          <p15:clr>
            <a:srgbClr val="F26B43"/>
          </p15:clr>
        </p15:guide>
        <p15:guide id="38" pos="4626">
          <p15:clr>
            <a:srgbClr val="F26B43"/>
          </p15:clr>
        </p15:guide>
        <p15:guide id="39" pos="4785">
          <p15:clr>
            <a:srgbClr val="F26B43"/>
          </p15:clr>
        </p15:guide>
        <p15:guide id="40" pos="4944">
          <p15:clr>
            <a:srgbClr val="F26B43"/>
          </p15:clr>
        </p15:guide>
        <p15:guide id="41" pos="5103">
          <p15:clr>
            <a:srgbClr val="F26B43"/>
          </p15:clr>
        </p15:guide>
        <p15:guide id="42" pos="5261">
          <p15:clr>
            <a:srgbClr val="F26B43"/>
          </p15:clr>
        </p15:guide>
        <p15:guide id="43" pos="5420">
          <p15:clr>
            <a:srgbClr val="F26B43"/>
          </p15:clr>
        </p15:guide>
        <p15:guide id="44" orient="horz" pos="3117">
          <p15:clr>
            <a:srgbClr val="F26B43"/>
          </p15:clr>
        </p15:guide>
        <p15:guide id="45" orient="horz" pos="123">
          <p15:clr>
            <a:srgbClr val="F26B43"/>
          </p15:clr>
        </p15:guide>
        <p15:guide id="46" orient="horz" pos="282">
          <p15:clr>
            <a:srgbClr val="F26B43"/>
          </p15:clr>
        </p15:guide>
        <p15:guide id="47" orient="horz" pos="531">
          <p15:clr>
            <a:srgbClr val="F26B43"/>
          </p15:clr>
        </p15:guide>
        <p15:guide id="48" orient="horz" pos="804">
          <p15:clr>
            <a:srgbClr val="F26B43"/>
          </p15:clr>
        </p15:guide>
        <p15:guide id="49" orient="horz" pos="1076">
          <p15:clr>
            <a:srgbClr val="F26B43"/>
          </p15:clr>
        </p15:guide>
        <p15:guide id="50" orient="horz" pos="1348">
          <p15:clr>
            <a:srgbClr val="F26B43"/>
          </p15:clr>
        </p15:guide>
        <p15:guide id="51" orient="horz" pos="1620">
          <p15:clr>
            <a:srgbClr val="F26B43"/>
          </p15:clr>
        </p15:guide>
        <p15:guide id="52" orient="horz" pos="1892">
          <p15:clr>
            <a:srgbClr val="F26B43"/>
          </p15:clr>
        </p15:guide>
        <p15:guide id="53" orient="horz" pos="2164">
          <p15:clr>
            <a:srgbClr val="F26B43"/>
          </p15:clr>
        </p15:guide>
        <p15:guide id="54" orient="horz" pos="2436">
          <p15:clr>
            <a:srgbClr val="F26B43"/>
          </p15:clr>
        </p15:guide>
        <p15:guide id="55" orient="horz" pos="2709">
          <p15:clr>
            <a:srgbClr val="F26B43"/>
          </p15:clr>
        </p15:guide>
        <p15:guide id="56" orient="horz" pos="29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17.jpeg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156651" cy="5143500"/>
          </a:xfrm>
          <a:prstGeom prst="rect">
            <a:avLst/>
          </a:prstGeom>
          <a:solidFill>
            <a:srgbClr val="E5E9F0"/>
          </a:solidFill>
          <a:ln w="19050">
            <a:noFill/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65656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817A5C16-4E0F-4EA2-81EB-1C09191C2408}"/>
              </a:ext>
            </a:extLst>
          </p:cNvPr>
          <p:cNvSpPr txBox="1">
            <a:spLocks/>
          </p:cNvSpPr>
          <p:nvPr/>
        </p:nvSpPr>
        <p:spPr>
          <a:xfrm>
            <a:off x="539749" y="204462"/>
            <a:ext cx="7561264" cy="128778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b="1" i="0" kern="1200" cap="all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all" spc="0" normalizeH="0" baseline="0" noProof="0" dirty="0" smtClean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ДЕЛИТЕСЬ ИДЕЯМИ</a:t>
            </a:r>
            <a:endParaRPr kumimoji="0" lang="en-US" sz="1800" b="1" i="0" u="none" strike="noStrike" kern="1200" cap="all" spc="0" normalizeH="0" baseline="0" noProof="0" dirty="0" smtClean="0">
              <a:ln>
                <a:noFill/>
              </a:ln>
              <a:solidFill>
                <a:srgbClr val="ED1C24"/>
              </a:solidFill>
              <a:effectLst/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all" spc="0" normalizeH="0" baseline="0" noProof="0" dirty="0" smtClean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ПО </a:t>
            </a:r>
            <a:r>
              <a:rPr kumimoji="0" lang="ru-RU" sz="1800" b="1" i="0" u="none" strike="noStrike" kern="1200" cap="all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УЛУЧШЕНИЮ </a:t>
            </a:r>
            <a:endParaRPr kumimoji="0" lang="ru-RU" sz="1800" b="1" i="0" u="none" strike="noStrike" kern="1200" cap="all" spc="0" normalizeH="0" baseline="0" noProof="0" dirty="0" smtClean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all" spc="0" normalizeH="0" baseline="0" noProof="0" dirty="0" smtClean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ПРОДУКТОВ </a:t>
            </a:r>
            <a:r>
              <a:rPr kumimoji="0" lang="ru-RU" sz="1800" b="1" i="0" u="none" strike="noStrike" kern="1200" cap="all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И СЕРВИСОВ </a:t>
            </a:r>
            <a:endParaRPr kumimoji="0" lang="en-US" sz="1800" b="1" i="0" u="none" strike="noStrike" kern="1200" cap="all" spc="0" normalizeH="0" baseline="0" noProof="0" dirty="0" smtClean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all" spc="0" normalizeH="0" baseline="0" noProof="0" dirty="0" smtClean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ТЕХНОНИКОЛЬ</a:t>
            </a:r>
            <a:endParaRPr kumimoji="0" lang="ru-RU" sz="1800" b="1" i="0" u="none" strike="noStrike" kern="1200" cap="all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</p:txBody>
      </p:sp>
      <p:pic>
        <p:nvPicPr>
          <p:cNvPr id="1030" name="Picture 6" descr="a wooden wall with post it notes attached to i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4" r="7637"/>
          <a:stretch/>
        </p:blipFill>
        <p:spPr bwMode="auto">
          <a:xfrm>
            <a:off x="4305783" y="0"/>
            <a:ext cx="4838218" cy="5162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357312" y="696519"/>
            <a:ext cx="4768454" cy="272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64" tIns="34283" rIns="68564" bIns="34283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B85CF5-7402-456E-8F34-865D1F910FA0}" type="slidenum">
              <a:rPr kumimoji="0" lang="ru-RU" sz="800" b="0" i="0" u="none" strike="noStrike" kern="1200" cap="all" spc="10" normalizeH="0" baseline="0" noProof="0" smtClean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800" b="0" i="0" u="none" strike="noStrike" kern="1200" cap="all" spc="10" normalizeH="0" baseline="0" noProof="0" dirty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all" spc="0" normalizeH="0" baseline="0" noProof="0" dirty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 charset="0"/>
                <a:cs typeface="Arial" charset="0"/>
              </a:rPr>
              <a:t>ЗНАНИЕ. ОПЫТ. МАСТЕРСТВО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24AB57E-FA53-ECBC-4D7F-166BE5D50057}"/>
              </a:ext>
            </a:extLst>
          </p:cNvPr>
          <p:cNvSpPr/>
          <p:nvPr/>
        </p:nvSpPr>
        <p:spPr>
          <a:xfrm>
            <a:off x="550863" y="1668579"/>
            <a:ext cx="2760662" cy="3157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685766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Мы постараемся сделать наше сотрудничество еще выгоднее и удобнее для вас!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512" b="9844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646"/>
          <a:stretch/>
        </p:blipFill>
        <p:spPr>
          <a:xfrm>
            <a:off x="461462" y="2105182"/>
            <a:ext cx="2522473" cy="2532246"/>
          </a:xfrm>
          <a:prstGeom prst="rect">
            <a:avLst/>
          </a:prstGeom>
        </p:spPr>
      </p:pic>
      <p:pic>
        <p:nvPicPr>
          <p:cNvPr id="1036" name="Picture 12" descr="lighted vintage light bul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33"/>
          <a:stretch/>
        </p:blipFill>
        <p:spPr bwMode="auto">
          <a:xfrm>
            <a:off x="4305783" y="0"/>
            <a:ext cx="5102377" cy="5145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34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6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0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Другая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9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8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9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Другая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12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Другая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13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5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30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14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4.xml><?xml version="1.0" encoding="utf-8"?>
<a:theme xmlns:a="http://schemas.openxmlformats.org/drawingml/2006/main" name="15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6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6.xml><?xml version="1.0" encoding="utf-8"?>
<a:theme xmlns:a="http://schemas.openxmlformats.org/drawingml/2006/main" name="17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7.xml><?xml version="1.0" encoding="utf-8"?>
<a:theme xmlns:a="http://schemas.openxmlformats.org/drawingml/2006/main" name="23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8.xml><?xml version="1.0" encoding="utf-8"?>
<a:theme xmlns:a="http://schemas.openxmlformats.org/drawingml/2006/main" name="18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9.xml><?xml version="1.0" encoding="utf-8"?>
<a:theme xmlns:a="http://schemas.openxmlformats.org/drawingml/2006/main" name="7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0.xml><?xml version="1.0" encoding="utf-8"?>
<a:theme xmlns:a="http://schemas.openxmlformats.org/drawingml/2006/main" name="31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1.xml><?xml version="1.0" encoding="utf-8"?>
<a:theme xmlns:a="http://schemas.openxmlformats.org/drawingml/2006/main" name="11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2.xml><?xml version="1.0" encoding="utf-8"?>
<a:theme xmlns:a="http://schemas.openxmlformats.org/drawingml/2006/main" name="20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3.xml><?xml version="1.0" encoding="utf-8"?>
<a:theme xmlns:a="http://schemas.openxmlformats.org/drawingml/2006/main" name="21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4.xml><?xml version="1.0" encoding="utf-8"?>
<a:theme xmlns:a="http://schemas.openxmlformats.org/drawingml/2006/main" name="24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5.xml><?xml version="1.0" encoding="utf-8"?>
<a:theme xmlns:a="http://schemas.openxmlformats.org/drawingml/2006/main" name="25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6.xml><?xml version="1.0" encoding="utf-8"?>
<a:theme xmlns:a="http://schemas.openxmlformats.org/drawingml/2006/main" name="26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7.xml><?xml version="1.0" encoding="utf-8"?>
<a:theme xmlns:a="http://schemas.openxmlformats.org/drawingml/2006/main" name="27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C2053997885444BA5F7AE0AF734EC7D" ma:contentTypeVersion="2" ma:contentTypeDescription="Создание документа." ma:contentTypeScope="" ma:versionID="0f487e99a458d5c8011ff10ebec8a4a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a0f927c31393b079a83590f8844b0f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989DB6-3377-42AC-B2B9-FE7F7A8CBF98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63CEDD0-FB73-48FD-ADE1-2D87277690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D7E408-CE3E-419B-944D-207963E9CB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40090</TotalTime>
  <Words>27</Words>
  <Application>Microsoft Office PowerPoint</Application>
  <PresentationFormat>Экран (16:9)</PresentationFormat>
  <Paragraphs>8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27</vt:i4>
      </vt:variant>
      <vt:variant>
        <vt:lpstr>Заголовки слайдов</vt:lpstr>
      </vt:variant>
      <vt:variant>
        <vt:i4>1</vt:i4>
      </vt:variant>
    </vt:vector>
  </HeadingPairs>
  <TitlesOfParts>
    <vt:vector size="36" baseType="lpstr">
      <vt:lpstr>.HelveticaNeueDeskInterface-Regular</vt:lpstr>
      <vt:lpstr>Arial</vt:lpstr>
      <vt:lpstr>Arial Black</vt:lpstr>
      <vt:lpstr>Arial Narrow</vt:lpstr>
      <vt:lpstr>Calibri</vt:lpstr>
      <vt:lpstr>Proxima Nova</vt:lpstr>
      <vt:lpstr>Proxima Nova A Semibold</vt:lpstr>
      <vt:lpstr>Wingdings</vt:lpstr>
      <vt:lpstr>2_Office Theme</vt:lpstr>
      <vt:lpstr>3_Office Theme</vt:lpstr>
      <vt:lpstr>16_Office Theme</vt:lpstr>
      <vt:lpstr>10_Office Theme</vt:lpstr>
      <vt:lpstr>4_Office Theme</vt:lpstr>
      <vt:lpstr>19_Office Theme</vt:lpstr>
      <vt:lpstr>8_Office Theme</vt:lpstr>
      <vt:lpstr>9_Office Theme</vt:lpstr>
      <vt:lpstr>12_Office Theme</vt:lpstr>
      <vt:lpstr>13_Office Theme</vt:lpstr>
      <vt:lpstr>5_Office Theme</vt:lpstr>
      <vt:lpstr>30_Office Theme</vt:lpstr>
      <vt:lpstr>14_Office Theme</vt:lpstr>
      <vt:lpstr>15_Office Theme</vt:lpstr>
      <vt:lpstr>6_Office Theme</vt:lpstr>
      <vt:lpstr>17_Office Theme</vt:lpstr>
      <vt:lpstr>23_Office Theme</vt:lpstr>
      <vt:lpstr>18_Office Theme</vt:lpstr>
      <vt:lpstr>7_Office Theme</vt:lpstr>
      <vt:lpstr>31_Office Theme</vt:lpstr>
      <vt:lpstr>11_Office Theme</vt:lpstr>
      <vt:lpstr>20_Office Theme</vt:lpstr>
      <vt:lpstr>21_Office Theme</vt:lpstr>
      <vt:lpstr>24_Office Theme</vt:lpstr>
      <vt:lpstr>25_Office Theme</vt:lpstr>
      <vt:lpstr>26_Office Theme</vt:lpstr>
      <vt:lpstr>27_Office Theme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Несмеянова Юлия</cp:lastModifiedBy>
  <cp:revision>1107</cp:revision>
  <dcterms:created xsi:type="dcterms:W3CDTF">2016-05-27T15:12:59Z</dcterms:created>
  <dcterms:modified xsi:type="dcterms:W3CDTF">2025-02-28T08:22:36Z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0x0101001C2053997885444BA5F7AE0AF734EC7D</vt:lpwstr>
  </property>
</Properties>
</file>