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849" r:id="rId1"/>
    <p:sldMasterId id="2147484853" r:id="rId2"/>
    <p:sldMasterId id="2147484860" r:id="rId3"/>
  </p:sldMasterIdLst>
  <p:notesMasterIdLst>
    <p:notesMasterId r:id="rId24"/>
  </p:notesMasterIdLst>
  <p:handoutMasterIdLst>
    <p:handoutMasterId r:id="rId25"/>
  </p:handoutMasterIdLst>
  <p:sldIdLst>
    <p:sldId id="406" r:id="rId4"/>
    <p:sldId id="427" r:id="rId5"/>
    <p:sldId id="429" r:id="rId6"/>
    <p:sldId id="430" r:id="rId7"/>
    <p:sldId id="431" r:id="rId8"/>
    <p:sldId id="399" r:id="rId9"/>
    <p:sldId id="432" r:id="rId10"/>
    <p:sldId id="434" r:id="rId11"/>
    <p:sldId id="435" r:id="rId12"/>
    <p:sldId id="437" r:id="rId13"/>
    <p:sldId id="438" r:id="rId14"/>
    <p:sldId id="440" r:id="rId15"/>
    <p:sldId id="441" r:id="rId16"/>
    <p:sldId id="442" r:id="rId17"/>
    <p:sldId id="443" r:id="rId18"/>
    <p:sldId id="444" r:id="rId19"/>
    <p:sldId id="445" r:id="rId20"/>
    <p:sldId id="446" r:id="rId21"/>
    <p:sldId id="447" r:id="rId22"/>
    <p:sldId id="390" r:id="rId23"/>
  </p:sldIdLst>
  <p:sldSz cx="12192000" cy="6858000"/>
  <p:notesSz cx="10234613" cy="70993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61" userDrawn="1">
          <p15:clr>
            <a:srgbClr val="A4A3A4"/>
          </p15:clr>
        </p15:guide>
        <p15:guide id="2" pos="84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NS" initials="M" lastIdx="1" clrIdx="0">
    <p:extLst>
      <p:ext uri="{19B8F6BF-5375-455C-9EA6-DF929625EA0E}">
        <p15:presenceInfo xmlns:p15="http://schemas.microsoft.com/office/powerpoint/2012/main" userId="MN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0021"/>
    <a:srgbClr val="CC3333"/>
    <a:srgbClr val="2F5597"/>
    <a:srgbClr val="5B9BD5"/>
    <a:srgbClr val="FF9900"/>
    <a:srgbClr val="00B050"/>
    <a:srgbClr val="C00000"/>
    <a:srgbClr val="7030A0"/>
    <a:srgbClr val="FF00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ECA4AB-D74B-47FF-AF7D-EC893E2569A8}" v="92" dt="2023-12-26T09:22:43.0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59" autoAdjust="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502" y="24"/>
      </p:cViewPr>
      <p:guideLst>
        <p:guide orient="horz" pos="3861"/>
        <p:guide pos="84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napToObjects="1">
      <p:cViewPr varScale="1">
        <p:scale>
          <a:sx n="78" d="100"/>
          <a:sy n="78" d="100"/>
        </p:scale>
        <p:origin x="2886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32" Type="http://schemas.microsoft.com/office/2016/11/relationships/changesInfo" Target="changesInfos/changesInfo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ulov, Vasily" userId="bdfa417b-3c97-41ff-89db-5d3e7cf61c2d" providerId="ADAL" clId="{55ECA4AB-D74B-47FF-AF7D-EC893E2569A8}"/>
    <pc:docChg chg="undo custSel addSld delSld modSld sldOrd">
      <pc:chgData name="Akulov, Vasily" userId="bdfa417b-3c97-41ff-89db-5d3e7cf61c2d" providerId="ADAL" clId="{55ECA4AB-D74B-47FF-AF7D-EC893E2569A8}" dt="2023-12-26T09:22:46.114" v="1119" actId="478"/>
      <pc:docMkLst>
        <pc:docMk/>
      </pc:docMkLst>
      <pc:sldChg chg="del">
        <pc:chgData name="Akulov, Vasily" userId="bdfa417b-3c97-41ff-89db-5d3e7cf61c2d" providerId="ADAL" clId="{55ECA4AB-D74B-47FF-AF7D-EC893E2569A8}" dt="2023-12-26T07:23:21.852" v="34" actId="2696"/>
        <pc:sldMkLst>
          <pc:docMk/>
          <pc:sldMk cId="0" sldId="257"/>
        </pc:sldMkLst>
      </pc:sldChg>
      <pc:sldChg chg="del">
        <pc:chgData name="Akulov, Vasily" userId="bdfa417b-3c97-41ff-89db-5d3e7cf61c2d" providerId="ADAL" clId="{55ECA4AB-D74B-47FF-AF7D-EC893E2569A8}" dt="2023-12-26T07:23:21.860" v="35" actId="2696"/>
        <pc:sldMkLst>
          <pc:docMk/>
          <pc:sldMk cId="0" sldId="258"/>
        </pc:sldMkLst>
      </pc:sldChg>
      <pc:sldChg chg="del">
        <pc:chgData name="Akulov, Vasily" userId="bdfa417b-3c97-41ff-89db-5d3e7cf61c2d" providerId="ADAL" clId="{55ECA4AB-D74B-47FF-AF7D-EC893E2569A8}" dt="2023-12-26T07:23:32.163" v="37" actId="2696"/>
        <pc:sldMkLst>
          <pc:docMk/>
          <pc:sldMk cId="0" sldId="260"/>
        </pc:sldMkLst>
      </pc:sldChg>
      <pc:sldChg chg="addSp delSp modSp mod">
        <pc:chgData name="Akulov, Vasily" userId="bdfa417b-3c97-41ff-89db-5d3e7cf61c2d" providerId="ADAL" clId="{55ECA4AB-D74B-47FF-AF7D-EC893E2569A8}" dt="2023-12-26T08:37:42.009" v="232" actId="1076"/>
        <pc:sldMkLst>
          <pc:docMk/>
          <pc:sldMk cId="0" sldId="263"/>
        </pc:sldMkLst>
        <pc:spChg chg="add del">
          <ac:chgData name="Akulov, Vasily" userId="bdfa417b-3c97-41ff-89db-5d3e7cf61c2d" providerId="ADAL" clId="{55ECA4AB-D74B-47FF-AF7D-EC893E2569A8}" dt="2023-12-26T08:35:49.745" v="154"/>
          <ac:spMkLst>
            <pc:docMk/>
            <pc:sldMk cId="0" sldId="263"/>
            <ac:spMk id="30" creationId="{ED12F195-360C-4061-B2F2-348B217858B7}"/>
          </ac:spMkLst>
        </pc:spChg>
        <pc:spChg chg="add mod">
          <ac:chgData name="Akulov, Vasily" userId="bdfa417b-3c97-41ff-89db-5d3e7cf61c2d" providerId="ADAL" clId="{55ECA4AB-D74B-47FF-AF7D-EC893E2569A8}" dt="2023-12-26T08:37:34.901" v="231" actId="1076"/>
          <ac:spMkLst>
            <pc:docMk/>
            <pc:sldMk cId="0" sldId="263"/>
            <ac:spMk id="31" creationId="{BD61901E-3616-48B0-98FD-2071BB65D362}"/>
          </ac:spMkLst>
        </pc:spChg>
        <pc:spChg chg="add del mod">
          <ac:chgData name="Akulov, Vasily" userId="bdfa417b-3c97-41ff-89db-5d3e7cf61c2d" providerId="ADAL" clId="{55ECA4AB-D74B-47FF-AF7D-EC893E2569A8}" dt="2023-12-26T08:37:16.464" v="229" actId="478"/>
          <ac:spMkLst>
            <pc:docMk/>
            <pc:sldMk cId="0" sldId="263"/>
            <ac:spMk id="32" creationId="{6CD50FC6-EE7A-4B4A-A216-0AF17068AF62}"/>
          </ac:spMkLst>
        </pc:spChg>
        <pc:spChg chg="add mod">
          <ac:chgData name="Akulov, Vasily" userId="bdfa417b-3c97-41ff-89db-5d3e7cf61c2d" providerId="ADAL" clId="{55ECA4AB-D74B-47FF-AF7D-EC893E2569A8}" dt="2023-12-26T08:37:42.009" v="232" actId="1076"/>
          <ac:spMkLst>
            <pc:docMk/>
            <pc:sldMk cId="0" sldId="263"/>
            <ac:spMk id="33" creationId="{62A71585-695C-4BC0-B330-EC6DDE6B1F67}"/>
          </ac:spMkLst>
        </pc:spChg>
        <pc:spChg chg="del">
          <ac:chgData name="Akulov, Vasily" userId="bdfa417b-3c97-41ff-89db-5d3e7cf61c2d" providerId="ADAL" clId="{55ECA4AB-D74B-47FF-AF7D-EC893E2569A8}" dt="2023-12-26T08:31:07.689" v="132" actId="478"/>
          <ac:spMkLst>
            <pc:docMk/>
            <pc:sldMk cId="0" sldId="263"/>
            <ac:spMk id="329" creationId="{00000000-0000-0000-0000-000000000000}"/>
          </ac:spMkLst>
        </pc:spChg>
        <pc:spChg chg="mod">
          <ac:chgData name="Akulov, Vasily" userId="bdfa417b-3c97-41ff-89db-5d3e7cf61c2d" providerId="ADAL" clId="{55ECA4AB-D74B-47FF-AF7D-EC893E2569A8}" dt="2023-12-26T07:25:14.041" v="124" actId="20577"/>
          <ac:spMkLst>
            <pc:docMk/>
            <pc:sldMk cId="0" sldId="263"/>
            <ac:spMk id="341" creationId="{00000000-0000-0000-0000-000000000000}"/>
          </ac:spMkLst>
        </pc:spChg>
        <pc:grpChg chg="add del mod">
          <ac:chgData name="Akulov, Vasily" userId="bdfa417b-3c97-41ff-89db-5d3e7cf61c2d" providerId="ADAL" clId="{55ECA4AB-D74B-47FF-AF7D-EC893E2569A8}" dt="2023-12-26T07:25:22.661" v="126" actId="478"/>
          <ac:grpSpMkLst>
            <pc:docMk/>
            <pc:sldMk cId="0" sldId="263"/>
            <ac:grpSpMk id="24" creationId="{44876285-9652-4DCF-B11C-0821751B259F}"/>
          </ac:grpSpMkLst>
        </pc:grpChg>
        <pc:grpChg chg="del">
          <ac:chgData name="Akulov, Vasily" userId="bdfa417b-3c97-41ff-89db-5d3e7cf61c2d" providerId="ADAL" clId="{55ECA4AB-D74B-47FF-AF7D-EC893E2569A8}" dt="2023-12-26T07:25:34.194" v="131" actId="478"/>
          <ac:grpSpMkLst>
            <pc:docMk/>
            <pc:sldMk cId="0" sldId="263"/>
            <ac:grpSpMk id="337" creationId="{00000000-0000-0000-0000-000000000000}"/>
          </ac:grpSpMkLst>
        </pc:grpChg>
        <pc:graphicFrameChg chg="add mod">
          <ac:chgData name="Akulov, Vasily" userId="bdfa417b-3c97-41ff-89db-5d3e7cf61c2d" providerId="ADAL" clId="{55ECA4AB-D74B-47FF-AF7D-EC893E2569A8}" dt="2023-12-26T08:36:21.834" v="161" actId="1076"/>
          <ac:graphicFrameMkLst>
            <pc:docMk/>
            <pc:sldMk cId="0" sldId="263"/>
            <ac:graphicFrameMk id="28" creationId="{1F1F40C0-26AE-4E5E-B81B-CB8FC00D3C80}"/>
          </ac:graphicFrameMkLst>
        </pc:graphicFrameChg>
        <pc:graphicFrameChg chg="add mod">
          <ac:chgData name="Akulov, Vasily" userId="bdfa417b-3c97-41ff-89db-5d3e7cf61c2d" providerId="ADAL" clId="{55ECA4AB-D74B-47FF-AF7D-EC893E2569A8}" dt="2023-12-26T08:36:15.874" v="160" actId="1076"/>
          <ac:graphicFrameMkLst>
            <pc:docMk/>
            <pc:sldMk cId="0" sldId="263"/>
            <ac:graphicFrameMk id="29" creationId="{433FB2F2-96BD-4AE9-BF9B-907BD1CC6666}"/>
          </ac:graphicFrameMkLst>
        </pc:graphicFrameChg>
        <pc:picChg chg="add del mod">
          <ac:chgData name="Akulov, Vasily" userId="bdfa417b-3c97-41ff-89db-5d3e7cf61c2d" providerId="ADAL" clId="{55ECA4AB-D74B-47FF-AF7D-EC893E2569A8}" dt="2023-12-26T07:25:22.661" v="126" actId="478"/>
          <ac:picMkLst>
            <pc:docMk/>
            <pc:sldMk cId="0" sldId="263"/>
            <ac:picMk id="18" creationId="{235D2CAB-DB4D-40AF-8BBF-AE914D38AB58}"/>
          </ac:picMkLst>
        </pc:picChg>
        <pc:picChg chg="add del mod">
          <ac:chgData name="Akulov, Vasily" userId="bdfa417b-3c97-41ff-89db-5d3e7cf61c2d" providerId="ADAL" clId="{55ECA4AB-D74B-47FF-AF7D-EC893E2569A8}" dt="2023-12-26T07:25:22.661" v="126" actId="478"/>
          <ac:picMkLst>
            <pc:docMk/>
            <pc:sldMk cId="0" sldId="263"/>
            <ac:picMk id="19" creationId="{72B51CCB-25BC-43ED-8918-5BF5CFF990DF}"/>
          </ac:picMkLst>
        </pc:picChg>
        <pc:picChg chg="add del mod">
          <ac:chgData name="Akulov, Vasily" userId="bdfa417b-3c97-41ff-89db-5d3e7cf61c2d" providerId="ADAL" clId="{55ECA4AB-D74B-47FF-AF7D-EC893E2569A8}" dt="2023-12-26T07:25:22.661" v="126" actId="478"/>
          <ac:picMkLst>
            <pc:docMk/>
            <pc:sldMk cId="0" sldId="263"/>
            <ac:picMk id="20" creationId="{99FAE411-AB01-4D7E-A81F-0E0D4E6F9C1E}"/>
          </ac:picMkLst>
        </pc:picChg>
        <pc:picChg chg="add del mod">
          <ac:chgData name="Akulov, Vasily" userId="bdfa417b-3c97-41ff-89db-5d3e7cf61c2d" providerId="ADAL" clId="{55ECA4AB-D74B-47FF-AF7D-EC893E2569A8}" dt="2023-12-26T07:25:22.661" v="126" actId="478"/>
          <ac:picMkLst>
            <pc:docMk/>
            <pc:sldMk cId="0" sldId="263"/>
            <ac:picMk id="21" creationId="{D178C882-B553-4F11-BB98-3F0C145827F8}"/>
          </ac:picMkLst>
        </pc:picChg>
        <pc:picChg chg="add del mod">
          <ac:chgData name="Akulov, Vasily" userId="bdfa417b-3c97-41ff-89db-5d3e7cf61c2d" providerId="ADAL" clId="{55ECA4AB-D74B-47FF-AF7D-EC893E2569A8}" dt="2023-12-26T07:25:22.661" v="126" actId="478"/>
          <ac:picMkLst>
            <pc:docMk/>
            <pc:sldMk cId="0" sldId="263"/>
            <ac:picMk id="22" creationId="{4D9AF094-20AB-48F5-ADB5-8169857710F0}"/>
          </ac:picMkLst>
        </pc:picChg>
        <pc:picChg chg="add del mod">
          <ac:chgData name="Akulov, Vasily" userId="bdfa417b-3c97-41ff-89db-5d3e7cf61c2d" providerId="ADAL" clId="{55ECA4AB-D74B-47FF-AF7D-EC893E2569A8}" dt="2023-12-26T07:25:22.661" v="126" actId="478"/>
          <ac:picMkLst>
            <pc:docMk/>
            <pc:sldMk cId="0" sldId="263"/>
            <ac:picMk id="23" creationId="{0A05CFB1-A32C-4F1F-A259-44ABB233611D}"/>
          </ac:picMkLst>
        </pc:picChg>
        <pc:picChg chg="add del mod">
          <ac:chgData name="Akulov, Vasily" userId="bdfa417b-3c97-41ff-89db-5d3e7cf61c2d" providerId="ADAL" clId="{55ECA4AB-D74B-47FF-AF7D-EC893E2569A8}" dt="2023-12-26T07:25:22.661" v="126" actId="478"/>
          <ac:picMkLst>
            <pc:docMk/>
            <pc:sldMk cId="0" sldId="263"/>
            <ac:picMk id="27" creationId="{C900648A-224D-4EF5-AAA5-1585F81C8F85}"/>
          </ac:picMkLst>
        </pc:picChg>
        <pc:picChg chg="del">
          <ac:chgData name="Akulov, Vasily" userId="bdfa417b-3c97-41ff-89db-5d3e7cf61c2d" providerId="ADAL" clId="{55ECA4AB-D74B-47FF-AF7D-EC893E2569A8}" dt="2023-12-26T07:25:34.194" v="131" actId="478"/>
          <ac:picMkLst>
            <pc:docMk/>
            <pc:sldMk cId="0" sldId="263"/>
            <ac:picMk id="330" creationId="{00000000-0000-0000-0000-000000000000}"/>
          </ac:picMkLst>
        </pc:picChg>
        <pc:picChg chg="del">
          <ac:chgData name="Akulov, Vasily" userId="bdfa417b-3c97-41ff-89db-5d3e7cf61c2d" providerId="ADAL" clId="{55ECA4AB-D74B-47FF-AF7D-EC893E2569A8}" dt="2023-12-26T07:25:34.194" v="131" actId="478"/>
          <ac:picMkLst>
            <pc:docMk/>
            <pc:sldMk cId="0" sldId="263"/>
            <ac:picMk id="331" creationId="{00000000-0000-0000-0000-000000000000}"/>
          </ac:picMkLst>
        </pc:picChg>
        <pc:picChg chg="del">
          <ac:chgData name="Akulov, Vasily" userId="bdfa417b-3c97-41ff-89db-5d3e7cf61c2d" providerId="ADAL" clId="{55ECA4AB-D74B-47FF-AF7D-EC893E2569A8}" dt="2023-12-26T07:25:26.523" v="128" actId="478"/>
          <ac:picMkLst>
            <pc:docMk/>
            <pc:sldMk cId="0" sldId="263"/>
            <ac:picMk id="332" creationId="{00000000-0000-0000-0000-000000000000}"/>
          </ac:picMkLst>
        </pc:picChg>
        <pc:picChg chg="del">
          <ac:chgData name="Akulov, Vasily" userId="bdfa417b-3c97-41ff-89db-5d3e7cf61c2d" providerId="ADAL" clId="{55ECA4AB-D74B-47FF-AF7D-EC893E2569A8}" dt="2023-12-26T07:25:29.176" v="129" actId="478"/>
          <ac:picMkLst>
            <pc:docMk/>
            <pc:sldMk cId="0" sldId="263"/>
            <ac:picMk id="333" creationId="{00000000-0000-0000-0000-000000000000}"/>
          </ac:picMkLst>
        </pc:picChg>
        <pc:picChg chg="del">
          <ac:chgData name="Akulov, Vasily" userId="bdfa417b-3c97-41ff-89db-5d3e7cf61c2d" providerId="ADAL" clId="{55ECA4AB-D74B-47FF-AF7D-EC893E2569A8}" dt="2023-12-26T07:25:29.176" v="129" actId="478"/>
          <ac:picMkLst>
            <pc:docMk/>
            <pc:sldMk cId="0" sldId="263"/>
            <ac:picMk id="334" creationId="{00000000-0000-0000-0000-000000000000}"/>
          </ac:picMkLst>
        </pc:picChg>
        <pc:picChg chg="del">
          <ac:chgData name="Akulov, Vasily" userId="bdfa417b-3c97-41ff-89db-5d3e7cf61c2d" providerId="ADAL" clId="{55ECA4AB-D74B-47FF-AF7D-EC893E2569A8}" dt="2023-12-26T07:25:22.661" v="126" actId="478"/>
          <ac:picMkLst>
            <pc:docMk/>
            <pc:sldMk cId="0" sldId="263"/>
            <ac:picMk id="335" creationId="{00000000-0000-0000-0000-000000000000}"/>
          </ac:picMkLst>
        </pc:picChg>
        <pc:picChg chg="del">
          <ac:chgData name="Akulov, Vasily" userId="bdfa417b-3c97-41ff-89db-5d3e7cf61c2d" providerId="ADAL" clId="{55ECA4AB-D74B-47FF-AF7D-EC893E2569A8}" dt="2023-12-26T07:25:30.936" v="130" actId="478"/>
          <ac:picMkLst>
            <pc:docMk/>
            <pc:sldMk cId="0" sldId="263"/>
            <ac:picMk id="336" creationId="{00000000-0000-0000-0000-000000000000}"/>
          </ac:picMkLst>
        </pc:picChg>
        <pc:picChg chg="del">
          <ac:chgData name="Akulov, Vasily" userId="bdfa417b-3c97-41ff-89db-5d3e7cf61c2d" providerId="ADAL" clId="{55ECA4AB-D74B-47FF-AF7D-EC893E2569A8}" dt="2023-12-26T07:25:25.110" v="127" actId="478"/>
          <ac:picMkLst>
            <pc:docMk/>
            <pc:sldMk cId="0" sldId="263"/>
            <ac:picMk id="340" creationId="{00000000-0000-0000-0000-000000000000}"/>
          </ac:picMkLst>
        </pc:picChg>
      </pc:sldChg>
      <pc:sldChg chg="del">
        <pc:chgData name="Akulov, Vasily" userId="bdfa417b-3c97-41ff-89db-5d3e7cf61c2d" providerId="ADAL" clId="{55ECA4AB-D74B-47FF-AF7D-EC893E2569A8}" dt="2023-12-26T07:24:56.138" v="103" actId="2696"/>
        <pc:sldMkLst>
          <pc:docMk/>
          <pc:sldMk cId="0" sldId="268"/>
        </pc:sldMkLst>
      </pc:sldChg>
      <pc:sldChg chg="del">
        <pc:chgData name="Akulov, Vasily" userId="bdfa417b-3c97-41ff-89db-5d3e7cf61c2d" providerId="ADAL" clId="{55ECA4AB-D74B-47FF-AF7D-EC893E2569A8}" dt="2023-12-26T07:24:56.136" v="102" actId="2696"/>
        <pc:sldMkLst>
          <pc:docMk/>
          <pc:sldMk cId="0" sldId="270"/>
        </pc:sldMkLst>
      </pc:sldChg>
      <pc:sldChg chg="del">
        <pc:chgData name="Akulov, Vasily" userId="bdfa417b-3c97-41ff-89db-5d3e7cf61c2d" providerId="ADAL" clId="{55ECA4AB-D74B-47FF-AF7D-EC893E2569A8}" dt="2023-12-26T07:24:56.134" v="101" actId="2696"/>
        <pc:sldMkLst>
          <pc:docMk/>
          <pc:sldMk cId="0" sldId="272"/>
        </pc:sldMkLst>
      </pc:sldChg>
      <pc:sldChg chg="del">
        <pc:chgData name="Akulov, Vasily" userId="bdfa417b-3c97-41ff-89db-5d3e7cf61c2d" providerId="ADAL" clId="{55ECA4AB-D74B-47FF-AF7D-EC893E2569A8}" dt="2023-12-26T07:24:56.133" v="100" actId="2696"/>
        <pc:sldMkLst>
          <pc:docMk/>
          <pc:sldMk cId="0" sldId="274"/>
        </pc:sldMkLst>
      </pc:sldChg>
      <pc:sldChg chg="del">
        <pc:chgData name="Akulov, Vasily" userId="bdfa417b-3c97-41ff-89db-5d3e7cf61c2d" providerId="ADAL" clId="{55ECA4AB-D74B-47FF-AF7D-EC893E2569A8}" dt="2023-12-26T07:24:56.132" v="99" actId="2696"/>
        <pc:sldMkLst>
          <pc:docMk/>
          <pc:sldMk cId="0" sldId="276"/>
        </pc:sldMkLst>
      </pc:sldChg>
      <pc:sldChg chg="del">
        <pc:chgData name="Akulov, Vasily" userId="bdfa417b-3c97-41ff-89db-5d3e7cf61c2d" providerId="ADAL" clId="{55ECA4AB-D74B-47FF-AF7D-EC893E2569A8}" dt="2023-12-26T07:24:56.130" v="98" actId="2696"/>
        <pc:sldMkLst>
          <pc:docMk/>
          <pc:sldMk cId="0" sldId="278"/>
        </pc:sldMkLst>
      </pc:sldChg>
      <pc:sldChg chg="del">
        <pc:chgData name="Akulov, Vasily" userId="bdfa417b-3c97-41ff-89db-5d3e7cf61c2d" providerId="ADAL" clId="{55ECA4AB-D74B-47FF-AF7D-EC893E2569A8}" dt="2023-12-26T07:24:56.128" v="97" actId="2696"/>
        <pc:sldMkLst>
          <pc:docMk/>
          <pc:sldMk cId="0" sldId="280"/>
        </pc:sldMkLst>
      </pc:sldChg>
      <pc:sldChg chg="del">
        <pc:chgData name="Akulov, Vasily" userId="bdfa417b-3c97-41ff-89db-5d3e7cf61c2d" providerId="ADAL" clId="{55ECA4AB-D74B-47FF-AF7D-EC893E2569A8}" dt="2023-12-26T07:24:56.126" v="96" actId="2696"/>
        <pc:sldMkLst>
          <pc:docMk/>
          <pc:sldMk cId="0" sldId="282"/>
        </pc:sldMkLst>
      </pc:sldChg>
      <pc:sldChg chg="del">
        <pc:chgData name="Akulov, Vasily" userId="bdfa417b-3c97-41ff-89db-5d3e7cf61c2d" providerId="ADAL" clId="{55ECA4AB-D74B-47FF-AF7D-EC893E2569A8}" dt="2023-12-26T07:23:14.163" v="33" actId="2696"/>
        <pc:sldMkLst>
          <pc:docMk/>
          <pc:sldMk cId="0" sldId="284"/>
        </pc:sldMkLst>
      </pc:sldChg>
      <pc:sldChg chg="del">
        <pc:chgData name="Akulov, Vasily" userId="bdfa417b-3c97-41ff-89db-5d3e7cf61c2d" providerId="ADAL" clId="{55ECA4AB-D74B-47FF-AF7D-EC893E2569A8}" dt="2023-12-26T07:23:14.162" v="32" actId="2696"/>
        <pc:sldMkLst>
          <pc:docMk/>
          <pc:sldMk cId="0" sldId="286"/>
        </pc:sldMkLst>
      </pc:sldChg>
      <pc:sldChg chg="del">
        <pc:chgData name="Akulov, Vasily" userId="bdfa417b-3c97-41ff-89db-5d3e7cf61c2d" providerId="ADAL" clId="{55ECA4AB-D74B-47FF-AF7D-EC893E2569A8}" dt="2023-12-26T07:23:14.160" v="31" actId="2696"/>
        <pc:sldMkLst>
          <pc:docMk/>
          <pc:sldMk cId="0" sldId="287"/>
        </pc:sldMkLst>
      </pc:sldChg>
      <pc:sldChg chg="del">
        <pc:chgData name="Akulov, Vasily" userId="bdfa417b-3c97-41ff-89db-5d3e7cf61c2d" providerId="ADAL" clId="{55ECA4AB-D74B-47FF-AF7D-EC893E2569A8}" dt="2023-12-26T07:23:14.158" v="30" actId="2696"/>
        <pc:sldMkLst>
          <pc:docMk/>
          <pc:sldMk cId="0" sldId="289"/>
        </pc:sldMkLst>
      </pc:sldChg>
      <pc:sldChg chg="del">
        <pc:chgData name="Akulov, Vasily" userId="bdfa417b-3c97-41ff-89db-5d3e7cf61c2d" providerId="ADAL" clId="{55ECA4AB-D74B-47FF-AF7D-EC893E2569A8}" dt="2023-12-26T07:23:06.240" v="26" actId="2696"/>
        <pc:sldMkLst>
          <pc:docMk/>
          <pc:sldMk cId="0" sldId="291"/>
        </pc:sldMkLst>
      </pc:sldChg>
      <pc:sldChg chg="del">
        <pc:chgData name="Akulov, Vasily" userId="bdfa417b-3c97-41ff-89db-5d3e7cf61c2d" providerId="ADAL" clId="{55ECA4AB-D74B-47FF-AF7D-EC893E2569A8}" dt="2023-12-26T07:23:21.908" v="36" actId="2696"/>
        <pc:sldMkLst>
          <pc:docMk/>
          <pc:sldMk cId="0" sldId="364"/>
        </pc:sldMkLst>
      </pc:sldChg>
      <pc:sldChg chg="del">
        <pc:chgData name="Akulov, Vasily" userId="bdfa417b-3c97-41ff-89db-5d3e7cf61c2d" providerId="ADAL" clId="{55ECA4AB-D74B-47FF-AF7D-EC893E2569A8}" dt="2023-12-26T07:24:56.140" v="104" actId="2696"/>
        <pc:sldMkLst>
          <pc:docMk/>
          <pc:sldMk cId="0" sldId="368"/>
        </pc:sldMkLst>
      </pc:sldChg>
      <pc:sldChg chg="del">
        <pc:chgData name="Akulov, Vasily" userId="bdfa417b-3c97-41ff-89db-5d3e7cf61c2d" providerId="ADAL" clId="{55ECA4AB-D74B-47FF-AF7D-EC893E2569A8}" dt="2023-12-26T07:23:09.147" v="29" actId="2696"/>
        <pc:sldMkLst>
          <pc:docMk/>
          <pc:sldMk cId="0" sldId="387"/>
        </pc:sldMkLst>
      </pc:sldChg>
      <pc:sldChg chg="delSp modSp">
        <pc:chgData name="Akulov, Vasily" userId="bdfa417b-3c97-41ff-89db-5d3e7cf61c2d" providerId="ADAL" clId="{55ECA4AB-D74B-47FF-AF7D-EC893E2569A8}" dt="2023-12-26T07:23:00.192" v="24" actId="478"/>
        <pc:sldMkLst>
          <pc:docMk/>
          <pc:sldMk cId="0" sldId="390"/>
        </pc:sldMkLst>
        <pc:spChg chg="mod">
          <ac:chgData name="Akulov, Vasily" userId="bdfa417b-3c97-41ff-89db-5d3e7cf61c2d" providerId="ADAL" clId="{55ECA4AB-D74B-47FF-AF7D-EC893E2569A8}" dt="2023-12-26T07:22:38.544" v="20" actId="20577"/>
          <ac:spMkLst>
            <pc:docMk/>
            <pc:sldMk cId="0" sldId="390"/>
            <ac:spMk id="2" creationId="{41A6D869-68DF-4A1C-A6FE-BECFAED0CA84}"/>
          </ac:spMkLst>
        </pc:spChg>
        <pc:spChg chg="del">
          <ac:chgData name="Akulov, Vasily" userId="bdfa417b-3c97-41ff-89db-5d3e7cf61c2d" providerId="ADAL" clId="{55ECA4AB-D74B-47FF-AF7D-EC893E2569A8}" dt="2023-12-26T07:23:00.192" v="24" actId="478"/>
          <ac:spMkLst>
            <pc:docMk/>
            <pc:sldMk cId="0" sldId="390"/>
            <ac:spMk id="4" creationId="{18972CC4-D85E-461E-ABA6-B2CD9DF160B7}"/>
          </ac:spMkLst>
        </pc:spChg>
        <pc:spChg chg="del">
          <ac:chgData name="Akulov, Vasily" userId="bdfa417b-3c97-41ff-89db-5d3e7cf61c2d" providerId="ADAL" clId="{55ECA4AB-D74B-47FF-AF7D-EC893E2569A8}" dt="2023-12-26T07:22:44.816" v="21" actId="478"/>
          <ac:spMkLst>
            <pc:docMk/>
            <pc:sldMk cId="0" sldId="390"/>
            <ac:spMk id="5" creationId="{B1B5E55E-0A0A-484C-8763-2616F10F3D17}"/>
          </ac:spMkLst>
        </pc:spChg>
        <pc:spChg chg="del mod">
          <ac:chgData name="Akulov, Vasily" userId="bdfa417b-3c97-41ff-89db-5d3e7cf61c2d" providerId="ADAL" clId="{55ECA4AB-D74B-47FF-AF7D-EC893E2569A8}" dt="2023-12-26T07:22:57.339" v="23" actId="478"/>
          <ac:spMkLst>
            <pc:docMk/>
            <pc:sldMk cId="0" sldId="390"/>
            <ac:spMk id="7" creationId="{856CC613-F822-4B4C-9F50-2D19AE2267D9}"/>
          </ac:spMkLst>
        </pc:spChg>
      </pc:sldChg>
      <pc:sldChg chg="addSp delSp modSp add">
        <pc:chgData name="Akulov, Vasily" userId="bdfa417b-3c97-41ff-89db-5d3e7cf61c2d" providerId="ADAL" clId="{55ECA4AB-D74B-47FF-AF7D-EC893E2569A8}" dt="2023-12-26T08:45:56.635" v="460"/>
        <pc:sldMkLst>
          <pc:docMk/>
          <pc:sldMk cId="2694821048" sldId="399"/>
        </pc:sldMkLst>
        <pc:spChg chg="add del mod">
          <ac:chgData name="Akulov, Vasily" userId="bdfa417b-3c97-41ff-89db-5d3e7cf61c2d" providerId="ADAL" clId="{55ECA4AB-D74B-47FF-AF7D-EC893E2569A8}" dt="2023-12-26T08:45:54.068" v="459"/>
          <ac:spMkLst>
            <pc:docMk/>
            <pc:sldMk cId="2694821048" sldId="399"/>
            <ac:spMk id="3" creationId="{00000000-0000-0000-0000-000000000000}"/>
          </ac:spMkLst>
        </pc:spChg>
        <pc:spChg chg="add del">
          <ac:chgData name="Akulov, Vasily" userId="bdfa417b-3c97-41ff-89db-5d3e7cf61c2d" providerId="ADAL" clId="{55ECA4AB-D74B-47FF-AF7D-EC893E2569A8}" dt="2023-12-26T08:45:54.068" v="459"/>
          <ac:spMkLst>
            <pc:docMk/>
            <pc:sldMk cId="2694821048" sldId="399"/>
            <ac:spMk id="31" creationId="{489FB0BF-3BD2-4047-8F72-B24C3F6492F1}"/>
          </ac:spMkLst>
        </pc:spChg>
        <pc:spChg chg="add">
          <ac:chgData name="Akulov, Vasily" userId="bdfa417b-3c97-41ff-89db-5d3e7cf61c2d" providerId="ADAL" clId="{55ECA4AB-D74B-47FF-AF7D-EC893E2569A8}" dt="2023-12-26T08:45:56.635" v="460"/>
          <ac:spMkLst>
            <pc:docMk/>
            <pc:sldMk cId="2694821048" sldId="399"/>
            <ac:spMk id="32" creationId="{3C690121-C461-46BB-B468-75443E66146C}"/>
          </ac:spMkLst>
        </pc:spChg>
      </pc:sldChg>
      <pc:sldChg chg="delSp modSp">
        <pc:chgData name="Akulov, Vasily" userId="bdfa417b-3c97-41ff-89db-5d3e7cf61c2d" providerId="ADAL" clId="{55ECA4AB-D74B-47FF-AF7D-EC893E2569A8}" dt="2023-12-26T07:24:37.530" v="95" actId="478"/>
        <pc:sldMkLst>
          <pc:docMk/>
          <pc:sldMk cId="0" sldId="406"/>
        </pc:sldMkLst>
        <pc:spChg chg="del mod">
          <ac:chgData name="Akulov, Vasily" userId="bdfa417b-3c97-41ff-89db-5d3e7cf61c2d" providerId="ADAL" clId="{55ECA4AB-D74B-47FF-AF7D-EC893E2569A8}" dt="2023-12-26T07:24:12.219" v="93" actId="478"/>
          <ac:spMkLst>
            <pc:docMk/>
            <pc:sldMk cId="0" sldId="406"/>
            <ac:spMk id="3" creationId="{7D692062-3757-4AE5-83EF-B6E33A65D943}"/>
          </ac:spMkLst>
        </pc:spChg>
        <pc:spChg chg="del">
          <ac:chgData name="Akulov, Vasily" userId="bdfa417b-3c97-41ff-89db-5d3e7cf61c2d" providerId="ADAL" clId="{55ECA4AB-D74B-47FF-AF7D-EC893E2569A8}" dt="2023-12-26T07:24:37.530" v="95" actId="478"/>
          <ac:spMkLst>
            <pc:docMk/>
            <pc:sldMk cId="0" sldId="406"/>
            <ac:spMk id="4" creationId="{00000000-0000-0000-0000-000000000000}"/>
          </ac:spMkLst>
        </pc:spChg>
        <pc:spChg chg="mod">
          <ac:chgData name="Akulov, Vasily" userId="bdfa417b-3c97-41ff-89db-5d3e7cf61c2d" providerId="ADAL" clId="{55ECA4AB-D74B-47FF-AF7D-EC893E2569A8}" dt="2023-12-26T07:23:56.398" v="91" actId="20577"/>
          <ac:spMkLst>
            <pc:docMk/>
            <pc:sldMk cId="0" sldId="406"/>
            <ac:spMk id="5" creationId="{41736F72-0A32-4999-9213-0FEC11A2748F}"/>
          </ac:spMkLst>
        </pc:spChg>
        <pc:picChg chg="del">
          <ac:chgData name="Akulov, Vasily" userId="bdfa417b-3c97-41ff-89db-5d3e7cf61c2d" providerId="ADAL" clId="{55ECA4AB-D74B-47FF-AF7D-EC893E2569A8}" dt="2023-12-26T07:24:33.052" v="94" actId="478"/>
          <ac:picMkLst>
            <pc:docMk/>
            <pc:sldMk cId="0" sldId="406"/>
            <ac:picMk id="2" creationId="{00000000-0000-0000-0000-000000000000}"/>
          </ac:picMkLst>
        </pc:picChg>
      </pc:sldChg>
      <pc:sldChg chg="del">
        <pc:chgData name="Akulov, Vasily" userId="bdfa417b-3c97-41ff-89db-5d3e7cf61c2d" providerId="ADAL" clId="{55ECA4AB-D74B-47FF-AF7D-EC893E2569A8}" dt="2023-12-26T07:23:32.195" v="38" actId="2696"/>
        <pc:sldMkLst>
          <pc:docMk/>
          <pc:sldMk cId="0" sldId="421"/>
        </pc:sldMkLst>
      </pc:sldChg>
      <pc:sldChg chg="del">
        <pc:chgData name="Akulov, Vasily" userId="bdfa417b-3c97-41ff-89db-5d3e7cf61c2d" providerId="ADAL" clId="{55ECA4AB-D74B-47FF-AF7D-EC893E2569A8}" dt="2023-12-26T07:23:06.232" v="25" actId="2696"/>
        <pc:sldMkLst>
          <pc:docMk/>
          <pc:sldMk cId="3341365245" sldId="423"/>
        </pc:sldMkLst>
      </pc:sldChg>
      <pc:sldChg chg="del">
        <pc:chgData name="Akulov, Vasily" userId="bdfa417b-3c97-41ff-89db-5d3e7cf61c2d" providerId="ADAL" clId="{55ECA4AB-D74B-47FF-AF7D-EC893E2569A8}" dt="2023-12-26T07:23:06.258" v="27" actId="2696"/>
        <pc:sldMkLst>
          <pc:docMk/>
          <pc:sldMk cId="511515211" sldId="424"/>
        </pc:sldMkLst>
      </pc:sldChg>
      <pc:sldChg chg="del">
        <pc:chgData name="Akulov, Vasily" userId="bdfa417b-3c97-41ff-89db-5d3e7cf61c2d" providerId="ADAL" clId="{55ECA4AB-D74B-47FF-AF7D-EC893E2569A8}" dt="2023-12-26T07:23:06.269" v="28" actId="2696"/>
        <pc:sldMkLst>
          <pc:docMk/>
          <pc:sldMk cId="2045048417" sldId="425"/>
        </pc:sldMkLst>
      </pc:sldChg>
      <pc:sldChg chg="del">
        <pc:chgData name="Akulov, Vasily" userId="bdfa417b-3c97-41ff-89db-5d3e7cf61c2d" providerId="ADAL" clId="{55ECA4AB-D74B-47FF-AF7D-EC893E2569A8}" dt="2023-12-26T08:35:26.550" v="145" actId="2696"/>
        <pc:sldMkLst>
          <pc:docMk/>
          <pc:sldMk cId="673805533" sldId="426"/>
        </pc:sldMkLst>
      </pc:sldChg>
      <pc:sldChg chg="addSp delSp modSp add del setBg delDesignElem">
        <pc:chgData name="Akulov, Vasily" userId="bdfa417b-3c97-41ff-89db-5d3e7cf61c2d" providerId="ADAL" clId="{55ECA4AB-D74B-47FF-AF7D-EC893E2569A8}" dt="2023-12-26T08:49:26.560" v="554" actId="14100"/>
        <pc:sldMkLst>
          <pc:docMk/>
          <pc:sldMk cId="4118528644" sldId="426"/>
        </pc:sldMkLst>
        <pc:spChg chg="del">
          <ac:chgData name="Akulov, Vasily" userId="bdfa417b-3c97-41ff-89db-5d3e7cf61c2d" providerId="ADAL" clId="{55ECA4AB-D74B-47FF-AF7D-EC893E2569A8}" dt="2023-12-26T08:48:31.022" v="506" actId="478"/>
          <ac:spMkLst>
            <pc:docMk/>
            <pc:sldMk cId="4118528644" sldId="426"/>
            <ac:spMk id="3" creationId="{00000000-0000-0000-0000-000000000000}"/>
          </ac:spMkLst>
        </pc:spChg>
        <pc:spChg chg="mod">
          <ac:chgData name="Akulov, Vasily" userId="bdfa417b-3c97-41ff-89db-5d3e7cf61c2d" providerId="ADAL" clId="{55ECA4AB-D74B-47FF-AF7D-EC893E2569A8}" dt="2023-12-26T08:49:26.560" v="554" actId="14100"/>
          <ac:spMkLst>
            <pc:docMk/>
            <pc:sldMk cId="4118528644" sldId="426"/>
            <ac:spMk id="4" creationId="{FE2FD840-B9A0-4A5F-9597-8FB73BD3320A}"/>
          </ac:spMkLst>
        </pc:spChg>
        <pc:spChg chg="add mod">
          <ac:chgData name="Akulov, Vasily" userId="bdfa417b-3c97-41ff-89db-5d3e7cf61c2d" providerId="ADAL" clId="{55ECA4AB-D74B-47FF-AF7D-EC893E2569A8}" dt="2023-12-26T08:48:31.022" v="506" actId="478"/>
          <ac:spMkLst>
            <pc:docMk/>
            <pc:sldMk cId="4118528644" sldId="426"/>
            <ac:spMk id="6" creationId="{92648834-7092-4645-80A4-60E38A9A332C}"/>
          </ac:spMkLst>
        </pc:spChg>
        <pc:spChg chg="add mod">
          <ac:chgData name="Akulov, Vasily" userId="bdfa417b-3c97-41ff-89db-5d3e7cf61c2d" providerId="ADAL" clId="{55ECA4AB-D74B-47FF-AF7D-EC893E2569A8}" dt="2023-12-26T08:48:27.040" v="505" actId="20577"/>
          <ac:spMkLst>
            <pc:docMk/>
            <pc:sldMk cId="4118528644" sldId="426"/>
            <ac:spMk id="11" creationId="{07B6E581-619D-4699-83EA-22D36B48C434}"/>
          </ac:spMkLst>
        </pc:spChg>
        <pc:spChg chg="add del">
          <ac:chgData name="Akulov, Vasily" userId="bdfa417b-3c97-41ff-89db-5d3e7cf61c2d" providerId="ADAL" clId="{55ECA4AB-D74B-47FF-AF7D-EC893E2569A8}" dt="2023-12-26T08:47:12.386" v="464"/>
          <ac:spMkLst>
            <pc:docMk/>
            <pc:sldMk cId="4118528644" sldId="426"/>
            <ac:spMk id="12" creationId="{63F5877B-98C7-49DD-83AB-0F6F57CB6543}"/>
          </ac:spMkLst>
        </pc:spChg>
        <pc:spChg chg="add del">
          <ac:chgData name="Akulov, Vasily" userId="bdfa417b-3c97-41ff-89db-5d3e7cf61c2d" providerId="ADAL" clId="{55ECA4AB-D74B-47FF-AF7D-EC893E2569A8}" dt="2023-12-26T08:47:12.386" v="464"/>
          <ac:spMkLst>
            <pc:docMk/>
            <pc:sldMk cId="4118528644" sldId="426"/>
            <ac:spMk id="14" creationId="{4EA91930-66BC-4C41-B4F5-C31EB216F64B}"/>
          </ac:spMkLst>
        </pc:spChg>
        <pc:spChg chg="add del">
          <ac:chgData name="Akulov, Vasily" userId="bdfa417b-3c97-41ff-89db-5d3e7cf61c2d" providerId="ADAL" clId="{55ECA4AB-D74B-47FF-AF7D-EC893E2569A8}" dt="2023-12-26T08:47:12.386" v="464"/>
          <ac:spMkLst>
            <pc:docMk/>
            <pc:sldMk cId="4118528644" sldId="426"/>
            <ac:spMk id="16" creationId="{6313CF8F-B436-401E-9575-DE0F8E8B5B17}"/>
          </ac:spMkLst>
        </pc:spChg>
        <pc:spChg chg="add del">
          <ac:chgData name="Akulov, Vasily" userId="bdfa417b-3c97-41ff-89db-5d3e7cf61c2d" providerId="ADAL" clId="{55ECA4AB-D74B-47FF-AF7D-EC893E2569A8}" dt="2023-12-26T08:47:12.386" v="464"/>
          <ac:spMkLst>
            <pc:docMk/>
            <pc:sldMk cId="4118528644" sldId="426"/>
            <ac:spMk id="18" creationId="{2A38CFE9-C30A-4551-ACCB-D5808FBC39CD}"/>
          </ac:spMkLst>
        </pc:spChg>
        <pc:spChg chg="add del">
          <ac:chgData name="Akulov, Vasily" userId="bdfa417b-3c97-41ff-89db-5d3e7cf61c2d" providerId="ADAL" clId="{55ECA4AB-D74B-47FF-AF7D-EC893E2569A8}" dt="2023-12-26T08:47:12.386" v="464"/>
          <ac:spMkLst>
            <pc:docMk/>
            <pc:sldMk cId="4118528644" sldId="426"/>
            <ac:spMk id="20" creationId="{67EF550F-47CE-4FB2-9DAC-12AD835C833D}"/>
          </ac:spMkLst>
        </pc:spChg>
        <pc:picChg chg="mod">
          <ac:chgData name="Akulov, Vasily" userId="bdfa417b-3c97-41ff-89db-5d3e7cf61c2d" providerId="ADAL" clId="{55ECA4AB-D74B-47FF-AF7D-EC893E2569A8}" dt="2023-12-26T08:47:35.337" v="468" actId="1076"/>
          <ac:picMkLst>
            <pc:docMk/>
            <pc:sldMk cId="4118528644" sldId="426"/>
            <ac:picMk id="5" creationId="{95D4A3B4-9FD7-463B-A0A4-D1AE87089B1A}"/>
          </ac:picMkLst>
        </pc:picChg>
        <pc:picChg chg="mod">
          <ac:chgData name="Akulov, Vasily" userId="bdfa417b-3c97-41ff-89db-5d3e7cf61c2d" providerId="ADAL" clId="{55ECA4AB-D74B-47FF-AF7D-EC893E2569A8}" dt="2023-12-26T08:47:56.669" v="473" actId="14100"/>
          <ac:picMkLst>
            <pc:docMk/>
            <pc:sldMk cId="4118528644" sldId="426"/>
            <ac:picMk id="7" creationId="{4A5ED706-3F45-453C-9D5C-3201A88065DE}"/>
          </ac:picMkLst>
        </pc:picChg>
      </pc:sldChg>
      <pc:sldChg chg="addSp delSp modSp ord">
        <pc:chgData name="Akulov, Vasily" userId="bdfa417b-3c97-41ff-89db-5d3e7cf61c2d" providerId="ADAL" clId="{55ECA4AB-D74B-47FF-AF7D-EC893E2569A8}" dt="2023-12-26T08:40:27.408" v="305" actId="1076"/>
        <pc:sldMkLst>
          <pc:docMk/>
          <pc:sldMk cId="1110587688" sldId="427"/>
        </pc:sldMkLst>
        <pc:spChg chg="mod">
          <ac:chgData name="Akulov, Vasily" userId="bdfa417b-3c97-41ff-89db-5d3e7cf61c2d" providerId="ADAL" clId="{55ECA4AB-D74B-47FF-AF7D-EC893E2569A8}" dt="2023-12-26T08:40:27.408" v="305" actId="1076"/>
          <ac:spMkLst>
            <pc:docMk/>
            <pc:sldMk cId="1110587688" sldId="427"/>
            <ac:spMk id="7" creationId="{42424230-A9E2-4C46-A1EF-A71DCAAC2537}"/>
          </ac:spMkLst>
        </pc:spChg>
        <pc:spChg chg="mod">
          <ac:chgData name="Akulov, Vasily" userId="bdfa417b-3c97-41ff-89db-5d3e7cf61c2d" providerId="ADAL" clId="{55ECA4AB-D74B-47FF-AF7D-EC893E2569A8}" dt="2023-12-26T08:40:23.745" v="304" actId="20577"/>
          <ac:spMkLst>
            <pc:docMk/>
            <pc:sldMk cId="1110587688" sldId="427"/>
            <ac:spMk id="9" creationId="{A6802B6F-2845-4225-B87B-C050F725B9F3}"/>
          </ac:spMkLst>
        </pc:spChg>
        <pc:picChg chg="del">
          <ac:chgData name="Akulov, Vasily" userId="bdfa417b-3c97-41ff-89db-5d3e7cf61c2d" providerId="ADAL" clId="{55ECA4AB-D74B-47FF-AF7D-EC893E2569A8}" dt="2023-12-26T08:35:29.726" v="146" actId="478"/>
          <ac:picMkLst>
            <pc:docMk/>
            <pc:sldMk cId="1110587688" sldId="427"/>
            <ac:picMk id="8" creationId="{49538DF8-04FA-452A-AC2A-A3FDA9CC8ED9}"/>
          </ac:picMkLst>
        </pc:picChg>
        <pc:picChg chg="add mod">
          <ac:chgData name="Akulov, Vasily" userId="bdfa417b-3c97-41ff-89db-5d3e7cf61c2d" providerId="ADAL" clId="{55ECA4AB-D74B-47FF-AF7D-EC893E2569A8}" dt="2023-12-26T08:40:04.956" v="299" actId="1076"/>
          <ac:picMkLst>
            <pc:docMk/>
            <pc:sldMk cId="1110587688" sldId="427"/>
            <ac:picMk id="10" creationId="{B0A35DAD-689C-42CA-9552-6D60178A7798}"/>
          </ac:picMkLst>
        </pc:picChg>
        <pc:picChg chg="add mod">
          <ac:chgData name="Akulov, Vasily" userId="bdfa417b-3c97-41ff-89db-5d3e7cf61c2d" providerId="ADAL" clId="{55ECA4AB-D74B-47FF-AF7D-EC893E2569A8}" dt="2023-12-26T08:39:56.230" v="298" actId="1076"/>
          <ac:picMkLst>
            <pc:docMk/>
            <pc:sldMk cId="1110587688" sldId="427"/>
            <ac:picMk id="11" creationId="{665F485A-4FFD-4F74-AC93-88EDEF1BC39B}"/>
          </ac:picMkLst>
        </pc:picChg>
        <pc:picChg chg="add mod">
          <ac:chgData name="Akulov, Vasily" userId="bdfa417b-3c97-41ff-89db-5d3e7cf61c2d" providerId="ADAL" clId="{55ECA4AB-D74B-47FF-AF7D-EC893E2569A8}" dt="2023-12-26T08:40:10.316" v="300" actId="14100"/>
          <ac:picMkLst>
            <pc:docMk/>
            <pc:sldMk cId="1110587688" sldId="427"/>
            <ac:picMk id="12" creationId="{33E1409B-EB55-4759-9EDC-2B8F199E01D2}"/>
          </ac:picMkLst>
        </pc:picChg>
      </pc:sldChg>
      <pc:sldChg chg="addSp delSp modSp ord">
        <pc:chgData name="Akulov, Vasily" userId="bdfa417b-3c97-41ff-89db-5d3e7cf61c2d" providerId="ADAL" clId="{55ECA4AB-D74B-47FF-AF7D-EC893E2569A8}" dt="2023-12-26T08:41:04.836" v="336"/>
        <pc:sldMkLst>
          <pc:docMk/>
          <pc:sldMk cId="2175600377" sldId="428"/>
        </pc:sldMkLst>
        <pc:spChg chg="del">
          <ac:chgData name="Akulov, Vasily" userId="bdfa417b-3c97-41ff-89db-5d3e7cf61c2d" providerId="ADAL" clId="{55ECA4AB-D74B-47FF-AF7D-EC893E2569A8}" dt="2023-12-26T08:41:00.375" v="335" actId="478"/>
          <ac:spMkLst>
            <pc:docMk/>
            <pc:sldMk cId="2175600377" sldId="428"/>
            <ac:spMk id="7" creationId="{569E5B22-754D-4EB6-898D-891CD9F3C5AF}"/>
          </ac:spMkLst>
        </pc:spChg>
        <pc:spChg chg="mod">
          <ac:chgData name="Akulov, Vasily" userId="bdfa417b-3c97-41ff-89db-5d3e7cf61c2d" providerId="ADAL" clId="{55ECA4AB-D74B-47FF-AF7D-EC893E2569A8}" dt="2023-12-26T08:40:49.826" v="333" actId="20577"/>
          <ac:spMkLst>
            <pc:docMk/>
            <pc:sldMk cId="2175600377" sldId="428"/>
            <ac:spMk id="9" creationId="{5270C384-97B0-4093-866E-C8A7C1D654C4}"/>
          </ac:spMkLst>
        </pc:spChg>
        <pc:picChg chg="del">
          <ac:chgData name="Akulov, Vasily" userId="bdfa417b-3c97-41ff-89db-5d3e7cf61c2d" providerId="ADAL" clId="{55ECA4AB-D74B-47FF-AF7D-EC893E2569A8}" dt="2023-12-26T08:40:52.193" v="334" actId="478"/>
          <ac:picMkLst>
            <pc:docMk/>
            <pc:sldMk cId="2175600377" sldId="428"/>
            <ac:picMk id="8" creationId="{256094A2-3025-4694-A1E0-E229C6CF25F7}"/>
          </ac:picMkLst>
        </pc:picChg>
        <pc:picChg chg="add">
          <ac:chgData name="Akulov, Vasily" userId="bdfa417b-3c97-41ff-89db-5d3e7cf61c2d" providerId="ADAL" clId="{55ECA4AB-D74B-47FF-AF7D-EC893E2569A8}" dt="2023-12-26T08:41:04.836" v="336"/>
          <ac:picMkLst>
            <pc:docMk/>
            <pc:sldMk cId="2175600377" sldId="428"/>
            <ac:picMk id="10" creationId="{98C0183B-2B54-469C-B879-43E282DE83F3}"/>
          </ac:picMkLst>
        </pc:picChg>
        <pc:picChg chg="add">
          <ac:chgData name="Akulov, Vasily" userId="bdfa417b-3c97-41ff-89db-5d3e7cf61c2d" providerId="ADAL" clId="{55ECA4AB-D74B-47FF-AF7D-EC893E2569A8}" dt="2023-12-26T08:41:04.836" v="336"/>
          <ac:picMkLst>
            <pc:docMk/>
            <pc:sldMk cId="2175600377" sldId="428"/>
            <ac:picMk id="11" creationId="{924BA3AD-19A8-4636-BA9C-247C1712FA6E}"/>
          </ac:picMkLst>
        </pc:picChg>
        <pc:picChg chg="add">
          <ac:chgData name="Akulov, Vasily" userId="bdfa417b-3c97-41ff-89db-5d3e7cf61c2d" providerId="ADAL" clId="{55ECA4AB-D74B-47FF-AF7D-EC893E2569A8}" dt="2023-12-26T08:41:04.836" v="336"/>
          <ac:picMkLst>
            <pc:docMk/>
            <pc:sldMk cId="2175600377" sldId="428"/>
            <ac:picMk id="12" creationId="{5732AE18-4873-412A-983B-7292C5D58F19}"/>
          </ac:picMkLst>
        </pc:picChg>
      </pc:sldChg>
      <pc:sldChg chg="addSp delSp modSp add">
        <pc:chgData name="Akulov, Vasily" userId="bdfa417b-3c97-41ff-89db-5d3e7cf61c2d" providerId="ADAL" clId="{55ECA4AB-D74B-47FF-AF7D-EC893E2569A8}" dt="2023-12-26T08:41:53.908" v="379"/>
        <pc:sldMkLst>
          <pc:docMk/>
          <pc:sldMk cId="2723209115" sldId="429"/>
        </pc:sldMkLst>
        <pc:spChg chg="mod">
          <ac:chgData name="Akulov, Vasily" userId="bdfa417b-3c97-41ff-89db-5d3e7cf61c2d" providerId="ADAL" clId="{55ECA4AB-D74B-47FF-AF7D-EC893E2569A8}" dt="2023-12-26T08:41:47.328" v="378" actId="14100"/>
          <ac:spMkLst>
            <pc:docMk/>
            <pc:sldMk cId="2723209115" sldId="429"/>
            <ac:spMk id="9" creationId="{5270C384-97B0-4093-866E-C8A7C1D654C4}"/>
          </ac:spMkLst>
        </pc:spChg>
        <pc:picChg chg="del">
          <ac:chgData name="Akulov, Vasily" userId="bdfa417b-3c97-41ff-89db-5d3e7cf61c2d" providerId="ADAL" clId="{55ECA4AB-D74B-47FF-AF7D-EC893E2569A8}" dt="2023-12-26T08:41:32.166" v="338" actId="478"/>
          <ac:picMkLst>
            <pc:docMk/>
            <pc:sldMk cId="2723209115" sldId="429"/>
            <ac:picMk id="10" creationId="{98C0183B-2B54-469C-B879-43E282DE83F3}"/>
          </ac:picMkLst>
        </pc:picChg>
        <pc:picChg chg="del">
          <ac:chgData name="Akulov, Vasily" userId="bdfa417b-3c97-41ff-89db-5d3e7cf61c2d" providerId="ADAL" clId="{55ECA4AB-D74B-47FF-AF7D-EC893E2569A8}" dt="2023-12-26T08:41:32.166" v="338" actId="478"/>
          <ac:picMkLst>
            <pc:docMk/>
            <pc:sldMk cId="2723209115" sldId="429"/>
            <ac:picMk id="11" creationId="{924BA3AD-19A8-4636-BA9C-247C1712FA6E}"/>
          </ac:picMkLst>
        </pc:picChg>
        <pc:picChg chg="del">
          <ac:chgData name="Akulov, Vasily" userId="bdfa417b-3c97-41ff-89db-5d3e7cf61c2d" providerId="ADAL" clId="{55ECA4AB-D74B-47FF-AF7D-EC893E2569A8}" dt="2023-12-26T08:41:32.166" v="338" actId="478"/>
          <ac:picMkLst>
            <pc:docMk/>
            <pc:sldMk cId="2723209115" sldId="429"/>
            <ac:picMk id="12" creationId="{5732AE18-4873-412A-983B-7292C5D58F19}"/>
          </ac:picMkLst>
        </pc:picChg>
        <pc:picChg chg="add">
          <ac:chgData name="Akulov, Vasily" userId="bdfa417b-3c97-41ff-89db-5d3e7cf61c2d" providerId="ADAL" clId="{55ECA4AB-D74B-47FF-AF7D-EC893E2569A8}" dt="2023-12-26T08:41:53.908" v="379"/>
          <ac:picMkLst>
            <pc:docMk/>
            <pc:sldMk cId="2723209115" sldId="429"/>
            <ac:picMk id="13" creationId="{8E794943-4E21-4245-892F-9171406C1FAD}"/>
          </ac:picMkLst>
        </pc:picChg>
        <pc:picChg chg="add">
          <ac:chgData name="Akulov, Vasily" userId="bdfa417b-3c97-41ff-89db-5d3e7cf61c2d" providerId="ADAL" clId="{55ECA4AB-D74B-47FF-AF7D-EC893E2569A8}" dt="2023-12-26T08:41:53.908" v="379"/>
          <ac:picMkLst>
            <pc:docMk/>
            <pc:sldMk cId="2723209115" sldId="429"/>
            <ac:picMk id="14" creationId="{727FDCFB-29AC-49F9-B96E-B2ACC9A15DD8}"/>
          </ac:picMkLst>
        </pc:picChg>
        <pc:picChg chg="add">
          <ac:chgData name="Akulov, Vasily" userId="bdfa417b-3c97-41ff-89db-5d3e7cf61c2d" providerId="ADAL" clId="{55ECA4AB-D74B-47FF-AF7D-EC893E2569A8}" dt="2023-12-26T08:41:53.908" v="379"/>
          <ac:picMkLst>
            <pc:docMk/>
            <pc:sldMk cId="2723209115" sldId="429"/>
            <ac:picMk id="15" creationId="{FE136262-13B5-448B-9F08-66AE69202501}"/>
          </ac:picMkLst>
        </pc:picChg>
      </pc:sldChg>
      <pc:sldChg chg="addSp delSp modSp add ord">
        <pc:chgData name="Akulov, Vasily" userId="bdfa417b-3c97-41ff-89db-5d3e7cf61c2d" providerId="ADAL" clId="{55ECA4AB-D74B-47FF-AF7D-EC893E2569A8}" dt="2023-12-26T08:44:02.418" v="424" actId="20577"/>
        <pc:sldMkLst>
          <pc:docMk/>
          <pc:sldMk cId="3575930252" sldId="430"/>
        </pc:sldMkLst>
        <pc:spChg chg="add del mod">
          <ac:chgData name="Akulov, Vasily" userId="bdfa417b-3c97-41ff-89db-5d3e7cf61c2d" providerId="ADAL" clId="{55ECA4AB-D74B-47FF-AF7D-EC893E2569A8}" dt="2023-12-26T08:44:02.418" v="424" actId="20577"/>
          <ac:spMkLst>
            <pc:docMk/>
            <pc:sldMk cId="3575930252" sldId="430"/>
            <ac:spMk id="7" creationId="{42424230-A9E2-4C46-A1EF-A71DCAAC2537}"/>
          </ac:spMkLst>
        </pc:spChg>
        <pc:spChg chg="mod">
          <ac:chgData name="Akulov, Vasily" userId="bdfa417b-3c97-41ff-89db-5d3e7cf61c2d" providerId="ADAL" clId="{55ECA4AB-D74B-47FF-AF7D-EC893E2569A8}" dt="2023-12-26T08:42:43.593" v="402" actId="20577"/>
          <ac:spMkLst>
            <pc:docMk/>
            <pc:sldMk cId="3575930252" sldId="430"/>
            <ac:spMk id="9" creationId="{A6802B6F-2845-4225-B87B-C050F725B9F3}"/>
          </ac:spMkLst>
        </pc:spChg>
        <pc:spChg chg="add del">
          <ac:chgData name="Akulov, Vasily" userId="bdfa417b-3c97-41ff-89db-5d3e7cf61c2d" providerId="ADAL" clId="{55ECA4AB-D74B-47FF-AF7D-EC893E2569A8}" dt="2023-12-26T08:42:56.655" v="405"/>
          <ac:spMkLst>
            <pc:docMk/>
            <pc:sldMk cId="3575930252" sldId="430"/>
            <ac:spMk id="13" creationId="{8A109D55-4969-41A8-8457-95B8627CBE56}"/>
          </ac:spMkLst>
        </pc:spChg>
        <pc:picChg chg="del">
          <ac:chgData name="Akulov, Vasily" userId="bdfa417b-3c97-41ff-89db-5d3e7cf61c2d" providerId="ADAL" clId="{55ECA4AB-D74B-47FF-AF7D-EC893E2569A8}" dt="2023-12-26T08:43:21.387" v="416" actId="478"/>
          <ac:picMkLst>
            <pc:docMk/>
            <pc:sldMk cId="3575930252" sldId="430"/>
            <ac:picMk id="10" creationId="{B0A35DAD-689C-42CA-9552-6D60178A7798}"/>
          </ac:picMkLst>
        </pc:picChg>
        <pc:picChg chg="del">
          <ac:chgData name="Akulov, Vasily" userId="bdfa417b-3c97-41ff-89db-5d3e7cf61c2d" providerId="ADAL" clId="{55ECA4AB-D74B-47FF-AF7D-EC893E2569A8}" dt="2023-12-26T08:43:21.387" v="416" actId="478"/>
          <ac:picMkLst>
            <pc:docMk/>
            <pc:sldMk cId="3575930252" sldId="430"/>
            <ac:picMk id="11" creationId="{665F485A-4FFD-4F74-AC93-88EDEF1BC39B}"/>
          </ac:picMkLst>
        </pc:picChg>
        <pc:picChg chg="del">
          <ac:chgData name="Akulov, Vasily" userId="bdfa417b-3c97-41ff-89db-5d3e7cf61c2d" providerId="ADAL" clId="{55ECA4AB-D74B-47FF-AF7D-EC893E2569A8}" dt="2023-12-26T08:43:21.387" v="416" actId="478"/>
          <ac:picMkLst>
            <pc:docMk/>
            <pc:sldMk cId="3575930252" sldId="430"/>
            <ac:picMk id="12" creationId="{33E1409B-EB55-4759-9EDC-2B8F199E01D2}"/>
          </ac:picMkLst>
        </pc:picChg>
        <pc:picChg chg="add mod">
          <ac:chgData name="Akulov, Vasily" userId="bdfa417b-3c97-41ff-89db-5d3e7cf61c2d" providerId="ADAL" clId="{55ECA4AB-D74B-47FF-AF7D-EC893E2569A8}" dt="2023-12-26T08:43:35.674" v="419" actId="1076"/>
          <ac:picMkLst>
            <pc:docMk/>
            <pc:sldMk cId="3575930252" sldId="430"/>
            <ac:picMk id="14" creationId="{817CA6E3-6C53-49D0-A71C-41D66FB4BF51}"/>
          </ac:picMkLst>
        </pc:picChg>
        <pc:picChg chg="add mod">
          <ac:chgData name="Akulov, Vasily" userId="bdfa417b-3c97-41ff-89db-5d3e7cf61c2d" providerId="ADAL" clId="{55ECA4AB-D74B-47FF-AF7D-EC893E2569A8}" dt="2023-12-26T08:43:42.038" v="420" actId="1076"/>
          <ac:picMkLst>
            <pc:docMk/>
            <pc:sldMk cId="3575930252" sldId="430"/>
            <ac:picMk id="15" creationId="{BB8C34DD-F461-4773-A477-75D526DDAC60}"/>
          </ac:picMkLst>
        </pc:picChg>
      </pc:sldChg>
      <pc:sldChg chg="addSp delSp modSp add">
        <pc:chgData name="Akulov, Vasily" userId="bdfa417b-3c97-41ff-89db-5d3e7cf61c2d" providerId="ADAL" clId="{55ECA4AB-D74B-47FF-AF7D-EC893E2569A8}" dt="2023-12-26T08:45:10.403" v="455"/>
        <pc:sldMkLst>
          <pc:docMk/>
          <pc:sldMk cId="854563611" sldId="431"/>
        </pc:sldMkLst>
        <pc:spChg chg="del">
          <ac:chgData name="Akulov, Vasily" userId="bdfa417b-3c97-41ff-89db-5d3e7cf61c2d" providerId="ADAL" clId="{55ECA4AB-D74B-47FF-AF7D-EC893E2569A8}" dt="2023-12-26T08:44:36.071" v="427" actId="478"/>
          <ac:spMkLst>
            <pc:docMk/>
            <pc:sldMk cId="854563611" sldId="431"/>
            <ac:spMk id="7" creationId="{42424230-A9E2-4C46-A1EF-A71DCAAC2537}"/>
          </ac:spMkLst>
        </pc:spChg>
        <pc:spChg chg="mod">
          <ac:chgData name="Akulov, Vasily" userId="bdfa417b-3c97-41ff-89db-5d3e7cf61c2d" providerId="ADAL" clId="{55ECA4AB-D74B-47FF-AF7D-EC893E2569A8}" dt="2023-12-26T08:44:43.632" v="453" actId="20577"/>
          <ac:spMkLst>
            <pc:docMk/>
            <pc:sldMk cId="854563611" sldId="431"/>
            <ac:spMk id="9" creationId="{A6802B6F-2845-4225-B87B-C050F725B9F3}"/>
          </ac:spMkLst>
        </pc:spChg>
        <pc:spChg chg="add">
          <ac:chgData name="Akulov, Vasily" userId="bdfa417b-3c97-41ff-89db-5d3e7cf61c2d" providerId="ADAL" clId="{55ECA4AB-D74B-47FF-AF7D-EC893E2569A8}" dt="2023-12-26T08:45:01.646" v="454"/>
          <ac:spMkLst>
            <pc:docMk/>
            <pc:sldMk cId="854563611" sldId="431"/>
            <ac:spMk id="10" creationId="{5AC4568B-A58B-4F4F-AAF1-C66EBDB02416}"/>
          </ac:spMkLst>
        </pc:spChg>
        <pc:spChg chg="add">
          <ac:chgData name="Akulov, Vasily" userId="bdfa417b-3c97-41ff-89db-5d3e7cf61c2d" providerId="ADAL" clId="{55ECA4AB-D74B-47FF-AF7D-EC893E2569A8}" dt="2023-12-26T08:45:01.646" v="454"/>
          <ac:spMkLst>
            <pc:docMk/>
            <pc:sldMk cId="854563611" sldId="431"/>
            <ac:spMk id="16" creationId="{109DA98C-1F8F-4FC2-A3CE-B724B1E43202}"/>
          </ac:spMkLst>
        </pc:spChg>
        <pc:spChg chg="add">
          <ac:chgData name="Akulov, Vasily" userId="bdfa417b-3c97-41ff-89db-5d3e7cf61c2d" providerId="ADAL" clId="{55ECA4AB-D74B-47FF-AF7D-EC893E2569A8}" dt="2023-12-26T08:45:01.646" v="454"/>
          <ac:spMkLst>
            <pc:docMk/>
            <pc:sldMk cId="854563611" sldId="431"/>
            <ac:spMk id="17" creationId="{EF256434-A639-4ABB-983B-25229F7E11BE}"/>
          </ac:spMkLst>
        </pc:spChg>
        <pc:spChg chg="add">
          <ac:chgData name="Akulov, Vasily" userId="bdfa417b-3c97-41ff-89db-5d3e7cf61c2d" providerId="ADAL" clId="{55ECA4AB-D74B-47FF-AF7D-EC893E2569A8}" dt="2023-12-26T08:45:01.646" v="454"/>
          <ac:spMkLst>
            <pc:docMk/>
            <pc:sldMk cId="854563611" sldId="431"/>
            <ac:spMk id="18" creationId="{19318DF6-9C65-4938-BA89-6F3851D8B49F}"/>
          </ac:spMkLst>
        </pc:spChg>
        <pc:spChg chg="add">
          <ac:chgData name="Akulov, Vasily" userId="bdfa417b-3c97-41ff-89db-5d3e7cf61c2d" providerId="ADAL" clId="{55ECA4AB-D74B-47FF-AF7D-EC893E2569A8}" dt="2023-12-26T08:45:01.646" v="454"/>
          <ac:spMkLst>
            <pc:docMk/>
            <pc:sldMk cId="854563611" sldId="431"/>
            <ac:spMk id="19" creationId="{3210B0BB-EF3B-4BC5-B0F9-68B93C9C4E36}"/>
          </ac:spMkLst>
        </pc:spChg>
        <pc:spChg chg="add">
          <ac:chgData name="Akulov, Vasily" userId="bdfa417b-3c97-41ff-89db-5d3e7cf61c2d" providerId="ADAL" clId="{55ECA4AB-D74B-47FF-AF7D-EC893E2569A8}" dt="2023-12-26T08:45:01.646" v="454"/>
          <ac:spMkLst>
            <pc:docMk/>
            <pc:sldMk cId="854563611" sldId="431"/>
            <ac:spMk id="20" creationId="{91A5F821-CFD2-4B3D-8CDE-757AD246E2B2}"/>
          </ac:spMkLst>
        </pc:spChg>
        <pc:spChg chg="add">
          <ac:chgData name="Akulov, Vasily" userId="bdfa417b-3c97-41ff-89db-5d3e7cf61c2d" providerId="ADAL" clId="{55ECA4AB-D74B-47FF-AF7D-EC893E2569A8}" dt="2023-12-26T08:45:01.646" v="454"/>
          <ac:spMkLst>
            <pc:docMk/>
            <pc:sldMk cId="854563611" sldId="431"/>
            <ac:spMk id="21" creationId="{546A91EB-6DF2-4189-AB9F-ABB2E9055B5B}"/>
          </ac:spMkLst>
        </pc:spChg>
        <pc:spChg chg="add">
          <ac:chgData name="Akulov, Vasily" userId="bdfa417b-3c97-41ff-89db-5d3e7cf61c2d" providerId="ADAL" clId="{55ECA4AB-D74B-47FF-AF7D-EC893E2569A8}" dt="2023-12-26T08:45:01.646" v="454"/>
          <ac:spMkLst>
            <pc:docMk/>
            <pc:sldMk cId="854563611" sldId="431"/>
            <ac:spMk id="22" creationId="{FB1CBFFD-0B72-4A73-8D3B-8B4BB42FF11B}"/>
          </ac:spMkLst>
        </pc:spChg>
        <pc:picChg chg="add">
          <ac:chgData name="Akulov, Vasily" userId="bdfa417b-3c97-41ff-89db-5d3e7cf61c2d" providerId="ADAL" clId="{55ECA4AB-D74B-47FF-AF7D-EC893E2569A8}" dt="2023-12-26T08:45:01.646" v="454"/>
          <ac:picMkLst>
            <pc:docMk/>
            <pc:sldMk cId="854563611" sldId="431"/>
            <ac:picMk id="11" creationId="{412CE472-3FFC-4EAB-98BD-DD1631A8B75E}"/>
          </ac:picMkLst>
        </pc:picChg>
        <pc:picChg chg="add">
          <ac:chgData name="Akulov, Vasily" userId="bdfa417b-3c97-41ff-89db-5d3e7cf61c2d" providerId="ADAL" clId="{55ECA4AB-D74B-47FF-AF7D-EC893E2569A8}" dt="2023-12-26T08:45:01.646" v="454"/>
          <ac:picMkLst>
            <pc:docMk/>
            <pc:sldMk cId="854563611" sldId="431"/>
            <ac:picMk id="12" creationId="{FB37DDD4-A899-44AE-8E7B-E8C651632905}"/>
          </ac:picMkLst>
        </pc:picChg>
        <pc:picChg chg="add">
          <ac:chgData name="Akulov, Vasily" userId="bdfa417b-3c97-41ff-89db-5d3e7cf61c2d" providerId="ADAL" clId="{55ECA4AB-D74B-47FF-AF7D-EC893E2569A8}" dt="2023-12-26T08:45:01.646" v="454"/>
          <ac:picMkLst>
            <pc:docMk/>
            <pc:sldMk cId="854563611" sldId="431"/>
            <ac:picMk id="13" creationId="{FC0DEC33-1E4B-4058-A220-986325B45A07}"/>
          </ac:picMkLst>
        </pc:picChg>
        <pc:picChg chg="del">
          <ac:chgData name="Akulov, Vasily" userId="bdfa417b-3c97-41ff-89db-5d3e7cf61c2d" providerId="ADAL" clId="{55ECA4AB-D74B-47FF-AF7D-EC893E2569A8}" dt="2023-12-26T08:44:33.422" v="426" actId="478"/>
          <ac:picMkLst>
            <pc:docMk/>
            <pc:sldMk cId="854563611" sldId="431"/>
            <ac:picMk id="14" creationId="{817CA6E3-6C53-49D0-A71C-41D66FB4BF51}"/>
          </ac:picMkLst>
        </pc:picChg>
        <pc:picChg chg="del">
          <ac:chgData name="Akulov, Vasily" userId="bdfa417b-3c97-41ff-89db-5d3e7cf61c2d" providerId="ADAL" clId="{55ECA4AB-D74B-47FF-AF7D-EC893E2569A8}" dt="2023-12-26T08:44:33.422" v="426" actId="478"/>
          <ac:picMkLst>
            <pc:docMk/>
            <pc:sldMk cId="854563611" sldId="431"/>
            <ac:picMk id="15" creationId="{BB8C34DD-F461-4773-A477-75D526DDAC60}"/>
          </ac:picMkLst>
        </pc:picChg>
        <pc:picChg chg="add">
          <ac:chgData name="Akulov, Vasily" userId="bdfa417b-3c97-41ff-89db-5d3e7cf61c2d" providerId="ADAL" clId="{55ECA4AB-D74B-47FF-AF7D-EC893E2569A8}" dt="2023-12-26T08:45:10.403" v="455"/>
          <ac:picMkLst>
            <pc:docMk/>
            <pc:sldMk cId="854563611" sldId="431"/>
            <ac:picMk id="23" creationId="{2EA28DEB-4831-4E25-8817-67D5D57E6EE4}"/>
          </ac:picMkLst>
        </pc:picChg>
      </pc:sldChg>
      <pc:sldChg chg="addSp delSp modSp add">
        <pc:chgData name="Akulov, Vasily" userId="bdfa417b-3c97-41ff-89db-5d3e7cf61c2d" providerId="ADAL" clId="{55ECA4AB-D74B-47FF-AF7D-EC893E2569A8}" dt="2023-12-26T09:09:07.564" v="905" actId="313"/>
        <pc:sldMkLst>
          <pc:docMk/>
          <pc:sldMk cId="1609028044" sldId="432"/>
        </pc:sldMkLst>
        <pc:spChg chg="mod">
          <ac:chgData name="Akulov, Vasily" userId="bdfa417b-3c97-41ff-89db-5d3e7cf61c2d" providerId="ADAL" clId="{55ECA4AB-D74B-47FF-AF7D-EC893E2569A8}" dt="2023-12-26T09:09:07.564" v="905" actId="313"/>
          <ac:spMkLst>
            <pc:docMk/>
            <pc:sldMk cId="1609028044" sldId="432"/>
            <ac:spMk id="7" creationId="{42424230-A9E2-4C46-A1EF-A71DCAAC2537}"/>
          </ac:spMkLst>
        </pc:spChg>
        <pc:spChg chg="mod">
          <ac:chgData name="Akulov, Vasily" userId="bdfa417b-3c97-41ff-89db-5d3e7cf61c2d" providerId="ADAL" clId="{55ECA4AB-D74B-47FF-AF7D-EC893E2569A8}" dt="2023-12-26T08:55:09.985" v="771" actId="14100"/>
          <ac:spMkLst>
            <pc:docMk/>
            <pc:sldMk cId="1609028044" sldId="432"/>
            <ac:spMk id="9" creationId="{A6802B6F-2845-4225-B87B-C050F725B9F3}"/>
          </ac:spMkLst>
        </pc:spChg>
        <pc:picChg chg="add mod">
          <ac:chgData name="Akulov, Vasily" userId="bdfa417b-3c97-41ff-89db-5d3e7cf61c2d" providerId="ADAL" clId="{55ECA4AB-D74B-47FF-AF7D-EC893E2569A8}" dt="2023-12-26T09:08:56.936" v="904" actId="14100"/>
          <ac:picMkLst>
            <pc:docMk/>
            <pc:sldMk cId="1609028044" sldId="432"/>
            <ac:picMk id="6" creationId="{3488CEA8-C9F0-495B-BE7C-D98371E47C8B}"/>
          </ac:picMkLst>
        </pc:picChg>
        <pc:picChg chg="del">
          <ac:chgData name="Akulov, Vasily" userId="bdfa417b-3c97-41ff-89db-5d3e7cf61c2d" providerId="ADAL" clId="{55ECA4AB-D74B-47FF-AF7D-EC893E2569A8}" dt="2023-12-26T08:52:00.233" v="596" actId="478"/>
          <ac:picMkLst>
            <pc:docMk/>
            <pc:sldMk cId="1609028044" sldId="432"/>
            <ac:picMk id="10" creationId="{B0A35DAD-689C-42CA-9552-6D60178A7798}"/>
          </ac:picMkLst>
        </pc:picChg>
        <pc:picChg chg="del">
          <ac:chgData name="Akulov, Vasily" userId="bdfa417b-3c97-41ff-89db-5d3e7cf61c2d" providerId="ADAL" clId="{55ECA4AB-D74B-47FF-AF7D-EC893E2569A8}" dt="2023-12-26T08:52:00.233" v="596" actId="478"/>
          <ac:picMkLst>
            <pc:docMk/>
            <pc:sldMk cId="1609028044" sldId="432"/>
            <ac:picMk id="11" creationId="{665F485A-4FFD-4F74-AC93-88EDEF1BC39B}"/>
          </ac:picMkLst>
        </pc:picChg>
        <pc:picChg chg="del">
          <ac:chgData name="Akulov, Vasily" userId="bdfa417b-3c97-41ff-89db-5d3e7cf61c2d" providerId="ADAL" clId="{55ECA4AB-D74B-47FF-AF7D-EC893E2569A8}" dt="2023-12-26T08:52:00.233" v="596" actId="478"/>
          <ac:picMkLst>
            <pc:docMk/>
            <pc:sldMk cId="1609028044" sldId="432"/>
            <ac:picMk id="12" creationId="{33E1409B-EB55-4759-9EDC-2B8F199E01D2}"/>
          </ac:picMkLst>
        </pc:picChg>
        <pc:picChg chg="add del">
          <ac:chgData name="Akulov, Vasily" userId="bdfa417b-3c97-41ff-89db-5d3e7cf61c2d" providerId="ADAL" clId="{55ECA4AB-D74B-47FF-AF7D-EC893E2569A8}" dt="2023-12-26T08:52:02.597" v="597" actId="478"/>
          <ac:picMkLst>
            <pc:docMk/>
            <pc:sldMk cId="1609028044" sldId="432"/>
            <ac:picMk id="13" creationId="{EDEB6902-42E8-4AFF-B7B2-CB79216F0BE7}"/>
          </ac:picMkLst>
        </pc:picChg>
        <pc:picChg chg="add del mod">
          <ac:chgData name="Akulov, Vasily" userId="bdfa417b-3c97-41ff-89db-5d3e7cf61c2d" providerId="ADAL" clId="{55ECA4AB-D74B-47FF-AF7D-EC893E2569A8}" dt="2023-12-26T08:53:39.496" v="636" actId="478"/>
          <ac:picMkLst>
            <pc:docMk/>
            <pc:sldMk cId="1609028044" sldId="432"/>
            <ac:picMk id="14" creationId="{8C0C7F84-FDE7-42D9-8626-9218C56AC5EF}"/>
          </ac:picMkLst>
        </pc:picChg>
        <pc:picChg chg="add del mod">
          <ac:chgData name="Akulov, Vasily" userId="bdfa417b-3c97-41ff-89db-5d3e7cf61c2d" providerId="ADAL" clId="{55ECA4AB-D74B-47FF-AF7D-EC893E2569A8}" dt="2023-12-26T08:53:39.496" v="636" actId="478"/>
          <ac:picMkLst>
            <pc:docMk/>
            <pc:sldMk cId="1609028044" sldId="432"/>
            <ac:picMk id="15" creationId="{07528757-DE30-406F-9F1C-BF954F533BEA}"/>
          </ac:picMkLst>
        </pc:picChg>
        <pc:picChg chg="add del mod">
          <ac:chgData name="Akulov, Vasily" userId="bdfa417b-3c97-41ff-89db-5d3e7cf61c2d" providerId="ADAL" clId="{55ECA4AB-D74B-47FF-AF7D-EC893E2569A8}" dt="2023-12-26T08:53:39.496" v="636" actId="478"/>
          <ac:picMkLst>
            <pc:docMk/>
            <pc:sldMk cId="1609028044" sldId="432"/>
            <ac:picMk id="16" creationId="{701877C0-0EAD-4CDA-AA29-00802FDE749B}"/>
          </ac:picMkLst>
        </pc:picChg>
        <pc:picChg chg="add del mod">
          <ac:chgData name="Akulov, Vasily" userId="bdfa417b-3c97-41ff-89db-5d3e7cf61c2d" providerId="ADAL" clId="{55ECA4AB-D74B-47FF-AF7D-EC893E2569A8}" dt="2023-12-26T08:53:39.496" v="636" actId="478"/>
          <ac:picMkLst>
            <pc:docMk/>
            <pc:sldMk cId="1609028044" sldId="432"/>
            <ac:picMk id="17" creationId="{56D07B69-54A9-43E9-AB55-DF7F4ED331A6}"/>
          </ac:picMkLst>
        </pc:picChg>
        <pc:picChg chg="add del">
          <ac:chgData name="Akulov, Vasily" userId="bdfa417b-3c97-41ff-89db-5d3e7cf61c2d" providerId="ADAL" clId="{55ECA4AB-D74B-47FF-AF7D-EC893E2569A8}" dt="2023-12-26T08:52:54.105" v="605"/>
          <ac:picMkLst>
            <pc:docMk/>
            <pc:sldMk cId="1609028044" sldId="432"/>
            <ac:picMk id="18" creationId="{E8446773-F81C-427F-BD93-B61EEF01DB0F}"/>
          </ac:picMkLst>
        </pc:picChg>
        <pc:picChg chg="add del">
          <ac:chgData name="Akulov, Vasily" userId="bdfa417b-3c97-41ff-89db-5d3e7cf61c2d" providerId="ADAL" clId="{55ECA4AB-D74B-47FF-AF7D-EC893E2569A8}" dt="2023-12-26T08:52:54.105" v="605"/>
          <ac:picMkLst>
            <pc:docMk/>
            <pc:sldMk cId="1609028044" sldId="432"/>
            <ac:picMk id="19" creationId="{A5FFDA98-6125-4DD7-B5B2-3E706D0EB734}"/>
          </ac:picMkLst>
        </pc:picChg>
        <pc:picChg chg="add del">
          <ac:chgData name="Akulov, Vasily" userId="bdfa417b-3c97-41ff-89db-5d3e7cf61c2d" providerId="ADAL" clId="{55ECA4AB-D74B-47FF-AF7D-EC893E2569A8}" dt="2023-12-26T08:52:54.105" v="605"/>
          <ac:picMkLst>
            <pc:docMk/>
            <pc:sldMk cId="1609028044" sldId="432"/>
            <ac:picMk id="20" creationId="{30DE085B-EA66-4180-9D42-44890976EA4E}"/>
          </ac:picMkLst>
        </pc:picChg>
        <pc:picChg chg="add del">
          <ac:chgData name="Akulov, Vasily" userId="bdfa417b-3c97-41ff-89db-5d3e7cf61c2d" providerId="ADAL" clId="{55ECA4AB-D74B-47FF-AF7D-EC893E2569A8}" dt="2023-12-26T08:52:54.105" v="605"/>
          <ac:picMkLst>
            <pc:docMk/>
            <pc:sldMk cId="1609028044" sldId="432"/>
            <ac:picMk id="21" creationId="{A7912840-507D-4457-8B92-8EC11B66FA1A}"/>
          </ac:picMkLst>
        </pc:picChg>
        <pc:picChg chg="add mod">
          <ac:chgData name="Akulov, Vasily" userId="bdfa417b-3c97-41ff-89db-5d3e7cf61c2d" providerId="ADAL" clId="{55ECA4AB-D74B-47FF-AF7D-EC893E2569A8}" dt="2023-12-26T09:08:21.717" v="896" actId="14100"/>
          <ac:picMkLst>
            <pc:docMk/>
            <pc:sldMk cId="1609028044" sldId="432"/>
            <ac:picMk id="22" creationId="{474F0A01-B9BE-4CBD-AA5B-C76BCC7DB53B}"/>
          </ac:picMkLst>
        </pc:picChg>
        <pc:picChg chg="add mod">
          <ac:chgData name="Akulov, Vasily" userId="bdfa417b-3c97-41ff-89db-5d3e7cf61c2d" providerId="ADAL" clId="{55ECA4AB-D74B-47FF-AF7D-EC893E2569A8}" dt="2023-12-26T09:08:39.220" v="900" actId="14100"/>
          <ac:picMkLst>
            <pc:docMk/>
            <pc:sldMk cId="1609028044" sldId="432"/>
            <ac:picMk id="23" creationId="{B59269F1-43AE-47AC-A9C3-CD488E4221E7}"/>
          </ac:picMkLst>
        </pc:picChg>
        <pc:picChg chg="add mod">
          <ac:chgData name="Akulov, Vasily" userId="bdfa417b-3c97-41ff-89db-5d3e7cf61c2d" providerId="ADAL" clId="{55ECA4AB-D74B-47FF-AF7D-EC893E2569A8}" dt="2023-12-26T09:08:29.713" v="898" actId="14100"/>
          <ac:picMkLst>
            <pc:docMk/>
            <pc:sldMk cId="1609028044" sldId="432"/>
            <ac:picMk id="25" creationId="{B0E63802-C14B-430C-B73C-09AF8BB61231}"/>
          </ac:picMkLst>
        </pc:picChg>
      </pc:sldChg>
      <pc:sldChg chg="addSp delSp modSp add">
        <pc:chgData name="Akulov, Vasily" userId="bdfa417b-3c97-41ff-89db-5d3e7cf61c2d" providerId="ADAL" clId="{55ECA4AB-D74B-47FF-AF7D-EC893E2569A8}" dt="2023-12-26T09:10:42.995" v="920"/>
        <pc:sldMkLst>
          <pc:docMk/>
          <pc:sldMk cId="3512958248" sldId="433"/>
        </pc:sldMkLst>
        <pc:spChg chg="mod">
          <ac:chgData name="Akulov, Vasily" userId="bdfa417b-3c97-41ff-89db-5d3e7cf61c2d" providerId="ADAL" clId="{55ECA4AB-D74B-47FF-AF7D-EC893E2569A8}" dt="2023-12-26T09:09:57.717" v="910" actId="14100"/>
          <ac:spMkLst>
            <pc:docMk/>
            <pc:sldMk cId="3512958248" sldId="433"/>
            <ac:spMk id="7" creationId="{42424230-A9E2-4C46-A1EF-A71DCAAC2537}"/>
          </ac:spMkLst>
        </pc:spChg>
        <pc:spChg chg="mod">
          <ac:chgData name="Akulov, Vasily" userId="bdfa417b-3c97-41ff-89db-5d3e7cf61c2d" providerId="ADAL" clId="{55ECA4AB-D74B-47FF-AF7D-EC893E2569A8}" dt="2023-12-26T08:53:09.256" v="618" actId="20577"/>
          <ac:spMkLst>
            <pc:docMk/>
            <pc:sldMk cId="3512958248" sldId="433"/>
            <ac:spMk id="9" creationId="{A6802B6F-2845-4225-B87B-C050F725B9F3}"/>
          </ac:spMkLst>
        </pc:spChg>
        <pc:picChg chg="add mod">
          <ac:chgData name="Akulov, Vasily" userId="bdfa417b-3c97-41ff-89db-5d3e7cf61c2d" providerId="ADAL" clId="{55ECA4AB-D74B-47FF-AF7D-EC893E2569A8}" dt="2023-12-26T09:10:21.506" v="914" actId="1076"/>
          <ac:picMkLst>
            <pc:docMk/>
            <pc:sldMk cId="3512958248" sldId="433"/>
            <ac:picMk id="11" creationId="{CC7F4C01-9721-4041-A08F-DC80D9D63A40}"/>
          </ac:picMkLst>
        </pc:picChg>
        <pc:picChg chg="add mod">
          <ac:chgData name="Akulov, Vasily" userId="bdfa417b-3c97-41ff-89db-5d3e7cf61c2d" providerId="ADAL" clId="{55ECA4AB-D74B-47FF-AF7D-EC893E2569A8}" dt="2023-12-26T09:10:23.842" v="915" actId="1076"/>
          <ac:picMkLst>
            <pc:docMk/>
            <pc:sldMk cId="3512958248" sldId="433"/>
            <ac:picMk id="12" creationId="{7DE8CEA3-BFF5-4246-943C-12D7A7BEBAEA}"/>
          </ac:picMkLst>
        </pc:picChg>
        <pc:picChg chg="add mod">
          <ac:chgData name="Akulov, Vasily" userId="bdfa417b-3c97-41ff-89db-5d3e7cf61c2d" providerId="ADAL" clId="{55ECA4AB-D74B-47FF-AF7D-EC893E2569A8}" dt="2023-12-26T09:10:31.940" v="918" actId="1076"/>
          <ac:picMkLst>
            <pc:docMk/>
            <pc:sldMk cId="3512958248" sldId="433"/>
            <ac:picMk id="13" creationId="{9F606236-9DD7-4D6E-8E89-6CCC65AB2976}"/>
          </ac:picMkLst>
        </pc:picChg>
        <pc:picChg chg="del">
          <ac:chgData name="Akulov, Vasily" userId="bdfa417b-3c97-41ff-89db-5d3e7cf61c2d" providerId="ADAL" clId="{55ECA4AB-D74B-47FF-AF7D-EC893E2569A8}" dt="2023-12-26T09:00:02.808" v="869" actId="478"/>
          <ac:picMkLst>
            <pc:docMk/>
            <pc:sldMk cId="3512958248" sldId="433"/>
            <ac:picMk id="14" creationId="{8C0C7F84-FDE7-42D9-8626-9218C56AC5EF}"/>
          </ac:picMkLst>
        </pc:picChg>
        <pc:picChg chg="del">
          <ac:chgData name="Akulov, Vasily" userId="bdfa417b-3c97-41ff-89db-5d3e7cf61c2d" providerId="ADAL" clId="{55ECA4AB-D74B-47FF-AF7D-EC893E2569A8}" dt="2023-12-26T09:00:02.808" v="869" actId="478"/>
          <ac:picMkLst>
            <pc:docMk/>
            <pc:sldMk cId="3512958248" sldId="433"/>
            <ac:picMk id="15" creationId="{07528757-DE30-406F-9F1C-BF954F533BEA}"/>
          </ac:picMkLst>
        </pc:picChg>
        <pc:picChg chg="del">
          <ac:chgData name="Akulov, Vasily" userId="bdfa417b-3c97-41ff-89db-5d3e7cf61c2d" providerId="ADAL" clId="{55ECA4AB-D74B-47FF-AF7D-EC893E2569A8}" dt="2023-12-26T09:00:02.808" v="869" actId="478"/>
          <ac:picMkLst>
            <pc:docMk/>
            <pc:sldMk cId="3512958248" sldId="433"/>
            <ac:picMk id="16" creationId="{701877C0-0EAD-4CDA-AA29-00802FDE749B}"/>
          </ac:picMkLst>
        </pc:picChg>
        <pc:picChg chg="del">
          <ac:chgData name="Akulov, Vasily" userId="bdfa417b-3c97-41ff-89db-5d3e7cf61c2d" providerId="ADAL" clId="{55ECA4AB-D74B-47FF-AF7D-EC893E2569A8}" dt="2023-12-26T09:00:02.808" v="869" actId="478"/>
          <ac:picMkLst>
            <pc:docMk/>
            <pc:sldMk cId="3512958248" sldId="433"/>
            <ac:picMk id="17" creationId="{56D07B69-54A9-43E9-AB55-DF7F4ED331A6}"/>
          </ac:picMkLst>
        </pc:picChg>
        <pc:picChg chg="add mod">
          <ac:chgData name="Akulov, Vasily" userId="bdfa417b-3c97-41ff-89db-5d3e7cf61c2d" providerId="ADAL" clId="{55ECA4AB-D74B-47FF-AF7D-EC893E2569A8}" dt="2023-12-26T09:10:28.405" v="917" actId="1076"/>
          <ac:picMkLst>
            <pc:docMk/>
            <pc:sldMk cId="3512958248" sldId="433"/>
            <ac:picMk id="18" creationId="{91A450B3-0733-40D0-A059-E2969D8B411E}"/>
          </ac:picMkLst>
        </pc:picChg>
        <pc:picChg chg="add del mod">
          <ac:chgData name="Akulov, Vasily" userId="bdfa417b-3c97-41ff-89db-5d3e7cf61c2d" providerId="ADAL" clId="{55ECA4AB-D74B-47FF-AF7D-EC893E2569A8}" dt="2023-12-26T09:10:17.338" v="913" actId="478"/>
          <ac:picMkLst>
            <pc:docMk/>
            <pc:sldMk cId="3512958248" sldId="433"/>
            <ac:picMk id="19" creationId="{21843DDF-2483-4343-9B9F-93A16F62C417}"/>
          </ac:picMkLst>
        </pc:picChg>
        <pc:picChg chg="add del">
          <ac:chgData name="Akulov, Vasily" userId="bdfa417b-3c97-41ff-89db-5d3e7cf61c2d" providerId="ADAL" clId="{55ECA4AB-D74B-47FF-AF7D-EC893E2569A8}" dt="2023-12-26T09:10:42.995" v="920"/>
          <ac:picMkLst>
            <pc:docMk/>
            <pc:sldMk cId="3512958248" sldId="433"/>
            <ac:picMk id="20" creationId="{98752215-FC63-4E01-A70B-FA3292AB3F0B}"/>
          </ac:picMkLst>
        </pc:picChg>
        <pc:picChg chg="add del">
          <ac:chgData name="Akulov, Vasily" userId="bdfa417b-3c97-41ff-89db-5d3e7cf61c2d" providerId="ADAL" clId="{55ECA4AB-D74B-47FF-AF7D-EC893E2569A8}" dt="2023-12-26T09:10:42.995" v="920"/>
          <ac:picMkLst>
            <pc:docMk/>
            <pc:sldMk cId="3512958248" sldId="433"/>
            <ac:picMk id="21" creationId="{9559A2B3-A2B3-4A09-AFA0-8B90DD5F2ECA}"/>
          </ac:picMkLst>
        </pc:picChg>
        <pc:picChg chg="add del">
          <ac:chgData name="Akulov, Vasily" userId="bdfa417b-3c97-41ff-89db-5d3e7cf61c2d" providerId="ADAL" clId="{55ECA4AB-D74B-47FF-AF7D-EC893E2569A8}" dt="2023-12-26T09:10:42.995" v="920"/>
          <ac:picMkLst>
            <pc:docMk/>
            <pc:sldMk cId="3512958248" sldId="433"/>
            <ac:picMk id="22" creationId="{E7B96931-DAFC-4238-9CB1-D498C4055287}"/>
          </ac:picMkLst>
        </pc:picChg>
        <pc:picChg chg="add del">
          <ac:chgData name="Akulov, Vasily" userId="bdfa417b-3c97-41ff-89db-5d3e7cf61c2d" providerId="ADAL" clId="{55ECA4AB-D74B-47FF-AF7D-EC893E2569A8}" dt="2023-12-26T09:10:42.995" v="920"/>
          <ac:picMkLst>
            <pc:docMk/>
            <pc:sldMk cId="3512958248" sldId="433"/>
            <ac:picMk id="23" creationId="{18FE897D-4AA5-46BC-B4A3-A51BD4F4E70C}"/>
          </ac:picMkLst>
        </pc:picChg>
        <pc:picChg chg="add del">
          <ac:chgData name="Akulov, Vasily" userId="bdfa417b-3c97-41ff-89db-5d3e7cf61c2d" providerId="ADAL" clId="{55ECA4AB-D74B-47FF-AF7D-EC893E2569A8}" dt="2023-12-26T09:10:42.995" v="920"/>
          <ac:picMkLst>
            <pc:docMk/>
            <pc:sldMk cId="3512958248" sldId="433"/>
            <ac:picMk id="24" creationId="{BAA841F1-2E10-4BFF-8BD2-A962CEBA67D3}"/>
          </ac:picMkLst>
        </pc:picChg>
      </pc:sldChg>
      <pc:sldChg chg="add">
        <pc:chgData name="Akulov, Vasily" userId="bdfa417b-3c97-41ff-89db-5d3e7cf61c2d" providerId="ADAL" clId="{55ECA4AB-D74B-47FF-AF7D-EC893E2569A8}" dt="2023-12-26T08:53:24.560" v="619"/>
        <pc:sldMkLst>
          <pc:docMk/>
          <pc:sldMk cId="2786970417" sldId="434"/>
        </pc:sldMkLst>
      </pc:sldChg>
      <pc:sldChg chg="addSp delSp modSp add">
        <pc:chgData name="Akulov, Vasily" userId="bdfa417b-3c97-41ff-89db-5d3e7cf61c2d" providerId="ADAL" clId="{55ECA4AB-D74B-47FF-AF7D-EC893E2569A8}" dt="2023-12-26T09:14:49.006" v="1069" actId="20577"/>
        <pc:sldMkLst>
          <pc:docMk/>
          <pc:sldMk cId="3560227206" sldId="435"/>
        </pc:sldMkLst>
        <pc:spChg chg="mod">
          <ac:chgData name="Akulov, Vasily" userId="bdfa417b-3c97-41ff-89db-5d3e7cf61c2d" providerId="ADAL" clId="{55ECA4AB-D74B-47FF-AF7D-EC893E2569A8}" dt="2023-12-26T09:12:46.156" v="1042" actId="20577"/>
          <ac:spMkLst>
            <pc:docMk/>
            <pc:sldMk cId="3560227206" sldId="435"/>
            <ac:spMk id="7" creationId="{42424230-A9E2-4C46-A1EF-A71DCAAC2537}"/>
          </ac:spMkLst>
        </pc:spChg>
        <pc:spChg chg="mod">
          <ac:chgData name="Akulov, Vasily" userId="bdfa417b-3c97-41ff-89db-5d3e7cf61c2d" providerId="ADAL" clId="{55ECA4AB-D74B-47FF-AF7D-EC893E2569A8}" dt="2023-12-26T09:14:49.006" v="1069" actId="20577"/>
          <ac:spMkLst>
            <pc:docMk/>
            <pc:sldMk cId="3560227206" sldId="435"/>
            <ac:spMk id="9" creationId="{A6802B6F-2845-4225-B87B-C050F725B9F3}"/>
          </ac:spMkLst>
        </pc:spChg>
        <pc:spChg chg="add mod">
          <ac:chgData name="Akulov, Vasily" userId="bdfa417b-3c97-41ff-89db-5d3e7cf61c2d" providerId="ADAL" clId="{55ECA4AB-D74B-47FF-AF7D-EC893E2569A8}" dt="2023-12-26T09:14:33.387" v="1053" actId="20577"/>
          <ac:spMkLst>
            <pc:docMk/>
            <pc:sldMk cId="3560227206" sldId="435"/>
            <ac:spMk id="14" creationId="{CABCEBE9-61D6-4453-9BB4-8B7C8A8BED67}"/>
          </ac:spMkLst>
        </pc:spChg>
        <pc:picChg chg="add mod">
          <ac:chgData name="Akulov, Vasily" userId="bdfa417b-3c97-41ff-89db-5d3e7cf61c2d" providerId="ADAL" clId="{55ECA4AB-D74B-47FF-AF7D-EC893E2569A8}" dt="2023-12-26T09:13:51.585" v="1048" actId="1076"/>
          <ac:picMkLst>
            <pc:docMk/>
            <pc:sldMk cId="3560227206" sldId="435"/>
            <ac:picMk id="6" creationId="{C507FA34-0F01-4CB3-B080-454F6590FD7F}"/>
          </ac:picMkLst>
        </pc:picChg>
        <pc:picChg chg="add mod">
          <ac:chgData name="Akulov, Vasily" userId="bdfa417b-3c97-41ff-89db-5d3e7cf61c2d" providerId="ADAL" clId="{55ECA4AB-D74B-47FF-AF7D-EC893E2569A8}" dt="2023-12-26T09:13:55.144" v="1049" actId="14100"/>
          <ac:picMkLst>
            <pc:docMk/>
            <pc:sldMk cId="3560227206" sldId="435"/>
            <ac:picMk id="8" creationId="{E6C440D0-D0D0-4C1F-BB7F-BD693CDD6C41}"/>
          </ac:picMkLst>
        </pc:picChg>
        <pc:picChg chg="del">
          <ac:chgData name="Akulov, Vasily" userId="bdfa417b-3c97-41ff-89db-5d3e7cf61c2d" providerId="ADAL" clId="{55ECA4AB-D74B-47FF-AF7D-EC893E2569A8}" dt="2023-12-26T09:11:10.105" v="923" actId="478"/>
          <ac:picMkLst>
            <pc:docMk/>
            <pc:sldMk cId="3560227206" sldId="435"/>
            <ac:picMk id="11" creationId="{CC7F4C01-9721-4041-A08F-DC80D9D63A40}"/>
          </ac:picMkLst>
        </pc:picChg>
        <pc:picChg chg="del">
          <ac:chgData name="Akulov, Vasily" userId="bdfa417b-3c97-41ff-89db-5d3e7cf61c2d" providerId="ADAL" clId="{55ECA4AB-D74B-47FF-AF7D-EC893E2569A8}" dt="2023-12-26T09:11:11.497" v="924" actId="478"/>
          <ac:picMkLst>
            <pc:docMk/>
            <pc:sldMk cId="3560227206" sldId="435"/>
            <ac:picMk id="12" creationId="{7DE8CEA3-BFF5-4246-943C-12D7A7BEBAEA}"/>
          </ac:picMkLst>
        </pc:picChg>
        <pc:picChg chg="del">
          <ac:chgData name="Akulov, Vasily" userId="bdfa417b-3c97-41ff-89db-5d3e7cf61c2d" providerId="ADAL" clId="{55ECA4AB-D74B-47FF-AF7D-EC893E2569A8}" dt="2023-12-26T09:11:14.653" v="925" actId="478"/>
          <ac:picMkLst>
            <pc:docMk/>
            <pc:sldMk cId="3560227206" sldId="435"/>
            <ac:picMk id="13" creationId="{9F606236-9DD7-4D6E-8E89-6CCC65AB2976}"/>
          </ac:picMkLst>
        </pc:picChg>
        <pc:picChg chg="del">
          <ac:chgData name="Akulov, Vasily" userId="bdfa417b-3c97-41ff-89db-5d3e7cf61c2d" providerId="ADAL" clId="{55ECA4AB-D74B-47FF-AF7D-EC893E2569A8}" dt="2023-12-26T09:11:14.653" v="925" actId="478"/>
          <ac:picMkLst>
            <pc:docMk/>
            <pc:sldMk cId="3560227206" sldId="435"/>
            <ac:picMk id="18" creationId="{91A450B3-0733-40D0-A059-E2969D8B411E}"/>
          </ac:picMkLst>
        </pc:picChg>
      </pc:sldChg>
      <pc:sldChg chg="modSp add del">
        <pc:chgData name="Akulov, Vasily" userId="bdfa417b-3c97-41ff-89db-5d3e7cf61c2d" providerId="ADAL" clId="{55ECA4AB-D74B-47FF-AF7D-EC893E2569A8}" dt="2023-12-26T09:17:36.743" v="1109" actId="2696"/>
        <pc:sldMkLst>
          <pc:docMk/>
          <pc:sldMk cId="823795877" sldId="436"/>
        </pc:sldMkLst>
        <pc:spChg chg="mod">
          <ac:chgData name="Akulov, Vasily" userId="bdfa417b-3c97-41ff-89db-5d3e7cf61c2d" providerId="ADAL" clId="{55ECA4AB-D74B-47FF-AF7D-EC893E2569A8}" dt="2023-12-26T09:15:36.646" v="1084" actId="20577"/>
          <ac:spMkLst>
            <pc:docMk/>
            <pc:sldMk cId="823795877" sldId="436"/>
            <ac:spMk id="341" creationId="{00000000-0000-0000-0000-000000000000}"/>
          </ac:spMkLst>
        </pc:spChg>
      </pc:sldChg>
      <pc:sldChg chg="addSp delSp modSp add mod ord">
        <pc:chgData name="Akulov, Vasily" userId="bdfa417b-3c97-41ff-89db-5d3e7cf61c2d" providerId="ADAL" clId="{55ECA4AB-D74B-47FF-AF7D-EC893E2569A8}" dt="2023-12-26T09:22:46.114" v="1119" actId="478"/>
        <pc:sldMkLst>
          <pc:docMk/>
          <pc:sldMk cId="1809936402" sldId="437"/>
        </pc:sldMkLst>
        <pc:spChg chg="del">
          <ac:chgData name="Akulov, Vasily" userId="bdfa417b-3c97-41ff-89db-5d3e7cf61c2d" providerId="ADAL" clId="{55ECA4AB-D74B-47FF-AF7D-EC893E2569A8}" dt="2023-12-26T09:17:55.530" v="1112" actId="478"/>
          <ac:spMkLst>
            <pc:docMk/>
            <pc:sldMk cId="1809936402" sldId="437"/>
            <ac:spMk id="31" creationId="{BD61901E-3616-48B0-98FD-2071BB65D362}"/>
          </ac:spMkLst>
        </pc:spChg>
        <pc:spChg chg="del">
          <ac:chgData name="Akulov, Vasily" userId="bdfa417b-3c97-41ff-89db-5d3e7cf61c2d" providerId="ADAL" clId="{55ECA4AB-D74B-47FF-AF7D-EC893E2569A8}" dt="2023-12-26T09:22:46.114" v="1119" actId="478"/>
          <ac:spMkLst>
            <pc:docMk/>
            <pc:sldMk cId="1809936402" sldId="437"/>
            <ac:spMk id="33" creationId="{62A71585-695C-4BC0-B330-EC6DDE6B1F67}"/>
          </ac:spMkLst>
        </pc:spChg>
        <pc:spChg chg="mod">
          <ac:chgData name="Akulov, Vasily" userId="bdfa417b-3c97-41ff-89db-5d3e7cf61c2d" providerId="ADAL" clId="{55ECA4AB-D74B-47FF-AF7D-EC893E2569A8}" dt="2023-12-26T09:17:28.641" v="1108" actId="20577"/>
          <ac:spMkLst>
            <pc:docMk/>
            <pc:sldMk cId="1809936402" sldId="437"/>
            <ac:spMk id="341" creationId="{00000000-0000-0000-0000-000000000000}"/>
          </ac:spMkLst>
        </pc:spChg>
        <pc:graphicFrameChg chg="add mod">
          <ac:chgData name="Akulov, Vasily" userId="bdfa417b-3c97-41ff-89db-5d3e7cf61c2d" providerId="ADAL" clId="{55ECA4AB-D74B-47FF-AF7D-EC893E2569A8}" dt="2023-12-26T09:22:07.708" v="1115" actId="1076"/>
          <ac:graphicFrameMkLst>
            <pc:docMk/>
            <pc:sldMk cId="1809936402" sldId="437"/>
            <ac:graphicFrameMk id="10" creationId="{9378BE98-63E1-4B7A-AC2B-00E5461F4C37}"/>
          </ac:graphicFrameMkLst>
        </pc:graphicFrameChg>
        <pc:graphicFrameChg chg="add mod">
          <ac:chgData name="Akulov, Vasily" userId="bdfa417b-3c97-41ff-89db-5d3e7cf61c2d" providerId="ADAL" clId="{55ECA4AB-D74B-47FF-AF7D-EC893E2569A8}" dt="2023-12-26T09:22:43.081" v="1118" actId="1076"/>
          <ac:graphicFrameMkLst>
            <pc:docMk/>
            <pc:sldMk cId="1809936402" sldId="437"/>
            <ac:graphicFrameMk id="11" creationId="{152E18B0-00E9-415C-A10D-3CE3E1734B12}"/>
          </ac:graphicFrameMkLst>
        </pc:graphicFrameChg>
        <pc:graphicFrameChg chg="del">
          <ac:chgData name="Akulov, Vasily" userId="bdfa417b-3c97-41ff-89db-5d3e7cf61c2d" providerId="ADAL" clId="{55ECA4AB-D74B-47FF-AF7D-EC893E2569A8}" dt="2023-12-26T09:17:52.823" v="1111" actId="478"/>
          <ac:graphicFrameMkLst>
            <pc:docMk/>
            <pc:sldMk cId="1809936402" sldId="437"/>
            <ac:graphicFrameMk id="28" creationId="{1F1F40C0-26AE-4E5E-B81B-CB8FC00D3C80}"/>
          </ac:graphicFrameMkLst>
        </pc:graphicFrameChg>
        <pc:graphicFrameChg chg="del">
          <ac:chgData name="Akulov, Vasily" userId="bdfa417b-3c97-41ff-89db-5d3e7cf61c2d" providerId="ADAL" clId="{55ECA4AB-D74B-47FF-AF7D-EC893E2569A8}" dt="2023-12-26T09:17:50.490" v="1110" actId="478"/>
          <ac:graphicFrameMkLst>
            <pc:docMk/>
            <pc:sldMk cId="1809936402" sldId="437"/>
            <ac:graphicFrameMk id="29" creationId="{433FB2F2-96BD-4AE9-BF9B-907BD1CC6666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436114" cy="354965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5796111" y="1"/>
            <a:ext cx="4436114" cy="354965"/>
          </a:xfrm>
          <a:prstGeom prst="rect">
            <a:avLst/>
          </a:prstGeom>
          <a:noFill/>
          <a:ln>
            <a:noFill/>
          </a:ln>
        </p:spPr>
        <p:txBody>
          <a:bodyPr vert="horz" wrap="square" lIns="95070" tIns="47535" rIns="95070" bIns="4753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977A74AC-4CA0-4F4D-B8B9-0E5FED7266B1}" type="datetime1">
              <a:rPr lang="en-US"/>
              <a:pPr>
                <a:defRPr/>
              </a:pPr>
              <a:t>11/13/2024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743195"/>
            <a:ext cx="4436114" cy="354965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796111" y="6743195"/>
            <a:ext cx="4436114" cy="354965"/>
          </a:xfrm>
          <a:prstGeom prst="rect">
            <a:avLst/>
          </a:prstGeom>
        </p:spPr>
        <p:txBody>
          <a:bodyPr vert="horz" wrap="square" lIns="95070" tIns="47535" rIns="95070" bIns="4753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4EFC3405-45F3-427A-996B-9E1F8071D3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6783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436114" cy="354965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l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796111" y="1"/>
            <a:ext cx="4436114" cy="354965"/>
          </a:xfrm>
          <a:prstGeom prst="rect">
            <a:avLst/>
          </a:prstGeom>
        </p:spPr>
        <p:txBody>
          <a:bodyPr vert="horz" wrap="square" lIns="95070" tIns="47535" rIns="95070" bIns="4753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C2A44447-0EF4-4C53-B138-473C5D92452E}" type="datetime1">
              <a:rPr lang="en-US"/>
              <a:pPr>
                <a:defRPr/>
              </a:pPr>
              <a:t>11/13/2024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752725" y="533400"/>
            <a:ext cx="4729163" cy="2660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70" tIns="47535" rIns="95070" bIns="47535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22985" y="3372740"/>
            <a:ext cx="8188646" cy="3194684"/>
          </a:xfrm>
          <a:prstGeom prst="rect">
            <a:avLst/>
          </a:prstGeom>
        </p:spPr>
        <p:txBody>
          <a:bodyPr vert="horz" wrap="square" lIns="95070" tIns="47535" rIns="95070" bIns="475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Click to edit Master text styles</a:t>
            </a:r>
          </a:p>
          <a:p>
            <a:pPr lvl="1"/>
            <a:r>
              <a:rPr lang="ru-RU" noProof="0"/>
              <a:t>Second level</a:t>
            </a:r>
          </a:p>
          <a:p>
            <a:pPr lvl="2"/>
            <a:r>
              <a:rPr lang="ru-RU" noProof="0"/>
              <a:t>Third level</a:t>
            </a:r>
          </a:p>
          <a:p>
            <a:pPr lvl="3"/>
            <a:r>
              <a:rPr lang="ru-RU" noProof="0"/>
              <a:t>Fourth level</a:t>
            </a:r>
          </a:p>
          <a:p>
            <a:pPr lvl="4"/>
            <a:r>
              <a:rPr lang="ru-RU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743195"/>
            <a:ext cx="4436114" cy="354965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l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796111" y="6743195"/>
            <a:ext cx="4436114" cy="354965"/>
          </a:xfrm>
          <a:prstGeom prst="rect">
            <a:avLst/>
          </a:prstGeom>
        </p:spPr>
        <p:txBody>
          <a:bodyPr vert="horz" wrap="square" lIns="95070" tIns="47535" rIns="95070" bIns="4753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8A2C119D-7BA4-44A5-9807-47343B38B9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0808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752725" y="533400"/>
            <a:ext cx="4729163" cy="26606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72445" indent="-297094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88377" indent="-23767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63728" indent="-23767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139079" indent="-23767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614430" indent="-237675" defTabSz="4753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89780" indent="-237675" defTabSz="4753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565131" indent="-237675" defTabSz="4753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4040482" indent="-237675" defTabSz="4753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1F5C5C6-6051-4611-A582-DB547F86BC9E}" type="slidenum">
              <a:rPr lang="en-US" altLang="ru-RU" smtClean="0"/>
              <a:pPr/>
              <a:t>1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790064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N-Titles-First"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одним вырезанным углом 8">
            <a:extLst>
              <a:ext uri="{FF2B5EF4-FFF2-40B4-BE49-F238E27FC236}">
                <a16:creationId xmlns:a16="http://schemas.microsoft.com/office/drawing/2014/main" id="{153AA11B-7340-44B1-8F94-747492AF40D1}"/>
              </a:ext>
            </a:extLst>
          </p:cNvPr>
          <p:cNvSpPr/>
          <p:nvPr/>
        </p:nvSpPr>
        <p:spPr>
          <a:xfrm rot="5400000">
            <a:off x="3118904" y="-1851027"/>
            <a:ext cx="5329768" cy="11567589"/>
          </a:xfrm>
          <a:prstGeom prst="snip1Rect">
            <a:avLst>
              <a:gd name="adj" fmla="val 249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800" dirty="0"/>
              <a:t>    </a:t>
            </a:r>
            <a:endParaRPr lang="ru-RU" sz="1800" dirty="0"/>
          </a:p>
        </p:txBody>
      </p:sp>
      <p:sp>
        <p:nvSpPr>
          <p:cNvPr id="9" name="Текст 13">
            <a:extLst>
              <a:ext uri="{FF2B5EF4-FFF2-40B4-BE49-F238E27FC236}">
                <a16:creationId xmlns:a16="http://schemas.microsoft.com/office/drawing/2014/main" id="{C11BFE32-0AF9-4B82-A980-C03B3E9EEC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4422" y="3789368"/>
            <a:ext cx="10320116" cy="155984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133" b="1">
                <a:solidFill>
                  <a:schemeClr val="bg2"/>
                </a:solidFill>
              </a:defRPr>
            </a:lvl1pPr>
          </a:lstStyle>
          <a:p>
            <a:pPr lvl="0"/>
            <a:r>
              <a:rPr lang="ru-RU" dirty="0"/>
              <a:t>ПОДЗАГОЛОВОК </a:t>
            </a:r>
            <a:br>
              <a:rPr lang="ru-RU" dirty="0"/>
            </a:br>
            <a:r>
              <a:rPr lang="ru-RU" dirty="0"/>
              <a:t>16 </a:t>
            </a:r>
            <a:r>
              <a:rPr lang="en-US" dirty="0"/>
              <a:t>PT</a:t>
            </a:r>
            <a:r>
              <a:rPr lang="ru-RU" dirty="0"/>
              <a:t>, </a:t>
            </a:r>
            <a:r>
              <a:rPr lang="en-US" dirty="0"/>
              <a:t>BOLD</a:t>
            </a:r>
            <a:endParaRPr lang="ru-RU" dirty="0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2AC0AEEE-5A8E-427A-AD74-F380F78D6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5953" y="1940835"/>
            <a:ext cx="10328585" cy="148816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733" b="1">
                <a:solidFill>
                  <a:schemeClr val="bg2"/>
                </a:solidFill>
              </a:defRPr>
            </a:lvl1pPr>
          </a:lstStyle>
          <a:p>
            <a:pPr lvl="0"/>
            <a:r>
              <a:rPr lang="ru-RU" dirty="0"/>
              <a:t>ЗАГОЛОВОК ПРЕЗЕНТАЦИИ </a:t>
            </a:r>
          </a:p>
          <a:p>
            <a:pPr lvl="0"/>
            <a:r>
              <a:rPr lang="ru-RU" dirty="0"/>
              <a:t>28 </a:t>
            </a:r>
            <a:r>
              <a:rPr lang="en-US" dirty="0"/>
              <a:t>PT, BOLD</a:t>
            </a:r>
            <a:endParaRPr lang="ru-RU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70A163F-166D-48FC-BC66-6C53A968F785}"/>
              </a:ext>
            </a:extLst>
          </p:cNvPr>
          <p:cNvSpPr/>
          <p:nvPr/>
        </p:nvSpPr>
        <p:spPr>
          <a:xfrm>
            <a:off x="624421" y="6152142"/>
            <a:ext cx="6906909" cy="2051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/>
            <a:r>
              <a:rPr lang="en-US" sz="1333" dirty="0">
                <a:solidFill>
                  <a:schemeClr val="bg2"/>
                </a:solidFill>
              </a:rPr>
              <a:t>KNOWLEDGE. EXPERIENCE. </a:t>
            </a:r>
            <a:r>
              <a:rPr lang="ru-RU" sz="1333" dirty="0">
                <a:solidFill>
                  <a:schemeClr val="bg2"/>
                </a:solidFill>
              </a:rPr>
              <a:t>С</a:t>
            </a:r>
            <a:r>
              <a:rPr lang="en-US" sz="1333" dirty="0">
                <a:solidFill>
                  <a:schemeClr val="bg2"/>
                </a:solidFill>
              </a:rPr>
              <a:t>RAFTSMANSHIP.</a:t>
            </a:r>
            <a:endParaRPr lang="ru-RU" sz="1333" dirty="0">
              <a:solidFill>
                <a:schemeClr val="bg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CDEA75-511B-4B55-9A0B-385D52FE6C3C}"/>
              </a:ext>
            </a:extLst>
          </p:cNvPr>
          <p:cNvSpPr txBox="1"/>
          <p:nvPr/>
        </p:nvSpPr>
        <p:spPr>
          <a:xfrm>
            <a:off x="7531330" y="6152142"/>
            <a:ext cx="3413209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333" dirty="0">
                <a:solidFill>
                  <a:schemeClr val="bg2"/>
                </a:solidFill>
              </a:rPr>
              <a:t>WWW.TN-EUROPE.COM</a:t>
            </a:r>
            <a:endParaRPr lang="ru-RU" sz="1333" dirty="0">
              <a:solidFill>
                <a:schemeClr val="bg2"/>
              </a:solidFill>
            </a:endParaRPr>
          </a:p>
        </p:txBody>
      </p:sp>
      <p:sp>
        <p:nvSpPr>
          <p:cNvPr id="19" name="Дата 1">
            <a:extLst>
              <a:ext uri="{FF2B5EF4-FFF2-40B4-BE49-F238E27FC236}">
                <a16:creationId xmlns:a16="http://schemas.microsoft.com/office/drawing/2014/main" id="{5DDC81BC-C895-4F45-ABB4-3D6985E4C6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6043" y="6669366"/>
            <a:ext cx="1678032" cy="7425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fld id="{A5A90580-34F2-451B-B786-88AF1949432B}" type="datetime1">
              <a:rPr lang="ru-RU" smtClean="0"/>
              <a:t>13.11.2024</a:t>
            </a:fld>
            <a:endParaRPr lang="ru-RU" dirty="0"/>
          </a:p>
        </p:txBody>
      </p:sp>
      <p:sp>
        <p:nvSpPr>
          <p:cNvPr id="20" name="Нижний колонтитул 2">
            <a:extLst>
              <a:ext uri="{FF2B5EF4-FFF2-40B4-BE49-F238E27FC236}">
                <a16:creationId xmlns:a16="http://schemas.microsoft.com/office/drawing/2014/main" id="{7AAEE952-C7A5-4FD9-8389-0A82FDAE8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06048" y="6669366"/>
            <a:ext cx="2493577" cy="7425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bg2"/>
                </a:solidFill>
              </a:defRPr>
            </a:lvl1pPr>
          </a:lstStyle>
          <a:p>
            <a:r>
              <a:rPr lang="en-US"/>
              <a:t>KNOWLEDGE. EXPERIENCE. </a:t>
            </a:r>
            <a:r>
              <a:rPr lang="ru-RU"/>
              <a:t>С</a:t>
            </a:r>
            <a:r>
              <a:rPr lang="en-US"/>
              <a:t>RAFTSMANSHIP.</a:t>
            </a:r>
            <a:endParaRPr lang="ru-RU" dirty="0"/>
          </a:p>
        </p:txBody>
      </p:sp>
      <p:sp>
        <p:nvSpPr>
          <p:cNvPr id="21" name="Номер слайда 3">
            <a:extLst>
              <a:ext uri="{FF2B5EF4-FFF2-40B4-BE49-F238E27FC236}">
                <a16:creationId xmlns:a16="http://schemas.microsoft.com/office/drawing/2014/main" id="{CCEE3C4C-B737-4A28-A679-3B7BD76187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1424" y="6669366"/>
            <a:ext cx="2743200" cy="7425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67">
                <a:solidFill>
                  <a:schemeClr val="bg2"/>
                </a:solidFill>
              </a:defRPr>
            </a:lvl1pPr>
          </a:lstStyle>
          <a:p>
            <a:fld id="{EF09C22F-CFE1-41E9-8302-6DD5C04180D7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0A77040-18C6-4DAF-99FD-6989A27672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52343" y="154522"/>
            <a:ext cx="3915240" cy="911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997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N-Titles-Second"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одним вырезанным углом 8">
            <a:extLst>
              <a:ext uri="{FF2B5EF4-FFF2-40B4-BE49-F238E27FC236}">
                <a16:creationId xmlns:a16="http://schemas.microsoft.com/office/drawing/2014/main" id="{153AA11B-7340-44B1-8F94-747492AF40D1}"/>
              </a:ext>
            </a:extLst>
          </p:cNvPr>
          <p:cNvSpPr/>
          <p:nvPr/>
        </p:nvSpPr>
        <p:spPr>
          <a:xfrm rot="5400000">
            <a:off x="4343395" y="-626535"/>
            <a:ext cx="2880787" cy="11567589"/>
          </a:xfrm>
          <a:prstGeom prst="snip1Rect">
            <a:avLst>
              <a:gd name="adj" fmla="val 54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800" dirty="0"/>
              <a:t>    </a:t>
            </a:r>
            <a:endParaRPr lang="ru-RU" sz="1800" dirty="0"/>
          </a:p>
        </p:txBody>
      </p:sp>
      <p:sp>
        <p:nvSpPr>
          <p:cNvPr id="11" name="Рисунок 3">
            <a:extLst>
              <a:ext uri="{FF2B5EF4-FFF2-40B4-BE49-F238E27FC236}">
                <a16:creationId xmlns:a16="http://schemas.microsoft.com/office/drawing/2014/main" id="{1200FD2B-EA85-4F68-BBB0-749B8A794C2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" y="1267884"/>
            <a:ext cx="11567583" cy="2449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5" name="Дата 1">
            <a:extLst>
              <a:ext uri="{FF2B5EF4-FFF2-40B4-BE49-F238E27FC236}">
                <a16:creationId xmlns:a16="http://schemas.microsoft.com/office/drawing/2014/main" id="{3F829715-ADF9-4C33-885A-1AD26266F0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6043" y="6669366"/>
            <a:ext cx="1678032" cy="7425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fld id="{469FA73E-9343-4A89-AA32-CAE892F55272}" type="datetime1">
              <a:rPr lang="ru-RU" smtClean="0"/>
              <a:t>13.11.2024</a:t>
            </a:fld>
            <a:endParaRPr lang="ru-RU" dirty="0"/>
          </a:p>
        </p:txBody>
      </p:sp>
      <p:sp>
        <p:nvSpPr>
          <p:cNvPr id="16" name="Нижний колонтитул 2">
            <a:extLst>
              <a:ext uri="{FF2B5EF4-FFF2-40B4-BE49-F238E27FC236}">
                <a16:creationId xmlns:a16="http://schemas.microsoft.com/office/drawing/2014/main" id="{ADA24989-47C6-4D32-945B-CE04C4A30E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06048" y="6669366"/>
            <a:ext cx="2493577" cy="7425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bg2"/>
                </a:solidFill>
              </a:defRPr>
            </a:lvl1pPr>
          </a:lstStyle>
          <a:p>
            <a:r>
              <a:rPr lang="en-US"/>
              <a:t>KNOWLEDGE. EXPERIENCE. </a:t>
            </a:r>
            <a:r>
              <a:rPr lang="ru-RU"/>
              <a:t>С</a:t>
            </a:r>
            <a:r>
              <a:rPr lang="en-US"/>
              <a:t>RAFTSMANSHIP.</a:t>
            </a:r>
            <a:endParaRPr lang="ru-RU" dirty="0"/>
          </a:p>
        </p:txBody>
      </p:sp>
      <p:sp>
        <p:nvSpPr>
          <p:cNvPr id="17" name="Номер слайда 3">
            <a:extLst>
              <a:ext uri="{FF2B5EF4-FFF2-40B4-BE49-F238E27FC236}">
                <a16:creationId xmlns:a16="http://schemas.microsoft.com/office/drawing/2014/main" id="{4D8ADD62-694C-41D3-AC71-21BA8B2546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1424" y="6669366"/>
            <a:ext cx="2743200" cy="7425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67">
                <a:solidFill>
                  <a:schemeClr val="bg2"/>
                </a:solidFill>
              </a:defRPr>
            </a:lvl1pPr>
          </a:lstStyle>
          <a:p>
            <a:fld id="{EF09C22F-CFE1-41E9-8302-6DD5C04180D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381F1939-7DE4-43EA-B3DB-FE836767671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6468" y="4148139"/>
            <a:ext cx="10318072" cy="144110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733" b="1">
                <a:solidFill>
                  <a:schemeClr val="bg2"/>
                </a:solidFill>
              </a:defRPr>
            </a:lvl1pPr>
          </a:lstStyle>
          <a:p>
            <a:pPr lvl="0"/>
            <a:r>
              <a:rPr lang="ru-RU" dirty="0"/>
              <a:t>ЗАГОЛОВОК ПРЕЗЕНТАЦИИ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28 </a:t>
            </a:r>
            <a:r>
              <a:rPr lang="en-US" dirty="0"/>
              <a:t>PT, BOLD</a:t>
            </a:r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3CDEA75-511B-4B55-9A0B-385D52FE6C3C}"/>
              </a:ext>
            </a:extLst>
          </p:cNvPr>
          <p:cNvSpPr txBox="1"/>
          <p:nvPr/>
        </p:nvSpPr>
        <p:spPr>
          <a:xfrm>
            <a:off x="8454044" y="6152142"/>
            <a:ext cx="2673353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333" dirty="0">
                <a:solidFill>
                  <a:schemeClr val="bg2"/>
                </a:solidFill>
              </a:rPr>
              <a:t>WWW.TN-EUROPE.COM</a:t>
            </a:r>
            <a:endParaRPr lang="ru-RU" sz="1333" dirty="0">
              <a:solidFill>
                <a:schemeClr val="bg2"/>
              </a:solidFill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470A163F-166D-48FC-BC66-6C53A968F785}"/>
              </a:ext>
            </a:extLst>
          </p:cNvPr>
          <p:cNvSpPr/>
          <p:nvPr/>
        </p:nvSpPr>
        <p:spPr>
          <a:xfrm>
            <a:off x="624422" y="6152142"/>
            <a:ext cx="5003294" cy="2051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/>
            <a:r>
              <a:rPr lang="en-US" sz="1333" dirty="0">
                <a:solidFill>
                  <a:schemeClr val="bg2"/>
                </a:solidFill>
              </a:rPr>
              <a:t>KNOWLEDGE. EXPERIENCE. </a:t>
            </a:r>
            <a:r>
              <a:rPr lang="ru-RU" sz="1333" dirty="0">
                <a:solidFill>
                  <a:schemeClr val="bg2"/>
                </a:solidFill>
              </a:rPr>
              <a:t>С</a:t>
            </a:r>
            <a:r>
              <a:rPr lang="en-US" sz="1333" dirty="0">
                <a:solidFill>
                  <a:schemeClr val="bg2"/>
                </a:solidFill>
              </a:rPr>
              <a:t>RAFTSMANSHIP.</a:t>
            </a:r>
            <a:endParaRPr lang="ru-RU" sz="1333" dirty="0">
              <a:solidFill>
                <a:schemeClr val="bg2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CA3627E-8E5F-4EA6-95A8-931E5B08E0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52343" y="154522"/>
            <a:ext cx="3915240" cy="911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237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N-Titles-Subtitle"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одним вырезанным углом 8">
            <a:extLst>
              <a:ext uri="{FF2B5EF4-FFF2-40B4-BE49-F238E27FC236}">
                <a16:creationId xmlns:a16="http://schemas.microsoft.com/office/drawing/2014/main" id="{6B42B652-31C0-41DC-8956-8DBC2567C43A}"/>
              </a:ext>
            </a:extLst>
          </p:cNvPr>
          <p:cNvSpPr/>
          <p:nvPr/>
        </p:nvSpPr>
        <p:spPr>
          <a:xfrm rot="5400000">
            <a:off x="5763005" y="429008"/>
            <a:ext cx="6858000" cy="5999989"/>
          </a:xfrm>
          <a:prstGeom prst="snip1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800" dirty="0"/>
              <a:t>    </a:t>
            </a:r>
            <a:endParaRPr lang="ru-RU" sz="1800" dirty="0"/>
          </a:p>
        </p:txBody>
      </p:sp>
      <p:sp>
        <p:nvSpPr>
          <p:cNvPr id="9" name="Рисунок 3">
            <a:extLst>
              <a:ext uri="{FF2B5EF4-FFF2-40B4-BE49-F238E27FC236}">
                <a16:creationId xmlns:a16="http://schemas.microsoft.com/office/drawing/2014/main" id="{0B6BCF91-4C8B-4D0A-B2C7-BD48B70006F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999989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3" name="Дата 1">
            <a:extLst>
              <a:ext uri="{FF2B5EF4-FFF2-40B4-BE49-F238E27FC236}">
                <a16:creationId xmlns:a16="http://schemas.microsoft.com/office/drawing/2014/main" id="{155A4008-0B7A-46D5-9DFA-C4577531E8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68075" y="6693078"/>
            <a:ext cx="1678032" cy="7425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fld id="{EAACC836-DC2B-4D7A-A678-E6C80636837A}" type="datetime1">
              <a:rPr lang="ru-RU" smtClean="0"/>
              <a:t>13.11.2024</a:t>
            </a:fld>
            <a:endParaRPr lang="ru-RU" dirty="0"/>
          </a:p>
        </p:txBody>
      </p:sp>
      <p:sp>
        <p:nvSpPr>
          <p:cNvPr id="14" name="Нижний колонтитул 2">
            <a:extLst>
              <a:ext uri="{FF2B5EF4-FFF2-40B4-BE49-F238E27FC236}">
                <a16:creationId xmlns:a16="http://schemas.microsoft.com/office/drawing/2014/main" id="{9B90437D-83D0-4A24-91B5-DD29528D3B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92158" y="6560528"/>
            <a:ext cx="2493577" cy="7425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accent1"/>
                </a:solidFill>
              </a:defRPr>
            </a:lvl1pPr>
          </a:lstStyle>
          <a:p>
            <a:r>
              <a:rPr lang="en-US"/>
              <a:t>KNOWLEDGE. EXPERIENCE. </a:t>
            </a:r>
            <a:r>
              <a:rPr lang="ru-RU"/>
              <a:t>С</a:t>
            </a:r>
            <a:r>
              <a:rPr lang="en-US"/>
              <a:t>RAFTSMANSHIP.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571AC22-8247-4BAD-A225-E30E13ACE5F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11980" y="1997595"/>
            <a:ext cx="4366233" cy="215149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733" b="1">
                <a:solidFill>
                  <a:schemeClr val="bg2"/>
                </a:solidFill>
              </a:defRPr>
            </a:lvl1pPr>
          </a:lstStyle>
          <a:p>
            <a:pPr lvl="0"/>
            <a:r>
              <a:rPr lang="ru-RU" dirty="0"/>
              <a:t>ЗАГОЛОВОК РАЗДЕЛА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28</a:t>
            </a:r>
            <a:r>
              <a:rPr lang="en-US" dirty="0"/>
              <a:t> PT, BOLD</a:t>
            </a:r>
            <a:endParaRPr lang="ru-RU" dirty="0"/>
          </a:p>
        </p:txBody>
      </p:sp>
      <p:sp>
        <p:nvSpPr>
          <p:cNvPr id="15" name="Номер слайда 3">
            <a:extLst>
              <a:ext uri="{FF2B5EF4-FFF2-40B4-BE49-F238E27FC236}">
                <a16:creationId xmlns:a16="http://schemas.microsoft.com/office/drawing/2014/main" id="{BFA637E4-541D-4C65-89FF-256822BAA0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37192" y="6518059"/>
            <a:ext cx="2743200" cy="7425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EF09C22F-CFE1-41E9-8302-6DD5C04180D7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2C9E1E9-7639-40D3-95C4-3FA19F1DBD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43556" y="240840"/>
            <a:ext cx="2107082" cy="483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825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N-SLIDES-1X1">
  <p:cSld name="TN-SLIDES-1X1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ftr" idx="11"/>
          </p:nvPr>
        </p:nvSpPr>
        <p:spPr>
          <a:xfrm>
            <a:off x="624421" y="6363886"/>
            <a:ext cx="306724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KNOWLEDGE. EXPERIENCE. </a:t>
            </a:r>
            <a:r>
              <a:rPr lang="ru-RU"/>
              <a:t>С</a:t>
            </a:r>
            <a:r>
              <a:rPr lang="en-US"/>
              <a:t>RAFTSMANSHIP.</a:t>
            </a:r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5183722" y="6363884"/>
            <a:ext cx="18245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BAAC50D2-AA78-4179-8B05-AA1EF75426E2}" type="datetime1">
              <a:rPr lang="ru-RU" smtClean="0"/>
              <a:t>13.11.2024</a:t>
            </a:fld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sldNum" idx="12"/>
          </p:nvPr>
        </p:nvSpPr>
        <p:spPr>
          <a:xfrm>
            <a:off x="8832851" y="636388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83540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N-SLIDES-1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AA1E633-79D5-475D-8EA0-4A9C5D9AFE9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24421" y="6363886"/>
            <a:ext cx="4183553" cy="365125"/>
          </a:xfrm>
        </p:spPr>
        <p:txBody>
          <a:bodyPr/>
          <a:lstStyle/>
          <a:p>
            <a:r>
              <a:rPr lang="en-US"/>
              <a:t>KNOWLEDGE. EXPERIENCE. </a:t>
            </a:r>
            <a:r>
              <a:rPr lang="ru-RU"/>
              <a:t>С</a:t>
            </a:r>
            <a:r>
              <a:rPr lang="en-US"/>
              <a:t>RAFTSMANSHIP.</a:t>
            </a:r>
            <a:endParaRPr lang="en-US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1ACF85-7CA9-4654-9E9E-8209DE6353A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DCE7C9A9-A7CF-4C39-8B17-F6834CD97EEB}" type="datetime1">
              <a:rPr lang="ru-RU" smtClean="0">
                <a:latin typeface="Arial" panose="020B0604020202020204" pitchFamily="34" charset="0"/>
                <a:cs typeface="Arial" panose="020B0604020202020204" pitchFamily="34" charset="0"/>
              </a:rPr>
              <a:t>13.11.2024</a:t>
            </a:fld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9220954-8F99-4AB7-91F2-9ACF169AA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810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N-SLIDES-1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AA1E633-79D5-475D-8EA0-4A9C5D9AFE9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24421" y="6363886"/>
            <a:ext cx="5117618" cy="365125"/>
          </a:xfrm>
        </p:spPr>
        <p:txBody>
          <a:bodyPr/>
          <a:lstStyle/>
          <a:p>
            <a:r>
              <a:rPr lang="en-US" dirty="0"/>
              <a:t>KNOWLEDGE. EXPERIENCE. </a:t>
            </a:r>
            <a:r>
              <a:rPr lang="ru-RU" dirty="0"/>
              <a:t>С</a:t>
            </a:r>
            <a:r>
              <a:rPr lang="en-US" dirty="0"/>
              <a:t>RAFTSMANSHIP.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1ACF85-7CA9-4654-9E9E-8209DE6353A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5A11FC8D-EAD3-4641-A56E-8063B1C044FB}" type="datetime1">
              <a:rPr lang="ru-RU" smtClean="0">
                <a:latin typeface="Arial" panose="020B0604020202020204" pitchFamily="34" charset="0"/>
                <a:cs typeface="Arial" panose="020B0604020202020204" pitchFamily="34" charset="0"/>
              </a:rPr>
              <a:t>13.11.2024</a:t>
            </a:fld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9220954-8F99-4AB7-91F2-9ACF169AA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Объект 5">
            <a:extLst>
              <a:ext uri="{FF2B5EF4-FFF2-40B4-BE49-F238E27FC236}">
                <a16:creationId xmlns:a16="http://schemas.microsoft.com/office/drawing/2014/main" id="{6555BB4D-B0A0-40FA-9BF1-8AD7568E5F5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4422" y="1268413"/>
            <a:ext cx="10943167" cy="489743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333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834B55FA-FE6A-4189-AB3C-FA13D26D5D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4421" y="253462"/>
            <a:ext cx="8351900" cy="61712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400" b="1"/>
            </a:lvl1pPr>
          </a:lstStyle>
          <a:p>
            <a:pPr lvl="0"/>
            <a:r>
              <a:rPr lang="ru-RU" dirty="0"/>
              <a:t>ЗАГОЛОВОК СЛАЙДА,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18</a:t>
            </a:r>
            <a:r>
              <a:rPr lang="ru-RU" dirty="0"/>
              <a:t> </a:t>
            </a:r>
            <a:r>
              <a:rPr lang="en-US" dirty="0"/>
              <a:t>PT BOLD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2786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N-SLIDES-1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AA1E633-79D5-475D-8EA0-4A9C5D9AFE9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KNOWLEDGE. EXPERIENCE. </a:t>
            </a:r>
            <a:r>
              <a:rPr lang="ru-RU" dirty="0"/>
              <a:t>С</a:t>
            </a:r>
            <a:r>
              <a:rPr lang="en-US" dirty="0"/>
              <a:t>RAFTSMANSHIP.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1ACF85-7CA9-4654-9E9E-8209DE6353A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F6EE6FB6-71ED-433D-9355-7322BE4BB13F}" type="datetime1">
              <a:rPr lang="ru-RU" smtClean="0">
                <a:latin typeface="Arial" panose="020B0604020202020204" pitchFamily="34" charset="0"/>
                <a:cs typeface="Arial" panose="020B0604020202020204" pitchFamily="34" charset="0"/>
              </a:rPr>
              <a:t>13.11.2024</a:t>
            </a:fld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9220954-8F99-4AB7-91F2-9ACF169AA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Объект 5">
            <a:extLst>
              <a:ext uri="{FF2B5EF4-FFF2-40B4-BE49-F238E27FC236}">
                <a16:creationId xmlns:a16="http://schemas.microsoft.com/office/drawing/2014/main" id="{52AE3B61-C37E-46B4-9E22-1E83AB882CD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24419" y="1269213"/>
            <a:ext cx="5231556" cy="489664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333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Объект 5">
            <a:extLst>
              <a:ext uri="{FF2B5EF4-FFF2-40B4-BE49-F238E27FC236}">
                <a16:creationId xmlns:a16="http://schemas.microsoft.com/office/drawing/2014/main" id="{4B84DA87-ABE5-48A6-9022-E0E45E0466B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336027" y="1268417"/>
            <a:ext cx="5231556" cy="489664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333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id="{834B55FA-FE6A-4189-AB3C-FA13D26D5D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4421" y="253462"/>
            <a:ext cx="8351900" cy="61712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400" b="1"/>
            </a:lvl1pPr>
          </a:lstStyle>
          <a:p>
            <a:pPr lvl="0"/>
            <a:r>
              <a:rPr lang="ru-RU" dirty="0"/>
              <a:t>ЗАГОЛОВОК СЛАЙДА,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18</a:t>
            </a:r>
            <a:r>
              <a:rPr lang="ru-RU" dirty="0"/>
              <a:t> </a:t>
            </a:r>
            <a:r>
              <a:rPr lang="en-US" dirty="0"/>
              <a:t>PT BOLD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9549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N-SLIDES-2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AA1E633-79D5-475D-8EA0-4A9C5D9AFE9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KNOWLEDGE. EXPERIENCE. </a:t>
            </a:r>
            <a:r>
              <a:rPr lang="ru-RU"/>
              <a:t>С</a:t>
            </a:r>
            <a:r>
              <a:rPr lang="en-US"/>
              <a:t>RAFTSMANSHIP.</a:t>
            </a:r>
            <a:endParaRPr lang="en-US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1ACF85-7CA9-4654-9E9E-8209DE6353A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5183899" y="6363884"/>
            <a:ext cx="1824203" cy="365125"/>
          </a:xfrm>
        </p:spPr>
        <p:txBody>
          <a:bodyPr/>
          <a:lstStyle/>
          <a:p>
            <a:pPr algn="ctr"/>
            <a:fld id="{E899466B-3ACC-4963-9092-1D9E6EEC040E}" type="datetime1">
              <a:rPr lang="ru-RU" smtClean="0">
                <a:latin typeface="Arial" panose="020B0604020202020204" pitchFamily="34" charset="0"/>
                <a:cs typeface="Arial" panose="020B0604020202020204" pitchFamily="34" charset="0"/>
              </a:rPr>
              <a:t>13.11.2024</a:t>
            </a:fld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9220954-8F99-4AB7-91F2-9ACF169AA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Объект 5">
            <a:extLst>
              <a:ext uri="{FF2B5EF4-FFF2-40B4-BE49-F238E27FC236}">
                <a16:creationId xmlns:a16="http://schemas.microsoft.com/office/drawing/2014/main" id="{52AE3B61-C37E-46B4-9E22-1E83AB882CD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24421" y="1269212"/>
            <a:ext cx="5231555" cy="23398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333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Объект 5">
            <a:extLst>
              <a:ext uri="{FF2B5EF4-FFF2-40B4-BE49-F238E27FC236}">
                <a16:creationId xmlns:a16="http://schemas.microsoft.com/office/drawing/2014/main" id="{E92903ED-4E97-4D16-9375-927D6211B11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24419" y="3824294"/>
            <a:ext cx="5231556" cy="23398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333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Объект 5">
            <a:extLst>
              <a:ext uri="{FF2B5EF4-FFF2-40B4-BE49-F238E27FC236}">
                <a16:creationId xmlns:a16="http://schemas.microsoft.com/office/drawing/2014/main" id="{95219822-76C9-452A-9377-5ACFFAD5D218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336031" y="1268419"/>
            <a:ext cx="5231552" cy="23398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333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Объект 5">
            <a:extLst>
              <a:ext uri="{FF2B5EF4-FFF2-40B4-BE49-F238E27FC236}">
                <a16:creationId xmlns:a16="http://schemas.microsoft.com/office/drawing/2014/main" id="{836FC775-34AC-4D98-9BE6-4A1F8DA445A4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336027" y="3824290"/>
            <a:ext cx="5231556" cy="2339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333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834B55FA-FE6A-4189-AB3C-FA13D26D5D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4421" y="253462"/>
            <a:ext cx="8351900" cy="61712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400" b="1"/>
            </a:lvl1pPr>
          </a:lstStyle>
          <a:p>
            <a:pPr lvl="0"/>
            <a:r>
              <a:rPr lang="ru-RU" dirty="0"/>
              <a:t>ЗАГОЛОВОК СЛАЙДА,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18</a:t>
            </a:r>
            <a:r>
              <a:rPr lang="ru-RU" dirty="0"/>
              <a:t> </a:t>
            </a:r>
            <a:r>
              <a:rPr lang="en-US" dirty="0"/>
              <a:t>PT BOLD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8287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N-SLIDES-1/3X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AA1E633-79D5-475D-8EA0-4A9C5D9AFE9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KNOWLEDGE. EXPERIENCE. </a:t>
            </a:r>
            <a:r>
              <a:rPr lang="ru-RU"/>
              <a:t>С</a:t>
            </a:r>
            <a:r>
              <a:rPr lang="en-US"/>
              <a:t>RAFTSMANSHIP.</a:t>
            </a:r>
            <a:endParaRPr lang="en-US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1ACF85-7CA9-4654-9E9E-8209DE6353A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B69CA45F-F25F-4C12-B380-07B29BB5E19A}" type="datetime1">
              <a:rPr lang="ru-RU" smtClean="0">
                <a:latin typeface="Arial" panose="020B0604020202020204" pitchFamily="34" charset="0"/>
                <a:cs typeface="Arial" panose="020B0604020202020204" pitchFamily="34" charset="0"/>
              </a:rPr>
              <a:t>13.11.2024</a:t>
            </a:fld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9220954-8F99-4AB7-91F2-9ACF169AA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Объект 5">
            <a:extLst>
              <a:ext uri="{FF2B5EF4-FFF2-40B4-BE49-F238E27FC236}">
                <a16:creationId xmlns:a16="http://schemas.microsoft.com/office/drawing/2014/main" id="{52AE3B61-C37E-46B4-9E22-1E83AB882CD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24419" y="1269213"/>
            <a:ext cx="3647016" cy="489664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333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Объект 5">
            <a:extLst>
              <a:ext uri="{FF2B5EF4-FFF2-40B4-BE49-F238E27FC236}">
                <a16:creationId xmlns:a16="http://schemas.microsoft.com/office/drawing/2014/main" id="{836FC775-34AC-4D98-9BE6-4A1F8DA445A4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724405" y="1268413"/>
            <a:ext cx="6843183" cy="489743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333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Текст 5">
            <a:extLst>
              <a:ext uri="{FF2B5EF4-FFF2-40B4-BE49-F238E27FC236}">
                <a16:creationId xmlns:a16="http://schemas.microsoft.com/office/drawing/2014/main" id="{834B55FA-FE6A-4189-AB3C-FA13D26D5D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4421" y="253462"/>
            <a:ext cx="8351900" cy="61712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400" b="1"/>
            </a:lvl1pPr>
          </a:lstStyle>
          <a:p>
            <a:pPr lvl="0"/>
            <a:r>
              <a:rPr lang="ru-RU" dirty="0"/>
              <a:t>ЗАГОЛОВОК СЛАЙДА,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18</a:t>
            </a:r>
            <a:r>
              <a:rPr lang="ru-RU" dirty="0"/>
              <a:t> </a:t>
            </a:r>
            <a:r>
              <a:rPr lang="en-US" dirty="0"/>
              <a:t>PT BOLD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781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N-SLIDES-2/3X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AA1E633-79D5-475D-8EA0-4A9C5D9AFE9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KNOWLEDGE. EXPERIENCE. </a:t>
            </a:r>
            <a:r>
              <a:rPr lang="ru-RU"/>
              <a:t>С</a:t>
            </a:r>
            <a:r>
              <a:rPr lang="en-US"/>
              <a:t>RAFTSMANSHIP.</a:t>
            </a:r>
            <a:endParaRPr lang="en-US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1ACF85-7CA9-4654-9E9E-8209DE6353A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B42D4A81-E67B-45E9-A51E-770B7B0060A8}" type="datetime1">
              <a:rPr lang="ru-RU" smtClean="0">
                <a:latin typeface="Arial" panose="020B0604020202020204" pitchFamily="34" charset="0"/>
                <a:cs typeface="Arial" panose="020B0604020202020204" pitchFamily="34" charset="0"/>
              </a:rPr>
              <a:t>13.11.2024</a:t>
            </a:fld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9220954-8F99-4AB7-91F2-9ACF169AA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Объект 5">
            <a:extLst>
              <a:ext uri="{FF2B5EF4-FFF2-40B4-BE49-F238E27FC236}">
                <a16:creationId xmlns:a16="http://schemas.microsoft.com/office/drawing/2014/main" id="{52AE3B61-C37E-46B4-9E22-1E83AB882CD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20567" y="1265773"/>
            <a:ext cx="3647016" cy="490008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333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Объект 5">
            <a:extLst>
              <a:ext uri="{FF2B5EF4-FFF2-40B4-BE49-F238E27FC236}">
                <a16:creationId xmlns:a16="http://schemas.microsoft.com/office/drawing/2014/main" id="{836FC775-34AC-4D98-9BE6-4A1F8DA445A4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24422" y="1268414"/>
            <a:ext cx="6843183" cy="489743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333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Текст 5">
            <a:extLst>
              <a:ext uri="{FF2B5EF4-FFF2-40B4-BE49-F238E27FC236}">
                <a16:creationId xmlns:a16="http://schemas.microsoft.com/office/drawing/2014/main" id="{834B55FA-FE6A-4189-AB3C-FA13D26D5D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4421" y="253462"/>
            <a:ext cx="8351900" cy="61712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400" b="1"/>
            </a:lvl1pPr>
          </a:lstStyle>
          <a:p>
            <a:pPr lvl="0"/>
            <a:r>
              <a:rPr lang="ru-RU" dirty="0"/>
              <a:t>ЗАГОЛОВОК СЛАЙДА,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18</a:t>
            </a:r>
            <a:r>
              <a:rPr lang="ru-RU" dirty="0"/>
              <a:t> </a:t>
            </a:r>
            <a:r>
              <a:rPr lang="en-US" dirty="0"/>
              <a:t>PT BOLD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4755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N-SLIDES-2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AA1E633-79D5-475D-8EA0-4A9C5D9AFE9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KNOWLEDGE. EXPERIENCE. </a:t>
            </a:r>
            <a:r>
              <a:rPr lang="ru-RU"/>
              <a:t>С</a:t>
            </a:r>
            <a:r>
              <a:rPr lang="en-US"/>
              <a:t>RAFTSMANSHIP.</a:t>
            </a:r>
            <a:endParaRPr lang="en-US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1ACF85-7CA9-4654-9E9E-8209DE6353A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A74431EA-4493-4FEE-819E-2829996E4E34}" type="datetime1">
              <a:rPr lang="ru-RU" smtClean="0">
                <a:latin typeface="Arial" panose="020B0604020202020204" pitchFamily="34" charset="0"/>
                <a:cs typeface="Arial" panose="020B0604020202020204" pitchFamily="34" charset="0"/>
              </a:rPr>
              <a:t>13.11.2024</a:t>
            </a:fld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9220954-8F99-4AB7-91F2-9ACF169AA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Объект 5">
            <a:extLst>
              <a:ext uri="{FF2B5EF4-FFF2-40B4-BE49-F238E27FC236}">
                <a16:creationId xmlns:a16="http://schemas.microsoft.com/office/drawing/2014/main" id="{52AE3B61-C37E-46B4-9E22-1E83AB882CD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15954" y="3824288"/>
            <a:ext cx="10951633" cy="23415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333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Объект 5">
            <a:extLst>
              <a:ext uri="{FF2B5EF4-FFF2-40B4-BE49-F238E27FC236}">
                <a16:creationId xmlns:a16="http://schemas.microsoft.com/office/drawing/2014/main" id="{836FC775-34AC-4D98-9BE6-4A1F8DA445A4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24420" y="1268414"/>
            <a:ext cx="10943165" cy="23399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333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id="{834B55FA-FE6A-4189-AB3C-FA13D26D5D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4421" y="253462"/>
            <a:ext cx="8351900" cy="61712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400" b="1"/>
            </a:lvl1pPr>
          </a:lstStyle>
          <a:p>
            <a:pPr lvl="0"/>
            <a:r>
              <a:rPr lang="ru-RU" dirty="0"/>
              <a:t>ЗАГОЛОВОК СЛАЙДА,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18</a:t>
            </a:r>
            <a:r>
              <a:rPr lang="ru-RU" dirty="0"/>
              <a:t> </a:t>
            </a:r>
            <a:r>
              <a:rPr lang="en-US" dirty="0"/>
              <a:t>PT BOLD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93690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 slid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/>
          <p:cNvSpPr>
            <a:spLocks noGrp="1"/>
          </p:cNvSpPr>
          <p:nvPr>
            <p:ph type="body" sz="quarter" idx="11"/>
          </p:nvPr>
        </p:nvSpPr>
        <p:spPr>
          <a:xfrm>
            <a:off x="865188" y="1801813"/>
            <a:ext cx="10272712" cy="4446587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6364652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n-Red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AA1E633-79D5-475D-8EA0-4A9C5D9AFE9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en-US"/>
              <a:t>KNOWLEDGE. EXPERIENCE. </a:t>
            </a:r>
            <a:r>
              <a:rPr lang="ru-RU"/>
              <a:t>С</a:t>
            </a:r>
            <a:r>
              <a:rPr lang="en-US"/>
              <a:t>RAFTSMANSHIP.</a:t>
            </a:r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1ACF85-7CA9-4654-9E9E-8209DE6353A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B21B0233-B04F-4B81-BA4D-7154FFCF544D}" type="datetime1">
              <a:rPr lang="ru-RU" smtClean="0">
                <a:latin typeface="Arial" panose="020B0604020202020204" pitchFamily="34" charset="0"/>
                <a:cs typeface="Arial" panose="020B0604020202020204" pitchFamily="34" charset="0"/>
              </a:rPr>
              <a:t>13.11.2024</a:t>
            </a:fld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9220954-8F99-4AB7-91F2-9ACF169AA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WWW.TN-EUROPE.COM</a:t>
            </a:r>
            <a:endParaRPr lang="ru-RU" dirty="0"/>
          </a:p>
        </p:txBody>
      </p:sp>
      <p:sp>
        <p:nvSpPr>
          <p:cNvPr id="8" name="Текст 13">
            <a:extLst>
              <a:ext uri="{FF2B5EF4-FFF2-40B4-BE49-F238E27FC236}">
                <a16:creationId xmlns:a16="http://schemas.microsoft.com/office/drawing/2014/main" id="{2FEF8367-542B-4284-8320-7C3E70FF6A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4422" y="1268419"/>
            <a:ext cx="9312005" cy="216058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733" b="1">
                <a:solidFill>
                  <a:schemeClr val="bg2"/>
                </a:solidFill>
              </a:defRPr>
            </a:lvl1pPr>
          </a:lstStyle>
          <a:p>
            <a:pPr lvl="0"/>
            <a:r>
              <a:rPr lang="ru-RU" dirty="0"/>
              <a:t>ЗАГОЛОВОК ПОДРАЗДЕЛА, </a:t>
            </a:r>
            <a:br>
              <a:rPr lang="ru-RU" dirty="0"/>
            </a:br>
            <a:r>
              <a:rPr lang="ru-RU" dirty="0"/>
              <a:t>ВАРИАНТ 1,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28 PT</a:t>
            </a:r>
            <a:r>
              <a:rPr lang="ru-RU" dirty="0"/>
              <a:t> </a:t>
            </a:r>
            <a:r>
              <a:rPr lang="en-US" dirty="0"/>
              <a:t>BOLD</a:t>
            </a:r>
          </a:p>
        </p:txBody>
      </p:sp>
    </p:spTree>
    <p:extLst>
      <p:ext uri="{BB962C8B-B14F-4D97-AF65-F5344CB8AC3E}">
        <p14:creationId xmlns:p14="http://schemas.microsoft.com/office/powerpoint/2010/main" val="300882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8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E8AE691-D4E1-42D2-8869-8BCE6B8C07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6043" y="6669366"/>
            <a:ext cx="1678032" cy="7425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fld id="{4C60DF08-15B8-476C-B742-7E02E1937172}" type="datetime1">
              <a:rPr lang="ru-RU" smtClean="0"/>
              <a:t>13.11.2024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9839C97-0FCA-4AFC-8C0F-3CB00F2E3A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06048" y="6669366"/>
            <a:ext cx="2493577" cy="7425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bg2"/>
                </a:solidFill>
              </a:defRPr>
            </a:lvl1pPr>
          </a:lstStyle>
          <a:p>
            <a:r>
              <a:rPr lang="en-US"/>
              <a:t>KNOWLEDGE. EXPERIENCE. </a:t>
            </a:r>
            <a:r>
              <a:rPr lang="ru-RU"/>
              <a:t>С</a:t>
            </a:r>
            <a:r>
              <a:rPr lang="en-US"/>
              <a:t>RAFTSMANSHIP.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1E59A59-122D-48D8-8A1A-B49E1B82D7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1424" y="6669366"/>
            <a:ext cx="2743200" cy="7425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67">
                <a:solidFill>
                  <a:schemeClr val="bg2"/>
                </a:solidFill>
              </a:defRPr>
            </a:lvl1pPr>
          </a:lstStyle>
          <a:p>
            <a:fld id="{EF09C22F-CFE1-41E9-8302-6DD5C04180D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8767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0" r:id="rId1"/>
    <p:sldLayoutId id="2147484851" r:id="rId2"/>
    <p:sldLayoutId id="2147484852" r:id="rId3"/>
    <p:sldLayoutId id="2147484890" r:id="rId4"/>
  </p:sldLayoutIdLst>
  <p:hf hdr="0"/>
  <p:txStyles>
    <p:titleStyle>
      <a:lvl1pPr algn="l" defTabSz="457189" rtl="0" eaLnBrk="1" latinLnBrk="0" hangingPunct="1">
        <a:spcBef>
          <a:spcPct val="0"/>
        </a:spcBef>
        <a:buNone/>
        <a:defRPr lang="en-US" sz="2000" b="1" i="0" kern="1200" cap="none" dirty="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8" pos="295">
          <p15:clr>
            <a:srgbClr val="000000"/>
          </p15:clr>
        </p15:guide>
        <p15:guide id="54" pos="5465">
          <p15:clr>
            <a:srgbClr val="000000"/>
          </p15:clr>
        </p15:guide>
        <p15:guide id="55" orient="horz" pos="2981">
          <p15:clr>
            <a:srgbClr val="000000"/>
          </p15:clr>
        </p15:guide>
        <p15:guide id="56" orient="horz" pos="429">
          <p15:clr>
            <a:srgbClr val="000000"/>
          </p15:clr>
        </p15:guide>
        <p15:guide id="57" orient="horz" pos="3117">
          <p15:clr>
            <a:srgbClr val="9FCC3B"/>
          </p15:clr>
        </p15:guide>
        <p15:guide id="58" pos="2880">
          <p15:clr>
            <a:srgbClr val="F26B43"/>
          </p15:clr>
        </p15:guide>
        <p15:guide id="72" orient="horz" pos="599">
          <p15:clr>
            <a:srgbClr val="5ACBF0"/>
          </p15:clr>
        </p15:guide>
        <p15:guide id="78" orient="horz" pos="260">
          <p15:clr>
            <a:srgbClr val="547EBF"/>
          </p15:clr>
        </p15:guide>
        <p15:guide id="79" orient="horz" pos="175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00A055F-5556-44BC-9E50-D81185959FC7}"/>
              </a:ext>
            </a:extLst>
          </p:cNvPr>
          <p:cNvSpPr/>
          <p:nvPr/>
        </p:nvSpPr>
        <p:spPr>
          <a:xfrm>
            <a:off x="-12181" y="6323017"/>
            <a:ext cx="12192000" cy="549275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800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0E0408-C1F6-4C8C-8BE6-F3546C50E1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4418" y="6363886"/>
            <a:ext cx="395553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67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KNOWLEDGE. EXPERIENCE. </a:t>
            </a:r>
            <a:r>
              <a:rPr lang="ru-RU" dirty="0"/>
              <a:t>С</a:t>
            </a:r>
            <a:r>
              <a:rPr lang="en-US" dirty="0"/>
              <a:t>RAFTSMANSHIP.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5466302-3DD1-48F9-8FAB-6EFFD8B2EA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83722" y="6363884"/>
            <a:ext cx="182456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67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algn="ctr"/>
            <a:fld id="{B5A7A0C8-4251-40E1-B1E7-64BB3C867653}" type="datetime1">
              <a:rPr lang="ru-RU" smtClean="0">
                <a:cs typeface="Arial" panose="020B0604020202020204" pitchFamily="34" charset="0"/>
              </a:rPr>
              <a:t>13.11.2024</a:t>
            </a:fld>
            <a:endParaRPr lang="ru-RU" dirty="0">
              <a:cs typeface="Arial" panose="020B0604020202020204" pitchFamily="34" charset="0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5FB14D-F546-4F52-833E-F364C4C066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32851" y="6363884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67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3324DE2-2475-424A-ADCA-C776E5B3D125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9657656" y="240840"/>
            <a:ext cx="2078883" cy="483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477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4" r:id="rId1"/>
    <p:sldLayoutId id="2147484889" r:id="rId2"/>
    <p:sldLayoutId id="2147484855" r:id="rId3"/>
    <p:sldLayoutId id="2147484856" r:id="rId4"/>
    <p:sldLayoutId id="2147484857" r:id="rId5"/>
    <p:sldLayoutId id="2147484858" r:id="rId6"/>
    <p:sldLayoutId id="2147484859" r:id="rId7"/>
    <p:sldLayoutId id="2147484891" r:id="rId8"/>
  </p:sldLayoutIdLst>
  <p:transition>
    <p:fade/>
  </p:transition>
  <p:hf hdr="0"/>
  <p:txStyles>
    <p:titleStyle>
      <a:lvl1pPr algn="l" defTabSz="457189" rtl="0" eaLnBrk="1" latinLnBrk="0" hangingPunct="1">
        <a:spcBef>
          <a:spcPct val="0"/>
        </a:spcBef>
        <a:buNone/>
        <a:defRPr lang="en-US" sz="2000" b="1" i="0" kern="1200" cap="none" dirty="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8" pos="295">
          <p15:clr>
            <a:srgbClr val="000000"/>
          </p15:clr>
        </p15:guide>
        <p15:guide id="54" pos="5465">
          <p15:clr>
            <a:srgbClr val="000000"/>
          </p15:clr>
        </p15:guide>
        <p15:guide id="55" orient="horz" pos="2913">
          <p15:clr>
            <a:srgbClr val="000000"/>
          </p15:clr>
        </p15:guide>
        <p15:guide id="56" orient="horz" pos="441">
          <p15:clr>
            <a:srgbClr val="9FCC3B"/>
          </p15:clr>
        </p15:guide>
        <p15:guide id="57" orient="horz" pos="3117">
          <p15:clr>
            <a:srgbClr val="9FCC3B"/>
          </p15:clr>
        </p15:guide>
        <p15:guide id="58" pos="2880">
          <p15:clr>
            <a:srgbClr val="F26B43"/>
          </p15:clr>
        </p15:guide>
        <p15:guide id="72" orient="horz" pos="599">
          <p15:clr>
            <a:srgbClr val="000000"/>
          </p15:clr>
        </p15:guide>
        <p15:guide id="78" orient="horz" pos="260">
          <p15:clr>
            <a:srgbClr val="9FCC3B"/>
          </p15:clr>
        </p15:guide>
        <p15:guide id="80" orient="horz" pos="2386">
          <p15:clr>
            <a:srgbClr val="A4A3A4"/>
          </p15:clr>
        </p15:guide>
        <p15:guide id="81" orient="horz" pos="1195">
          <p15:clr>
            <a:srgbClr val="A4A3A4"/>
          </p15:clr>
        </p15:guide>
        <p15:guide id="87" orient="horz" pos="1705">
          <p15:clr>
            <a:srgbClr val="5ACBF0"/>
          </p15:clr>
        </p15:guide>
        <p15:guide id="88" orient="horz" pos="1807">
          <p15:clr>
            <a:srgbClr val="5ACBF0"/>
          </p15:clr>
        </p15:guide>
        <p15:guide id="90" pos="2767">
          <p15:clr>
            <a:srgbClr val="5ACBF0"/>
          </p15:clr>
        </p15:guide>
        <p15:guide id="91" pos="2993">
          <p15:clr>
            <a:srgbClr val="5ACBF0"/>
          </p15:clr>
        </p15:guide>
        <p15:guide id="92" orient="horz" pos="175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0E0408-C1F6-4C8C-8BE6-F3546C50E1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5954" y="6040446"/>
            <a:ext cx="420185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33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en-US"/>
              <a:t>KNOWLEDGE. EXPERIENCE. </a:t>
            </a:r>
            <a:r>
              <a:rPr lang="ru-RU"/>
              <a:t>С</a:t>
            </a:r>
            <a:r>
              <a:rPr lang="en-US"/>
              <a:t>RAFTSMANSHIP.</a:t>
            </a:r>
            <a:endParaRPr lang="ru-RU" dirty="0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5466302-3DD1-48F9-8FAB-6EFFD8B2EA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24400" y="6040444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67">
                <a:solidFill>
                  <a:schemeClr val="bg2"/>
                </a:solidFill>
              </a:defRPr>
            </a:lvl1pPr>
          </a:lstStyle>
          <a:p>
            <a:pPr algn="ctr"/>
            <a:fld id="{4DEFC803-A2E6-45B9-88A4-1777808AFAE5}" type="datetime1">
              <a:rPr lang="ru-RU" smtClean="0">
                <a:cs typeface="Arial" panose="020B0604020202020204" pitchFamily="34" charset="0"/>
              </a:rPr>
              <a:t>13.11.2024</a:t>
            </a:fld>
            <a:endParaRPr lang="ru-RU" dirty="0">
              <a:cs typeface="Arial" panose="020B0604020202020204" pitchFamily="34" charset="0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5FB14D-F546-4F52-833E-F364C4C066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32851" y="6040444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33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WWW.TN-EUROPE.COM</a:t>
            </a:r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B4D2927-CAE6-4B8E-B0CB-2B58733F9D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43556" y="240840"/>
            <a:ext cx="2107082" cy="483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893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61" r:id="rId1"/>
  </p:sldLayoutIdLst>
  <p:hf hdr="0"/>
  <p:txStyles>
    <p:titleStyle>
      <a:lvl1pPr algn="l" defTabSz="457189" rtl="0" eaLnBrk="1" latinLnBrk="0" hangingPunct="1">
        <a:spcBef>
          <a:spcPct val="0"/>
        </a:spcBef>
        <a:buNone/>
        <a:defRPr lang="en-US" sz="2000" b="1" i="0" kern="1200" cap="none" dirty="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8" pos="295">
          <p15:clr>
            <a:srgbClr val="000000"/>
          </p15:clr>
        </p15:guide>
        <p15:guide id="54" pos="5465">
          <p15:clr>
            <a:srgbClr val="000000"/>
          </p15:clr>
        </p15:guide>
        <p15:guide id="55" orient="horz" pos="2981">
          <p15:clr>
            <a:srgbClr val="000000"/>
          </p15:clr>
        </p15:guide>
        <p15:guide id="56" orient="horz" pos="429">
          <p15:clr>
            <a:srgbClr val="000000"/>
          </p15:clr>
        </p15:guide>
        <p15:guide id="57" orient="horz" pos="3117">
          <p15:clr>
            <a:srgbClr val="9FCC3B"/>
          </p15:clr>
        </p15:guide>
        <p15:guide id="58" pos="2880">
          <p15:clr>
            <a:srgbClr val="F26B43"/>
          </p15:clr>
        </p15:guide>
        <p15:guide id="72" orient="horz" pos="599">
          <p15:clr>
            <a:srgbClr val="5ACBF0"/>
          </p15:clr>
        </p15:guide>
        <p15:guide id="78" orient="horz" pos="260">
          <p15:clr>
            <a:srgbClr val="547EBF"/>
          </p15:clr>
        </p15:guide>
        <p15:guide id="79" orient="horz" pos="17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ursa.ru/products/bw/ursabw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image" Target="../media/image2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fi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fi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fi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fif"/><Relationship Id="rId2" Type="http://schemas.openxmlformats.org/officeDocument/2006/relationships/image" Target="../media/image43.jf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mailto:Akulov.v@tn.ru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>
            <a:extLst>
              <a:ext uri="{FF2B5EF4-FFF2-40B4-BE49-F238E27FC236}">
                <a16:creationId xmlns:a16="http://schemas.microsoft.com/office/drawing/2014/main" id="{41736F72-0A32-4999-9213-0FEC11A274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err="1"/>
              <a:t>Задувная</a:t>
            </a:r>
            <a:r>
              <a:rPr lang="ru-RU" dirty="0"/>
              <a:t> </a:t>
            </a:r>
            <a:r>
              <a:rPr lang="ru-RU" dirty="0" smtClean="0"/>
              <a:t>вата</a:t>
            </a:r>
            <a:r>
              <a:rPr lang="en-US" dirty="0" smtClean="0"/>
              <a:t> </a:t>
            </a:r>
            <a:r>
              <a:rPr lang="fi-FI" dirty="0" smtClean="0"/>
              <a:t>URSA BW</a:t>
            </a:r>
            <a:r>
              <a:rPr lang="ru-RU" dirty="0" smtClean="0"/>
              <a:t> для утепления чердаков многоквартирных домов</a:t>
            </a:r>
            <a:endParaRPr lang="ru-RU" dirty="0"/>
          </a:p>
        </p:txBody>
      </p:sp>
      <p:sp>
        <p:nvSpPr>
          <p:cNvPr id="6" name="Дата 5">
            <a:extLst>
              <a:ext uri="{FF2B5EF4-FFF2-40B4-BE49-F238E27FC236}">
                <a16:creationId xmlns:a16="http://schemas.microsoft.com/office/drawing/2014/main" id="{249728E2-4630-47DA-BFC8-3E2D6E5D7E8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BFF334-13AA-4C6E-B7F9-DA54D7C7C743}" type="datetime1">
              <a:rPr lang="ru-RU" smtClean="0"/>
              <a:t>13.11.2024</a:t>
            </a:fld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8F76DF20-2769-4F6B-9E3B-B994E3044E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KNOWLEDGE. EXPERIENCE. </a:t>
            </a:r>
            <a:r>
              <a:rPr lang="ru-RU" dirty="0"/>
              <a:t>С</a:t>
            </a:r>
            <a:r>
              <a:rPr lang="en-US" dirty="0"/>
              <a:t>RAFTSMANSHIP.</a:t>
            </a:r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8A68386-664F-4D21-89C2-5C46AC832E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F09C22F-CFE1-41E9-8302-6DD5C04180D7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9" name="Google Shape;361;p26">
            <a:extLst>
              <a:ext uri="{FF2B5EF4-FFF2-40B4-BE49-F238E27FC236}">
                <a16:creationId xmlns:a16="http://schemas.microsoft.com/office/drawing/2014/main" id="{42424230-A9E2-4C46-A1EF-A71DCAAC2537}"/>
              </a:ext>
            </a:extLst>
          </p:cNvPr>
          <p:cNvSpPr txBox="1"/>
          <p:nvPr/>
        </p:nvSpPr>
        <p:spPr>
          <a:xfrm>
            <a:off x="631920" y="4407183"/>
            <a:ext cx="5535409" cy="428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b="1" dirty="0" smtClean="0">
                <a:solidFill>
                  <a:schemeClr val="bg2"/>
                </a:solidFill>
              </a:rPr>
              <a:t>Василий Акулов, </a:t>
            </a:r>
            <a:r>
              <a:rPr lang="ru-RU" b="1" dirty="0" smtClean="0">
                <a:solidFill>
                  <a:schemeClr val="bg2"/>
                </a:solidFill>
              </a:rPr>
              <a:t>Ноябрь </a:t>
            </a:r>
            <a:r>
              <a:rPr lang="ru-RU" b="1" dirty="0" smtClean="0">
                <a:solidFill>
                  <a:schemeClr val="bg2"/>
                </a:solidFill>
              </a:rPr>
              <a:t>2024</a:t>
            </a:r>
            <a:endParaRPr lang="ru-RU" b="1" dirty="0">
              <a:solidFill>
                <a:schemeClr val="bg2"/>
              </a:solidFill>
            </a:endParaRPr>
          </a:p>
          <a:p>
            <a:pPr marL="198000" marR="0" lvl="0" indent="-1218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</a:pPr>
            <a:endParaRPr b="0" i="0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B475D250-49DB-4432-8DBA-CF0B86940F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KNOWLEDGE. EXPERIENCE. </a:t>
            </a:r>
            <a:r>
              <a:rPr lang="ru-RU"/>
              <a:t>С</a:t>
            </a:r>
            <a:r>
              <a:rPr lang="en-US"/>
              <a:t>RAFTSMANSHIP.</a:t>
            </a:r>
            <a:endParaRPr lang="en-US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7A090EC-4574-4C19-9D2C-48EEB7DF6D0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5A11FC8D-EAD3-4641-A56E-8063B1C044FB}" type="datetime1">
              <a:rPr lang="ru-RU" smtClean="0">
                <a:latin typeface="Arial" panose="020B0604020202020204" pitchFamily="34" charset="0"/>
                <a:cs typeface="Arial" panose="020B0604020202020204" pitchFamily="34" charset="0"/>
              </a:rPr>
              <a:t>13.11.2024</a:t>
            </a:fld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05C9DA0-F478-4AD3-9113-6BA758C99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Google Shape;361;p26">
            <a:extLst>
              <a:ext uri="{FF2B5EF4-FFF2-40B4-BE49-F238E27FC236}">
                <a16:creationId xmlns:a16="http://schemas.microsoft.com/office/drawing/2014/main" id="{42424230-A9E2-4C46-A1EF-A71DCAAC2537}"/>
              </a:ext>
            </a:extLst>
          </p:cNvPr>
          <p:cNvSpPr txBox="1"/>
          <p:nvPr/>
        </p:nvSpPr>
        <p:spPr>
          <a:xfrm>
            <a:off x="712989" y="2419621"/>
            <a:ext cx="5535409" cy="2529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 err="1"/>
              <a:t>Легкий</a:t>
            </a:r>
            <a:r>
              <a:rPr lang="en-US" dirty="0"/>
              <a:t>, </a:t>
            </a:r>
            <a:r>
              <a:rPr lang="en-US" dirty="0" err="1"/>
              <a:t>упругий</a:t>
            </a:r>
            <a:r>
              <a:rPr lang="en-US" dirty="0"/>
              <a:t> </a:t>
            </a:r>
            <a:r>
              <a:rPr lang="en-US" dirty="0" err="1"/>
              <a:t>изоляционный</a:t>
            </a:r>
            <a:r>
              <a:rPr lang="en-US" dirty="0"/>
              <a:t> </a:t>
            </a:r>
            <a:r>
              <a:rPr lang="en-US" dirty="0" err="1"/>
              <a:t>материал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основе</a:t>
            </a:r>
            <a:r>
              <a:rPr lang="en-US" dirty="0"/>
              <a:t> </a:t>
            </a:r>
            <a:r>
              <a:rPr lang="en-US" dirty="0" err="1"/>
              <a:t>стекловолокна</a:t>
            </a:r>
            <a:r>
              <a:rPr lang="en-US" dirty="0"/>
              <a:t> в </a:t>
            </a:r>
            <a:r>
              <a:rPr lang="en-US" dirty="0" err="1"/>
              <a:t>виде</a:t>
            </a:r>
            <a:r>
              <a:rPr lang="en-US" dirty="0"/>
              <a:t> </a:t>
            </a:r>
            <a:r>
              <a:rPr lang="en-US" dirty="0" err="1"/>
              <a:t>гранул</a:t>
            </a:r>
            <a:r>
              <a:rPr lang="en-US" dirty="0"/>
              <a:t>, </a:t>
            </a:r>
            <a:r>
              <a:rPr lang="en-US" dirty="0" err="1"/>
              <a:t>небольших</a:t>
            </a:r>
            <a:r>
              <a:rPr lang="en-US" dirty="0"/>
              <a:t> </a:t>
            </a:r>
            <a:r>
              <a:rPr lang="en-US" dirty="0" err="1"/>
              <a:t>кусочков</a:t>
            </a:r>
            <a:r>
              <a:rPr lang="en-US" dirty="0"/>
              <a:t> </a:t>
            </a:r>
            <a:r>
              <a:rPr lang="en-US" dirty="0" err="1"/>
              <a:t>произвольной</a:t>
            </a:r>
            <a:r>
              <a:rPr lang="en-US" dirty="0"/>
              <a:t> </a:t>
            </a:r>
            <a:r>
              <a:rPr lang="en-US" dirty="0" err="1"/>
              <a:t>формы</a:t>
            </a:r>
            <a:r>
              <a:rPr lang="en-US" dirty="0"/>
              <a:t>. 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 err="1"/>
              <a:t>Применяется</a:t>
            </a:r>
            <a:r>
              <a:rPr lang="en-US" dirty="0"/>
              <a:t> в </a:t>
            </a:r>
            <a:r>
              <a:rPr lang="en-US" dirty="0" err="1"/>
              <a:t>каркасных</a:t>
            </a:r>
            <a:r>
              <a:rPr lang="en-US" dirty="0"/>
              <a:t> </a:t>
            </a:r>
            <a:r>
              <a:rPr lang="en-US" dirty="0" err="1"/>
              <a:t>конструкциях</a:t>
            </a:r>
            <a:r>
              <a:rPr lang="en-US" dirty="0"/>
              <a:t>, </a:t>
            </a:r>
            <a:r>
              <a:rPr lang="en-US" dirty="0" err="1"/>
              <a:t>многослойных</a:t>
            </a:r>
            <a:r>
              <a:rPr lang="en-US" dirty="0"/>
              <a:t> </a:t>
            </a:r>
            <a:r>
              <a:rPr lang="en-US" dirty="0" err="1"/>
              <a:t>стенах</a:t>
            </a:r>
            <a:r>
              <a:rPr lang="en-US" dirty="0"/>
              <a:t>, </a:t>
            </a:r>
            <a:r>
              <a:rPr lang="en-US" dirty="0" err="1"/>
              <a:t>скатных</a:t>
            </a:r>
            <a:r>
              <a:rPr lang="en-US" dirty="0"/>
              <a:t> </a:t>
            </a:r>
            <a:r>
              <a:rPr lang="en-US" dirty="0" err="1"/>
              <a:t>кровлях</a:t>
            </a:r>
            <a:r>
              <a:rPr lang="en-US" dirty="0"/>
              <a:t>, </a:t>
            </a:r>
            <a:r>
              <a:rPr lang="en-US" dirty="0" err="1"/>
              <a:t>чердаках</a:t>
            </a:r>
            <a:r>
              <a:rPr lang="en-US" dirty="0"/>
              <a:t>, в </a:t>
            </a:r>
            <a:r>
              <a:rPr lang="en-US" dirty="0" err="1"/>
              <a:t>полах</a:t>
            </a:r>
            <a:r>
              <a:rPr lang="en-US" dirty="0"/>
              <a:t> </a:t>
            </a:r>
            <a:r>
              <a:rPr lang="en-US" dirty="0" err="1"/>
              <a:t>по</a:t>
            </a:r>
            <a:r>
              <a:rPr lang="en-US" dirty="0"/>
              <a:t> </a:t>
            </a:r>
            <a:r>
              <a:rPr lang="en-US" dirty="0" err="1"/>
              <a:t>лагам</a:t>
            </a:r>
            <a:r>
              <a:rPr lang="en-US" dirty="0" smtClean="0"/>
              <a:t>.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 smtClean="0"/>
              <a:t>Информация по материалу на сайте: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F0"/>
                </a:solidFill>
                <a:hlinkClick r:id="rId2"/>
              </a:rPr>
              <a:t>https://www.ursa.ru/products/bw/ursabw</a:t>
            </a:r>
            <a:r>
              <a:rPr lang="en-US" dirty="0" smtClean="0">
                <a:solidFill>
                  <a:srgbClr val="00B0F0"/>
                </a:solidFill>
                <a:hlinkClick r:id="rId2"/>
              </a:rPr>
              <a:t>/</a:t>
            </a:r>
            <a:r>
              <a:rPr lang="ru-RU" dirty="0" smtClean="0">
                <a:solidFill>
                  <a:srgbClr val="00B0F0"/>
                </a:solidFill>
              </a:rPr>
              <a:t> 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ru-RU" dirty="0" smtClean="0">
              <a:solidFill>
                <a:srgbClr val="00B0F0"/>
              </a:solidFill>
            </a:endParaRP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198000" marR="0" lvl="0" indent="-1218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</a:pPr>
            <a:endParaRPr sz="1200" b="0" i="0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363;p26">
            <a:extLst>
              <a:ext uri="{FF2B5EF4-FFF2-40B4-BE49-F238E27FC236}">
                <a16:creationId xmlns:a16="http://schemas.microsoft.com/office/drawing/2014/main" id="{A6802B6F-2845-4225-B87B-C050F725B9F3}"/>
              </a:ext>
            </a:extLst>
          </p:cNvPr>
          <p:cNvSpPr txBox="1"/>
          <p:nvPr/>
        </p:nvSpPr>
        <p:spPr>
          <a:xfrm>
            <a:off x="624421" y="144486"/>
            <a:ext cx="8012734" cy="1232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ru-RU" sz="3600" b="1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Что такое </a:t>
            </a:r>
            <a:r>
              <a:rPr lang="ru-RU" sz="3600" b="1" dirty="0" err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задувная</a:t>
            </a:r>
            <a:endParaRPr lang="en-US" sz="3600" b="1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ru-RU" sz="3600" b="1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минеральная изоляция</a:t>
            </a:r>
            <a:endParaRPr lang="en-US" sz="3600" b="1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URSA BW</a:t>
            </a:r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0A35DAD-689C-42CA-9552-6D60178A77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9" r="13297" b="4"/>
          <a:stretch/>
        </p:blipFill>
        <p:spPr>
          <a:xfrm>
            <a:off x="9282959" y="727350"/>
            <a:ext cx="2909042" cy="2701649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665F485A-4FFD-4F74-AC93-88EDEF1BC3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442"/>
          <a:stretch/>
        </p:blipFill>
        <p:spPr bwMode="auto">
          <a:xfrm>
            <a:off x="6613547" y="727351"/>
            <a:ext cx="3270762" cy="2701649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3E1409B-EB55-4759-9EDC-2B8F199E01D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3901"/>
          <a:stretch/>
        </p:blipFill>
        <p:spPr>
          <a:xfrm>
            <a:off x="6656589" y="3456432"/>
            <a:ext cx="5535410" cy="2701657"/>
          </a:xfrm>
          <a:custGeom>
            <a:avLst/>
            <a:gdLst/>
            <a:ahLst/>
            <a:cxnLst/>
            <a:rect l="l" t="t" r="r" b="b"/>
            <a:pathLst>
              <a:path w="7023646" h="3401568">
                <a:moveTo>
                  <a:pt x="749132" y="0"/>
                </a:moveTo>
                <a:lnTo>
                  <a:pt x="7023646" y="0"/>
                </a:lnTo>
                <a:lnTo>
                  <a:pt x="7023646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1058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8C33EF40-BCAC-4DFA-A09D-20AF6218A3A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KNOWLEDGE. EXPERIENCE. </a:t>
            </a:r>
            <a:r>
              <a:rPr lang="ru-RU"/>
              <a:t>С</a:t>
            </a:r>
            <a:r>
              <a:rPr lang="en-US"/>
              <a:t>RAFTSMANSHIP.</a:t>
            </a:r>
            <a:endParaRPr lang="en-US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F99EC4E-592E-4373-80CC-94BE5EEE023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5A11FC8D-EAD3-4641-A56E-8063B1C044FB}" type="datetime1">
              <a:rPr lang="ru-RU" smtClean="0">
                <a:latin typeface="Arial" panose="020B0604020202020204" pitchFamily="34" charset="0"/>
                <a:cs typeface="Arial" panose="020B0604020202020204" pitchFamily="34" charset="0"/>
              </a:rPr>
              <a:t>13.11.2024</a:t>
            </a:fld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2FF2882-ED17-4B8A-89F2-C792EE45F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9" name="Google Shape;374;p27">
            <a:extLst>
              <a:ext uri="{FF2B5EF4-FFF2-40B4-BE49-F238E27FC236}">
                <a16:creationId xmlns:a16="http://schemas.microsoft.com/office/drawing/2014/main" id="{5270C384-97B0-4093-866E-C8A7C1D654C4}"/>
              </a:ext>
            </a:extLst>
          </p:cNvPr>
          <p:cNvSpPr txBox="1"/>
          <p:nvPr/>
        </p:nvSpPr>
        <p:spPr>
          <a:xfrm>
            <a:off x="624421" y="144486"/>
            <a:ext cx="8012734" cy="1306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ru-RU" sz="3600" b="1" dirty="0">
                <a:solidFill>
                  <a:schemeClr val="accent1"/>
                </a:solidFill>
                <a:latin typeface="Arial"/>
                <a:cs typeface="Arial"/>
                <a:sym typeface="Arial"/>
              </a:rPr>
              <a:t>Сертификаты, документы по продукту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dirty="0"/>
          </a:p>
        </p:txBody>
      </p:sp>
      <p:pic>
        <p:nvPicPr>
          <p:cNvPr id="13" name="Рисунок 12" descr="Изображение выглядит как текст, снимок экран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8E794943-4E21-4245-892F-9171406C1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28" y="1498433"/>
            <a:ext cx="4326944" cy="3031401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текст, снимок экрана, Шрифт, Печать&#10;&#10;Автоматически созданное описание">
            <a:extLst>
              <a:ext uri="{FF2B5EF4-FFF2-40B4-BE49-F238E27FC236}">
                <a16:creationId xmlns:a16="http://schemas.microsoft.com/office/drawing/2014/main" id="{727FDCFB-29AC-49F9-B96E-B2ACC9A15D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055" y="1498433"/>
            <a:ext cx="2409032" cy="2802776"/>
          </a:xfrm>
          <a:prstGeom prst="rect">
            <a:avLst/>
          </a:prstGeom>
        </p:spPr>
      </p:pic>
      <p:pic>
        <p:nvPicPr>
          <p:cNvPr id="15" name="Рисунок 14" descr="Изображение выглядит как текст, письмо, снимок экран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FE136262-13B5-448B-9F08-66AE692025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7087" y="1426458"/>
            <a:ext cx="2425967" cy="317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20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B475D250-49DB-4432-8DBA-CF0B86940F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KNOWLEDGE. EXPERIENCE. </a:t>
            </a:r>
            <a:r>
              <a:rPr lang="ru-RU"/>
              <a:t>С</a:t>
            </a:r>
            <a:r>
              <a:rPr lang="en-US"/>
              <a:t>RAFTSMANSHIP.</a:t>
            </a:r>
            <a:endParaRPr lang="en-US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7A090EC-4574-4C19-9D2C-48EEB7DF6D0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5A11FC8D-EAD3-4641-A56E-8063B1C044FB}" type="datetime1">
              <a:rPr lang="ru-RU" smtClean="0">
                <a:latin typeface="Arial" panose="020B0604020202020204" pitchFamily="34" charset="0"/>
                <a:cs typeface="Arial" panose="020B0604020202020204" pitchFamily="34" charset="0"/>
              </a:rPr>
              <a:t>13.11.2024</a:t>
            </a:fld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05C9DA0-F478-4AD3-9113-6BA758C99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Google Shape;361;p26">
            <a:extLst>
              <a:ext uri="{FF2B5EF4-FFF2-40B4-BE49-F238E27FC236}">
                <a16:creationId xmlns:a16="http://schemas.microsoft.com/office/drawing/2014/main" id="{42424230-A9E2-4C46-A1EF-A71DCAAC2537}"/>
              </a:ext>
            </a:extLst>
          </p:cNvPr>
          <p:cNvSpPr txBox="1"/>
          <p:nvPr/>
        </p:nvSpPr>
        <p:spPr>
          <a:xfrm>
            <a:off x="560591" y="1629399"/>
            <a:ext cx="5535409" cy="2529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Монтаж в труднодоступных местах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Чердаки, неровные поверхности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Там где затруднен доступ к конструкции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err="1"/>
              <a:t>Доутепление</a:t>
            </a:r>
            <a:r>
              <a:rPr lang="ru-RU" dirty="0"/>
              <a:t> поверх старого утеплителя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Заполнение поверхности нужным слоем без мостиков холода</a:t>
            </a:r>
          </a:p>
          <a:p>
            <a:pPr marL="198000" marR="0" lvl="0" indent="-1218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</a:pPr>
            <a:endParaRPr b="0" i="0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363;p26">
            <a:extLst>
              <a:ext uri="{FF2B5EF4-FFF2-40B4-BE49-F238E27FC236}">
                <a16:creationId xmlns:a16="http://schemas.microsoft.com/office/drawing/2014/main" id="{A6802B6F-2845-4225-B87B-C050F725B9F3}"/>
              </a:ext>
            </a:extLst>
          </p:cNvPr>
          <p:cNvSpPr txBox="1"/>
          <p:nvPr/>
        </p:nvSpPr>
        <p:spPr>
          <a:xfrm>
            <a:off x="624421" y="144486"/>
            <a:ext cx="8012734" cy="1232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ru-RU" sz="3600" b="1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Преимущества продукта</a:t>
            </a:r>
            <a:endParaRPr dirty="0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817CA6E3-6C53-49D0-A71C-41D66FB4B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21" r="-2" b="18493"/>
          <a:stretch/>
        </p:blipFill>
        <p:spPr bwMode="auto">
          <a:xfrm>
            <a:off x="6491111" y="819920"/>
            <a:ext cx="5700889" cy="2624635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BB8C34DD-F461-4773-A477-75D526DDAC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26" r="-2" b="1325"/>
          <a:stretch/>
        </p:blipFill>
        <p:spPr bwMode="auto">
          <a:xfrm>
            <a:off x="6491111" y="3511411"/>
            <a:ext cx="5700889" cy="262464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5930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B475D250-49DB-4432-8DBA-CF0B86940F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KNOWLEDGE. EXPERIENCE. </a:t>
            </a:r>
            <a:r>
              <a:rPr lang="ru-RU"/>
              <a:t>С</a:t>
            </a:r>
            <a:r>
              <a:rPr lang="en-US"/>
              <a:t>RAFTSMANSHIP.</a:t>
            </a:r>
            <a:endParaRPr lang="en-US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7A090EC-4574-4C19-9D2C-48EEB7DF6D0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5A11FC8D-EAD3-4641-A56E-8063B1C044FB}" type="datetime1">
              <a:rPr lang="ru-RU" smtClean="0">
                <a:latin typeface="Arial" panose="020B0604020202020204" pitchFamily="34" charset="0"/>
                <a:cs typeface="Arial" panose="020B0604020202020204" pitchFamily="34" charset="0"/>
              </a:rPr>
              <a:t>13.11.2024</a:t>
            </a:fld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05C9DA0-F478-4AD3-9113-6BA758C99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9" name="Google Shape;363;p26">
            <a:extLst>
              <a:ext uri="{FF2B5EF4-FFF2-40B4-BE49-F238E27FC236}">
                <a16:creationId xmlns:a16="http://schemas.microsoft.com/office/drawing/2014/main" id="{A6802B6F-2845-4225-B87B-C050F725B9F3}"/>
              </a:ext>
            </a:extLst>
          </p:cNvPr>
          <p:cNvSpPr txBox="1"/>
          <p:nvPr/>
        </p:nvSpPr>
        <p:spPr>
          <a:xfrm>
            <a:off x="624421" y="144486"/>
            <a:ext cx="8012734" cy="1232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ru-RU" sz="3600" b="1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Технические характеристики</a:t>
            </a:r>
            <a:endParaRPr dirty="0"/>
          </a:p>
        </p:txBody>
      </p:sp>
      <p:sp>
        <p:nvSpPr>
          <p:cNvPr id="10" name="Marcador de texto 1">
            <a:extLst>
              <a:ext uri="{FF2B5EF4-FFF2-40B4-BE49-F238E27FC236}">
                <a16:creationId xmlns:a16="http://schemas.microsoft.com/office/drawing/2014/main" id="{5AC4568B-A58B-4F4F-AAF1-C66EBDB02416}"/>
              </a:ext>
            </a:extLst>
          </p:cNvPr>
          <p:cNvSpPr txBox="1">
            <a:spLocks/>
          </p:cNvSpPr>
          <p:nvPr/>
        </p:nvSpPr>
        <p:spPr>
          <a:xfrm>
            <a:off x="1822937" y="2620743"/>
            <a:ext cx="2436466" cy="519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ru-RU" b="1" dirty="0">
                <a:latin typeface="+mn-lt"/>
                <a:ea typeface="+mn-ea"/>
                <a:cs typeface="+mn-cs"/>
              </a:rPr>
              <a:t>Теплопроводность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12CE472-3FFC-4EAB-98BD-DD1631A8B7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443" y="3927182"/>
            <a:ext cx="1218021" cy="1218021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топор, инструмент, векторная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FB37DDD4-A899-44AE-8E7B-E8C6516329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530" y="1023112"/>
            <a:ext cx="1455117" cy="1455117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FC0DEC33-1E4B-4058-A220-986325B45A0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2691" y="3767605"/>
            <a:ext cx="1455117" cy="1455117"/>
          </a:xfrm>
          <a:prstGeom prst="rect">
            <a:avLst/>
          </a:prstGeom>
        </p:spPr>
      </p:pic>
      <p:sp>
        <p:nvSpPr>
          <p:cNvPr id="16" name="Marcador de texto 1">
            <a:extLst>
              <a:ext uri="{FF2B5EF4-FFF2-40B4-BE49-F238E27FC236}">
                <a16:creationId xmlns:a16="http://schemas.microsoft.com/office/drawing/2014/main" id="{109DA98C-1F8F-4FC2-A3CE-B724B1E43202}"/>
              </a:ext>
            </a:extLst>
          </p:cNvPr>
          <p:cNvSpPr txBox="1">
            <a:spLocks/>
          </p:cNvSpPr>
          <p:nvPr/>
        </p:nvSpPr>
        <p:spPr>
          <a:xfrm>
            <a:off x="1627429" y="3052179"/>
            <a:ext cx="2876333" cy="519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ru-RU" dirty="0">
                <a:latin typeface="+mn-lt"/>
                <a:ea typeface="+mn-ea"/>
                <a:cs typeface="+mn-cs"/>
              </a:rPr>
              <a:t>λ</a:t>
            </a:r>
            <a:r>
              <a:rPr lang="ru-RU" sz="1100" dirty="0">
                <a:latin typeface="+mn-lt"/>
                <a:ea typeface="+mn-ea"/>
                <a:cs typeface="+mn-cs"/>
              </a:rPr>
              <a:t>10 </a:t>
            </a:r>
            <a:r>
              <a:rPr lang="ru-RU" dirty="0">
                <a:latin typeface="+mn-lt"/>
                <a:ea typeface="+mn-ea"/>
                <a:cs typeface="+mn-cs"/>
              </a:rPr>
              <a:t>= 0,036-0,40 Вт/(</a:t>
            </a:r>
            <a:r>
              <a:rPr lang="ru-RU" dirty="0" err="1">
                <a:latin typeface="+mn-lt"/>
                <a:ea typeface="+mn-ea"/>
                <a:cs typeface="+mn-cs"/>
              </a:rPr>
              <a:t>м·К</a:t>
            </a:r>
            <a:r>
              <a:rPr lang="ru-RU" dirty="0">
                <a:latin typeface="+mn-lt"/>
                <a:ea typeface="+mn-ea"/>
                <a:cs typeface="+mn-cs"/>
              </a:rPr>
              <a:t>) </a:t>
            </a:r>
          </a:p>
        </p:txBody>
      </p:sp>
      <p:sp>
        <p:nvSpPr>
          <p:cNvPr id="17" name="Marcador de texto 1">
            <a:extLst>
              <a:ext uri="{FF2B5EF4-FFF2-40B4-BE49-F238E27FC236}">
                <a16:creationId xmlns:a16="http://schemas.microsoft.com/office/drawing/2014/main" id="{EF256434-A639-4ABB-983B-25229F7E11BE}"/>
              </a:ext>
            </a:extLst>
          </p:cNvPr>
          <p:cNvSpPr txBox="1">
            <a:spLocks/>
          </p:cNvSpPr>
          <p:nvPr/>
        </p:nvSpPr>
        <p:spPr>
          <a:xfrm>
            <a:off x="1758241" y="5313893"/>
            <a:ext cx="2436466" cy="519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ru-RU" b="1" dirty="0">
                <a:latin typeface="+mn-lt"/>
                <a:ea typeface="+mn-ea"/>
                <a:cs typeface="+mn-cs"/>
              </a:rPr>
              <a:t>Плотность</a:t>
            </a:r>
          </a:p>
        </p:txBody>
      </p:sp>
      <p:sp>
        <p:nvSpPr>
          <p:cNvPr id="18" name="Marcador de texto 1">
            <a:extLst>
              <a:ext uri="{FF2B5EF4-FFF2-40B4-BE49-F238E27FC236}">
                <a16:creationId xmlns:a16="http://schemas.microsoft.com/office/drawing/2014/main" id="{19318DF6-9C65-4938-BA89-6F3851D8B49F}"/>
              </a:ext>
            </a:extLst>
          </p:cNvPr>
          <p:cNvSpPr txBox="1">
            <a:spLocks/>
          </p:cNvSpPr>
          <p:nvPr/>
        </p:nvSpPr>
        <p:spPr>
          <a:xfrm>
            <a:off x="1919849" y="5684187"/>
            <a:ext cx="2162100" cy="519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l-GR" dirty="0">
                <a:latin typeface="+mn-lt"/>
                <a:ea typeface="+mn-ea"/>
                <a:cs typeface="+mn-cs"/>
              </a:rPr>
              <a:t>ρ</a:t>
            </a:r>
            <a:r>
              <a:rPr lang="ru-RU" dirty="0">
                <a:latin typeface="+mn-lt"/>
                <a:ea typeface="+mn-ea"/>
                <a:cs typeface="+mn-cs"/>
              </a:rPr>
              <a:t> = </a:t>
            </a:r>
            <a:r>
              <a:rPr lang="en-US" dirty="0">
                <a:latin typeface="+mn-lt"/>
                <a:ea typeface="+mn-ea"/>
                <a:cs typeface="+mn-cs"/>
              </a:rPr>
              <a:t>20</a:t>
            </a:r>
            <a:r>
              <a:rPr lang="ru-RU" dirty="0">
                <a:latin typeface="+mn-lt"/>
                <a:ea typeface="+mn-ea"/>
                <a:cs typeface="+mn-cs"/>
              </a:rPr>
              <a:t> – 42 </a:t>
            </a:r>
            <a:r>
              <a:rPr lang="ru-RU" sz="1600" kern="1200" dirty="0">
                <a:solidFill>
                  <a:srgbClr val="232F61"/>
                </a:solidFill>
              </a:rPr>
              <a:t>кг/м³</a:t>
            </a:r>
            <a:endParaRPr lang="ru-RU" dirty="0">
              <a:latin typeface="+mn-lt"/>
              <a:ea typeface="+mn-ea"/>
              <a:cs typeface="+mn-cs"/>
            </a:endParaRPr>
          </a:p>
        </p:txBody>
      </p:sp>
      <p:sp>
        <p:nvSpPr>
          <p:cNvPr id="19" name="Marcador de texto 1">
            <a:extLst>
              <a:ext uri="{FF2B5EF4-FFF2-40B4-BE49-F238E27FC236}">
                <a16:creationId xmlns:a16="http://schemas.microsoft.com/office/drawing/2014/main" id="{3210B0BB-EF3B-4BC5-B0F9-68B93C9C4E36}"/>
              </a:ext>
            </a:extLst>
          </p:cNvPr>
          <p:cNvSpPr txBox="1">
            <a:spLocks/>
          </p:cNvSpPr>
          <p:nvPr/>
        </p:nvSpPr>
        <p:spPr>
          <a:xfrm>
            <a:off x="7464396" y="2532427"/>
            <a:ext cx="2436466" cy="519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ru-RU" b="1" dirty="0">
                <a:latin typeface="+mn-lt"/>
                <a:ea typeface="+mn-ea"/>
                <a:cs typeface="+mn-cs"/>
              </a:rPr>
              <a:t>Пожароопасность</a:t>
            </a:r>
          </a:p>
        </p:txBody>
      </p:sp>
      <p:sp>
        <p:nvSpPr>
          <p:cNvPr id="20" name="Marcador de texto 1">
            <a:extLst>
              <a:ext uri="{FF2B5EF4-FFF2-40B4-BE49-F238E27FC236}">
                <a16:creationId xmlns:a16="http://schemas.microsoft.com/office/drawing/2014/main" id="{91A5F821-CFD2-4B3D-8CDE-757AD246E2B2}"/>
              </a:ext>
            </a:extLst>
          </p:cNvPr>
          <p:cNvSpPr txBox="1">
            <a:spLocks/>
          </p:cNvSpPr>
          <p:nvPr/>
        </p:nvSpPr>
        <p:spPr>
          <a:xfrm>
            <a:off x="7669200" y="2991037"/>
            <a:ext cx="2162100" cy="519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ru-RU" dirty="0">
                <a:latin typeface="+mn-lt"/>
                <a:ea typeface="+mn-ea"/>
                <a:cs typeface="+mn-cs"/>
              </a:rPr>
              <a:t>Не Горючая</a:t>
            </a:r>
          </a:p>
        </p:txBody>
      </p:sp>
      <p:sp>
        <p:nvSpPr>
          <p:cNvPr id="21" name="Marcador de texto 1">
            <a:extLst>
              <a:ext uri="{FF2B5EF4-FFF2-40B4-BE49-F238E27FC236}">
                <a16:creationId xmlns:a16="http://schemas.microsoft.com/office/drawing/2014/main" id="{546A91EB-6DF2-4189-AB9F-ABB2E9055B5B}"/>
              </a:ext>
            </a:extLst>
          </p:cNvPr>
          <p:cNvSpPr txBox="1">
            <a:spLocks/>
          </p:cNvSpPr>
          <p:nvPr/>
        </p:nvSpPr>
        <p:spPr>
          <a:xfrm>
            <a:off x="6988644" y="5313893"/>
            <a:ext cx="3651450" cy="6003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 err="1">
                <a:latin typeface="+mn-lt"/>
                <a:ea typeface="+mn-ea"/>
                <a:cs typeface="+mn-cs"/>
              </a:rPr>
              <a:t>Водопоглощение</a:t>
            </a:r>
            <a:r>
              <a:rPr lang="ru-RU" b="1" dirty="0">
                <a:latin typeface="+mn-lt"/>
                <a:ea typeface="+mn-ea"/>
                <a:cs typeface="+mn-cs"/>
              </a:rPr>
              <a:t> по массе, не более</a:t>
            </a:r>
          </a:p>
        </p:txBody>
      </p:sp>
      <p:sp>
        <p:nvSpPr>
          <p:cNvPr id="22" name="Marcador de texto 1">
            <a:extLst>
              <a:ext uri="{FF2B5EF4-FFF2-40B4-BE49-F238E27FC236}">
                <a16:creationId xmlns:a16="http://schemas.microsoft.com/office/drawing/2014/main" id="{FB1CBFFD-0B72-4A73-8D3B-8B4BB42FF11B}"/>
              </a:ext>
            </a:extLst>
          </p:cNvPr>
          <p:cNvSpPr txBox="1">
            <a:spLocks/>
          </p:cNvSpPr>
          <p:nvPr/>
        </p:nvSpPr>
        <p:spPr>
          <a:xfrm>
            <a:off x="7781958" y="5914216"/>
            <a:ext cx="2162100" cy="519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dirty="0">
                <a:latin typeface="+mn-lt"/>
                <a:ea typeface="+mn-ea"/>
                <a:cs typeface="+mn-cs"/>
              </a:rPr>
              <a:t>5</a:t>
            </a:r>
            <a:r>
              <a:rPr lang="ru-RU" dirty="0">
                <a:latin typeface="+mn-lt"/>
                <a:ea typeface="+mn-ea"/>
                <a:cs typeface="+mn-cs"/>
              </a:rPr>
              <a:t>%</a:t>
            </a:r>
          </a:p>
        </p:txBody>
      </p:sp>
      <p:pic>
        <p:nvPicPr>
          <p:cNvPr id="23" name="Рисунок 22" descr="Изображение выглядит как ночное небо&#10;&#10;Автоматически созданное описание">
            <a:extLst>
              <a:ext uri="{FF2B5EF4-FFF2-40B4-BE49-F238E27FC236}">
                <a16:creationId xmlns:a16="http://schemas.microsoft.com/office/drawing/2014/main" id="{2EA28DEB-4831-4E25-8817-67D5D57E6EE4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241" y="544785"/>
            <a:ext cx="2169775" cy="216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56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F5328F5E-D45A-473C-881E-BCEFB46D92C5}"/>
              </a:ext>
            </a:extLst>
          </p:cNvPr>
          <p:cNvSpPr/>
          <p:nvPr/>
        </p:nvSpPr>
        <p:spPr>
          <a:xfrm>
            <a:off x="193663" y="1137145"/>
            <a:ext cx="1143000" cy="1143000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4DF6E4-7DB6-453D-9105-3DF1A56E03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698" y="4620813"/>
            <a:ext cx="1143000" cy="1143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1068630-32B0-4A0E-8271-A8A744BB47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305" y="2886259"/>
            <a:ext cx="1142998" cy="114299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BF550B2-0C66-4725-A072-C658BD2C57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488201">
            <a:off x="6095294" y="1115173"/>
            <a:ext cx="1186943" cy="118694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1F1931B-8297-481D-AB21-C832C4C754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02" y="3739197"/>
            <a:ext cx="1143000" cy="1143000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937717E0-C38D-49EE-A3A5-6389DDF7ECE4}"/>
              </a:ext>
            </a:extLst>
          </p:cNvPr>
          <p:cNvGrpSpPr/>
          <p:nvPr/>
        </p:nvGrpSpPr>
        <p:grpSpPr>
          <a:xfrm>
            <a:off x="1327084" y="1144674"/>
            <a:ext cx="4636575" cy="2113094"/>
            <a:chOff x="0" y="41638"/>
            <a:chExt cx="10174028" cy="430560"/>
          </a:xfrm>
          <a:noFill/>
        </p:grpSpPr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6C469FFE-13BD-43E0-9457-8C3051E44442}"/>
                </a:ext>
              </a:extLst>
            </p:cNvPr>
            <p:cNvSpPr/>
            <p:nvPr/>
          </p:nvSpPr>
          <p:spPr>
            <a:xfrm>
              <a:off x="0" y="41638"/>
              <a:ext cx="10174028" cy="430560"/>
            </a:xfrm>
            <a:prstGeom prst="roundRect">
              <a:avLst/>
            </a:prstGeom>
            <a:grpFill/>
            <a:ln>
              <a:solidFill>
                <a:srgbClr val="232F6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Прямоугольник: скругленные углы 4">
              <a:extLst>
                <a:ext uri="{FF2B5EF4-FFF2-40B4-BE49-F238E27FC236}">
                  <a16:creationId xmlns:a16="http://schemas.microsoft.com/office/drawing/2014/main" id="{0DC2295A-6B56-4DBA-80C8-9D897575A700}"/>
                </a:ext>
              </a:extLst>
            </p:cNvPr>
            <p:cNvSpPr txBox="1"/>
            <p:nvPr/>
          </p:nvSpPr>
          <p:spPr>
            <a:xfrm>
              <a:off x="21020" y="62656"/>
              <a:ext cx="10131992" cy="388524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b="1" dirty="0">
                  <a:solidFill>
                    <a:schemeClr val="tx1"/>
                  </a:solidFill>
                </a:rPr>
                <a:t>Скорость монтажа</a:t>
              </a:r>
            </a:p>
            <a:p>
              <a:pPr marL="0" lvl="0" indent="0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dirty="0">
                  <a:solidFill>
                    <a:schemeClr val="tx1"/>
                  </a:solidFill>
                </a:rPr>
                <a:t>Укладка материала выполняется с помощью пневматического оборудования, что позволяет увеличить скорость монтажных работ по сравнению с утеплением рулонными или плитными материалами.</a:t>
              </a: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FEDD5E01-5D4C-4BAE-BB72-8EE3D43FE41C}"/>
              </a:ext>
            </a:extLst>
          </p:cNvPr>
          <p:cNvGrpSpPr/>
          <p:nvPr/>
        </p:nvGrpSpPr>
        <p:grpSpPr>
          <a:xfrm>
            <a:off x="1317506" y="3739197"/>
            <a:ext cx="4636575" cy="2113094"/>
            <a:chOff x="0" y="41638"/>
            <a:chExt cx="10174028" cy="430560"/>
          </a:xfrm>
          <a:noFill/>
        </p:grpSpPr>
        <p:sp>
          <p:nvSpPr>
            <p:cNvPr id="20" name="Прямоугольник: скругленные углы 19">
              <a:extLst>
                <a:ext uri="{FF2B5EF4-FFF2-40B4-BE49-F238E27FC236}">
                  <a16:creationId xmlns:a16="http://schemas.microsoft.com/office/drawing/2014/main" id="{AC2AF958-6AA9-4DAF-A31F-EC190DD10B17}"/>
                </a:ext>
              </a:extLst>
            </p:cNvPr>
            <p:cNvSpPr/>
            <p:nvPr/>
          </p:nvSpPr>
          <p:spPr>
            <a:xfrm>
              <a:off x="0" y="41638"/>
              <a:ext cx="10174028" cy="430560"/>
            </a:xfrm>
            <a:prstGeom prst="roundRect">
              <a:avLst/>
            </a:prstGeom>
            <a:grpFill/>
            <a:ln>
              <a:solidFill>
                <a:srgbClr val="232F6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Прямоугольник: скругленные углы 4">
              <a:extLst>
                <a:ext uri="{FF2B5EF4-FFF2-40B4-BE49-F238E27FC236}">
                  <a16:creationId xmlns:a16="http://schemas.microsoft.com/office/drawing/2014/main" id="{92617E90-2545-4123-BACF-CF92E8BE47DB}"/>
                </a:ext>
              </a:extLst>
            </p:cNvPr>
            <p:cNvSpPr txBox="1"/>
            <p:nvPr/>
          </p:nvSpPr>
          <p:spPr>
            <a:xfrm>
              <a:off x="172909" y="62656"/>
              <a:ext cx="9980100" cy="388524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b="1" dirty="0">
                  <a:solidFill>
                    <a:schemeClr val="tx1"/>
                  </a:solidFill>
                </a:rPr>
                <a:t>Универсальность</a:t>
              </a:r>
            </a:p>
            <a:p>
              <a:pPr marL="0" lvl="0" indent="0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dirty="0">
                  <a:solidFill>
                    <a:schemeClr val="tx1"/>
                  </a:solidFill>
                </a:rPr>
                <a:t>Возможность применения материала в труднодоступных местах, где монтаж обычного утеплителя затруднен в связи с ограниченным доступом к конструкции или обилием коммуникаций и конструктивных элементов (стропил, балок и др.).</a:t>
              </a:r>
            </a:p>
          </p:txBody>
        </p: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2F6E267D-40BE-4B99-99B0-5AD91F37471E}"/>
              </a:ext>
            </a:extLst>
          </p:cNvPr>
          <p:cNvGrpSpPr/>
          <p:nvPr/>
        </p:nvGrpSpPr>
        <p:grpSpPr>
          <a:xfrm>
            <a:off x="7270861" y="1144674"/>
            <a:ext cx="4636575" cy="1233219"/>
            <a:chOff x="0" y="41638"/>
            <a:chExt cx="10174028" cy="430560"/>
          </a:xfrm>
          <a:noFill/>
        </p:grpSpPr>
        <p:sp>
          <p:nvSpPr>
            <p:cNvPr id="23" name="Прямоугольник: скругленные углы 22">
              <a:extLst>
                <a:ext uri="{FF2B5EF4-FFF2-40B4-BE49-F238E27FC236}">
                  <a16:creationId xmlns:a16="http://schemas.microsoft.com/office/drawing/2014/main" id="{51E9D8CC-FDDE-4C88-9387-A042676565B7}"/>
                </a:ext>
              </a:extLst>
            </p:cNvPr>
            <p:cNvSpPr/>
            <p:nvPr/>
          </p:nvSpPr>
          <p:spPr>
            <a:xfrm>
              <a:off x="0" y="41638"/>
              <a:ext cx="10174028" cy="430560"/>
            </a:xfrm>
            <a:prstGeom prst="roundRect">
              <a:avLst/>
            </a:prstGeom>
            <a:grpFill/>
            <a:ln>
              <a:solidFill>
                <a:srgbClr val="232F6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Прямоугольник: скругленные углы 4">
              <a:extLst>
                <a:ext uri="{FF2B5EF4-FFF2-40B4-BE49-F238E27FC236}">
                  <a16:creationId xmlns:a16="http://schemas.microsoft.com/office/drawing/2014/main" id="{3C1743F0-9A00-4484-9CE7-F88FACF9F7E8}"/>
                </a:ext>
              </a:extLst>
            </p:cNvPr>
            <p:cNvSpPr txBox="1"/>
            <p:nvPr/>
          </p:nvSpPr>
          <p:spPr>
            <a:xfrm>
              <a:off x="21020" y="62656"/>
              <a:ext cx="10131992" cy="388524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b="1" dirty="0">
                  <a:solidFill>
                    <a:schemeClr val="tx1"/>
                  </a:solidFill>
                </a:rPr>
                <a:t>Эффективность</a:t>
              </a:r>
            </a:p>
            <a:p>
              <a:pPr marL="0" lvl="0" indent="0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dirty="0">
                  <a:solidFill>
                    <a:schemeClr val="tx1"/>
                  </a:solidFill>
                </a:rPr>
                <a:t>Позволяет обеспечить равномерное распределение материала и исключить образование «мостиков холода».</a:t>
              </a: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BA9E8020-B57A-41D3-95E0-5344BD935D0D}"/>
              </a:ext>
            </a:extLst>
          </p:cNvPr>
          <p:cNvGrpSpPr/>
          <p:nvPr/>
        </p:nvGrpSpPr>
        <p:grpSpPr>
          <a:xfrm>
            <a:off x="7261283" y="2872379"/>
            <a:ext cx="4636575" cy="1233219"/>
            <a:chOff x="0" y="41638"/>
            <a:chExt cx="10174028" cy="430560"/>
          </a:xfrm>
          <a:noFill/>
        </p:grpSpPr>
        <p:sp>
          <p:nvSpPr>
            <p:cNvPr id="26" name="Прямоугольник: скругленные углы 25">
              <a:extLst>
                <a:ext uri="{FF2B5EF4-FFF2-40B4-BE49-F238E27FC236}">
                  <a16:creationId xmlns:a16="http://schemas.microsoft.com/office/drawing/2014/main" id="{395E73EB-7EF3-42D1-BE05-255877F1FDCA}"/>
                </a:ext>
              </a:extLst>
            </p:cNvPr>
            <p:cNvSpPr/>
            <p:nvPr/>
          </p:nvSpPr>
          <p:spPr>
            <a:xfrm>
              <a:off x="0" y="41638"/>
              <a:ext cx="10174028" cy="430560"/>
            </a:xfrm>
            <a:prstGeom prst="roundRect">
              <a:avLst/>
            </a:prstGeom>
            <a:grpFill/>
            <a:ln>
              <a:solidFill>
                <a:srgbClr val="232F6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Прямоугольник: скругленные углы 4">
              <a:extLst>
                <a:ext uri="{FF2B5EF4-FFF2-40B4-BE49-F238E27FC236}">
                  <a16:creationId xmlns:a16="http://schemas.microsoft.com/office/drawing/2014/main" id="{2EEBC94B-9450-4F78-82C0-90CBC2968FE5}"/>
                </a:ext>
              </a:extLst>
            </p:cNvPr>
            <p:cNvSpPr txBox="1"/>
            <p:nvPr/>
          </p:nvSpPr>
          <p:spPr>
            <a:xfrm>
              <a:off x="21020" y="62656"/>
              <a:ext cx="10131992" cy="388524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b="1" dirty="0">
                  <a:solidFill>
                    <a:schemeClr val="tx1"/>
                  </a:solidFill>
                </a:rPr>
                <a:t>Пожарная безопасность</a:t>
              </a:r>
            </a:p>
            <a:p>
              <a:pPr marL="0" lvl="0" indent="0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dirty="0">
                  <a:solidFill>
                    <a:schemeClr val="tx1"/>
                  </a:solidFill>
                </a:rPr>
                <a:t>Теплоизоляция является негорючим материалом и имеет показатель пожароопасности НГ.</a:t>
              </a: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22431615-2BE4-43CA-AA47-69C39381CA0E}"/>
              </a:ext>
            </a:extLst>
          </p:cNvPr>
          <p:cNvGrpSpPr/>
          <p:nvPr/>
        </p:nvGrpSpPr>
        <p:grpSpPr>
          <a:xfrm>
            <a:off x="7270861" y="4619072"/>
            <a:ext cx="4636575" cy="1233219"/>
            <a:chOff x="0" y="41638"/>
            <a:chExt cx="10174028" cy="430560"/>
          </a:xfrm>
          <a:noFill/>
        </p:grpSpPr>
        <p:sp>
          <p:nvSpPr>
            <p:cNvPr id="29" name="Прямоугольник: скругленные углы 28">
              <a:extLst>
                <a:ext uri="{FF2B5EF4-FFF2-40B4-BE49-F238E27FC236}">
                  <a16:creationId xmlns:a16="http://schemas.microsoft.com/office/drawing/2014/main" id="{38A50341-084B-45C5-812F-9899C41A41E4}"/>
                </a:ext>
              </a:extLst>
            </p:cNvPr>
            <p:cNvSpPr/>
            <p:nvPr/>
          </p:nvSpPr>
          <p:spPr>
            <a:xfrm>
              <a:off x="0" y="41638"/>
              <a:ext cx="10174028" cy="430560"/>
            </a:xfrm>
            <a:prstGeom prst="roundRect">
              <a:avLst/>
            </a:prstGeom>
            <a:grpFill/>
            <a:ln>
              <a:solidFill>
                <a:srgbClr val="232F6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Прямоугольник: скругленные углы 4">
              <a:extLst>
                <a:ext uri="{FF2B5EF4-FFF2-40B4-BE49-F238E27FC236}">
                  <a16:creationId xmlns:a16="http://schemas.microsoft.com/office/drawing/2014/main" id="{1CE23BF0-9FBC-4F9A-92D1-0A241698D678}"/>
                </a:ext>
              </a:extLst>
            </p:cNvPr>
            <p:cNvSpPr txBox="1"/>
            <p:nvPr/>
          </p:nvSpPr>
          <p:spPr>
            <a:xfrm>
              <a:off x="21020" y="62656"/>
              <a:ext cx="10131992" cy="388524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b="1" dirty="0">
                  <a:solidFill>
                    <a:schemeClr val="tx1"/>
                  </a:solidFill>
                </a:rPr>
                <a:t>Хранение и перевозка</a:t>
              </a:r>
            </a:p>
            <a:p>
              <a:pPr marL="0" lvl="0" indent="0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dirty="0">
                  <a:solidFill>
                    <a:schemeClr val="tx1"/>
                  </a:solidFill>
                </a:rPr>
                <a:t>Материал </a:t>
              </a:r>
              <a:r>
                <a:rPr lang="ru-RU" sz="1600" dirty="0" err="1">
                  <a:solidFill>
                    <a:schemeClr val="tx1"/>
                  </a:solidFill>
                </a:rPr>
                <a:t>подпрессован</a:t>
              </a:r>
              <a:r>
                <a:rPr lang="ru-RU" sz="1600" dirty="0">
                  <a:solidFill>
                    <a:schemeClr val="tx1"/>
                  </a:solidFill>
                </a:rPr>
                <a:t> в пачке, что облегчает транспортировку и хранение.</a:t>
              </a:r>
            </a:p>
          </p:txBody>
        </p:sp>
      </p:grpSp>
      <p:sp>
        <p:nvSpPr>
          <p:cNvPr id="32" name="Google Shape;363;p26">
            <a:extLst>
              <a:ext uri="{FF2B5EF4-FFF2-40B4-BE49-F238E27FC236}">
                <a16:creationId xmlns:a16="http://schemas.microsoft.com/office/drawing/2014/main" id="{3C690121-C461-46BB-B468-75443E66146C}"/>
              </a:ext>
            </a:extLst>
          </p:cNvPr>
          <p:cNvSpPr txBox="1"/>
          <p:nvPr/>
        </p:nvSpPr>
        <p:spPr>
          <a:xfrm>
            <a:off x="624421" y="144486"/>
            <a:ext cx="8012734" cy="1232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ru-RU" sz="3600" b="1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Технические характеристики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9482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B475D250-49DB-4432-8DBA-CF0B86940F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KNOWLEDGE. EXPERIENCE. </a:t>
            </a:r>
            <a:r>
              <a:rPr lang="ru-RU"/>
              <a:t>С</a:t>
            </a:r>
            <a:r>
              <a:rPr lang="en-US"/>
              <a:t>RAFTSMANSHIP.</a:t>
            </a:r>
            <a:endParaRPr lang="en-US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7A090EC-4574-4C19-9D2C-48EEB7DF6D0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5A11FC8D-EAD3-4641-A56E-8063B1C044FB}" type="datetime1">
              <a:rPr lang="ru-RU" smtClean="0">
                <a:latin typeface="Arial" panose="020B0604020202020204" pitchFamily="34" charset="0"/>
                <a:cs typeface="Arial" panose="020B0604020202020204" pitchFamily="34" charset="0"/>
              </a:rPr>
              <a:t>13.11.2024</a:t>
            </a:fld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05C9DA0-F478-4AD3-9113-6BA758C99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Google Shape;361;p26">
            <a:extLst>
              <a:ext uri="{FF2B5EF4-FFF2-40B4-BE49-F238E27FC236}">
                <a16:creationId xmlns:a16="http://schemas.microsoft.com/office/drawing/2014/main" id="{42424230-A9E2-4C46-A1EF-A71DCAAC2537}"/>
              </a:ext>
            </a:extLst>
          </p:cNvPr>
          <p:cNvSpPr txBox="1"/>
          <p:nvPr/>
        </p:nvSpPr>
        <p:spPr>
          <a:xfrm>
            <a:off x="705253" y="1800092"/>
            <a:ext cx="4286733" cy="3160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/>
              <a:t>Утепление чердаков многоквартирных домов в рамках капитального ремонта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/>
              <a:t>ЛСТК конструкции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/>
              <a:t>Каркасное домостроение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/>
              <a:t>Строительство по технологии 3-ной кладки кирпичом или 2-ным брусом</a:t>
            </a:r>
            <a:endParaRPr lang="en-US" dirty="0"/>
          </a:p>
          <a:p>
            <a:pPr marL="198000" marR="0" lvl="0" indent="-1218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</a:pPr>
            <a:endParaRPr sz="1200" b="0" i="0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363;p26">
            <a:extLst>
              <a:ext uri="{FF2B5EF4-FFF2-40B4-BE49-F238E27FC236}">
                <a16:creationId xmlns:a16="http://schemas.microsoft.com/office/drawing/2014/main" id="{A6802B6F-2845-4225-B87B-C050F725B9F3}"/>
              </a:ext>
            </a:extLst>
          </p:cNvPr>
          <p:cNvSpPr txBox="1"/>
          <p:nvPr/>
        </p:nvSpPr>
        <p:spPr>
          <a:xfrm>
            <a:off x="624421" y="144486"/>
            <a:ext cx="8012734" cy="1035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ru-RU" sz="3600" b="1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Сферы применения</a:t>
            </a:r>
            <a:endParaRPr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74F0A01-B9BE-4CBD-AA5B-C76BCC7DB5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1" r="23772" b="2"/>
          <a:stretch/>
        </p:blipFill>
        <p:spPr>
          <a:xfrm>
            <a:off x="5228967" y="817715"/>
            <a:ext cx="3250498" cy="2362199"/>
          </a:xfrm>
          <a:prstGeom prst="rect">
            <a:avLst/>
          </a:prstGeom>
        </p:spPr>
      </p:pic>
      <p:pic>
        <p:nvPicPr>
          <p:cNvPr id="6" name="Рисунок 5" descr="Изображение выглядит как строительство, на открытом воздухе, теплица, трава&#10;&#10;Автоматически созданное описание">
            <a:extLst>
              <a:ext uri="{FF2B5EF4-FFF2-40B4-BE49-F238E27FC236}">
                <a16:creationId xmlns:a16="http://schemas.microsoft.com/office/drawing/2014/main" id="{3488CEA8-C9F0-495B-BE7C-D98371E47C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3168" y="817714"/>
            <a:ext cx="3251879" cy="2362198"/>
          </a:xfrm>
          <a:prstGeom prst="rect">
            <a:avLst/>
          </a:prstGeom>
        </p:spPr>
      </p:pic>
      <p:pic>
        <p:nvPicPr>
          <p:cNvPr id="23" name="Рисунок 22" descr="Изображение выглядит как одежда, человек, обувь, строительство&#10;&#10;Автоматически созданное описание">
            <a:extLst>
              <a:ext uri="{FF2B5EF4-FFF2-40B4-BE49-F238E27FC236}">
                <a16:creationId xmlns:a16="http://schemas.microsoft.com/office/drawing/2014/main" id="{B59269F1-43AE-47AC-A9C3-CD488E4221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3168" y="3475991"/>
            <a:ext cx="3251878" cy="2438908"/>
          </a:xfrm>
          <a:prstGeom prst="rect">
            <a:avLst/>
          </a:prstGeom>
        </p:spPr>
      </p:pic>
      <p:pic>
        <p:nvPicPr>
          <p:cNvPr id="25" name="Рисунок 24" descr="Изображение выглядит как человек, одежда, на открытом воздухе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B0E63802-C14B-430C-B73C-09AF8BB612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8967" y="3475991"/>
            <a:ext cx="3250498" cy="243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02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B475D250-49DB-4432-8DBA-CF0B86940F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KNOWLEDGE. EXPERIENCE. </a:t>
            </a:r>
            <a:r>
              <a:rPr lang="ru-RU"/>
              <a:t>С</a:t>
            </a:r>
            <a:r>
              <a:rPr lang="en-US"/>
              <a:t>RAFTSMANSHIP.</a:t>
            </a:r>
            <a:endParaRPr lang="en-US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7A090EC-4574-4C19-9D2C-48EEB7DF6D0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5A11FC8D-EAD3-4641-A56E-8063B1C044FB}" type="datetime1">
              <a:rPr lang="ru-RU" smtClean="0">
                <a:latin typeface="Arial" panose="020B0604020202020204" pitchFamily="34" charset="0"/>
                <a:cs typeface="Arial" panose="020B0604020202020204" pitchFamily="34" charset="0"/>
              </a:rPr>
              <a:t>13.11.2024</a:t>
            </a:fld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05C9DA0-F478-4AD3-9113-6BA758C99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Google Shape;361;p26">
            <a:extLst>
              <a:ext uri="{FF2B5EF4-FFF2-40B4-BE49-F238E27FC236}">
                <a16:creationId xmlns:a16="http://schemas.microsoft.com/office/drawing/2014/main" id="{42424230-A9E2-4C46-A1EF-A71DCAAC2537}"/>
              </a:ext>
            </a:extLst>
          </p:cNvPr>
          <p:cNvSpPr txBox="1"/>
          <p:nvPr/>
        </p:nvSpPr>
        <p:spPr>
          <a:xfrm>
            <a:off x="705253" y="1800092"/>
            <a:ext cx="5535409" cy="2529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ru-RU" dirty="0"/>
              <a:t>З</a:t>
            </a:r>
            <a:r>
              <a:rPr lang="en-US" dirty="0" err="1"/>
              <a:t>адувка</a:t>
            </a:r>
            <a:r>
              <a:rPr lang="en-US" dirty="0"/>
              <a:t> </a:t>
            </a:r>
            <a:r>
              <a:rPr lang="en-US" dirty="0" err="1"/>
              <a:t>происходит</a:t>
            </a:r>
            <a:r>
              <a:rPr lang="en-US" dirty="0"/>
              <a:t> </a:t>
            </a:r>
            <a:r>
              <a:rPr lang="en-US" dirty="0" err="1"/>
              <a:t>двумя</a:t>
            </a:r>
            <a:r>
              <a:rPr lang="en-US" dirty="0"/>
              <a:t> </a:t>
            </a:r>
            <a:r>
              <a:rPr lang="en-US" dirty="0" err="1"/>
              <a:t>людьми</a:t>
            </a:r>
            <a:r>
              <a:rPr lang="en-US" dirty="0"/>
              <a:t> – </a:t>
            </a:r>
            <a:r>
              <a:rPr lang="en-US" dirty="0" err="1"/>
              <a:t>один</a:t>
            </a:r>
            <a:r>
              <a:rPr lang="en-US" dirty="0"/>
              <a:t> </a:t>
            </a:r>
            <a:r>
              <a:rPr lang="en-US" dirty="0" err="1"/>
              <a:t>загружает</a:t>
            </a:r>
            <a:r>
              <a:rPr lang="en-US" dirty="0"/>
              <a:t> в </a:t>
            </a:r>
            <a:r>
              <a:rPr lang="en-US" dirty="0" err="1"/>
              <a:t>машинку</a:t>
            </a:r>
            <a:r>
              <a:rPr lang="en-US" dirty="0"/>
              <a:t> </a:t>
            </a:r>
            <a:r>
              <a:rPr lang="en-US" dirty="0" err="1"/>
              <a:t>продукцию</a:t>
            </a:r>
            <a:r>
              <a:rPr lang="en-US" dirty="0"/>
              <a:t>, </a:t>
            </a:r>
            <a:r>
              <a:rPr lang="en-US" dirty="0" err="1"/>
              <a:t>второй</a:t>
            </a:r>
            <a:r>
              <a:rPr lang="en-US" dirty="0"/>
              <a:t> – </a:t>
            </a:r>
            <a:r>
              <a:rPr lang="en-US" dirty="0" err="1"/>
              <a:t>со</a:t>
            </a:r>
            <a:r>
              <a:rPr lang="en-US" dirty="0"/>
              <a:t> </a:t>
            </a:r>
            <a:r>
              <a:rPr lang="en-US" dirty="0" err="1"/>
              <a:t>шлангом</a:t>
            </a:r>
            <a:r>
              <a:rPr lang="en-US" dirty="0"/>
              <a:t> </a:t>
            </a:r>
            <a:r>
              <a:rPr lang="en-US" dirty="0" err="1"/>
              <a:t>направляет</a:t>
            </a:r>
            <a:r>
              <a:rPr lang="en-US" dirty="0"/>
              <a:t> </a:t>
            </a:r>
            <a:r>
              <a:rPr lang="en-US" dirty="0" err="1"/>
              <a:t>поток</a:t>
            </a:r>
            <a:r>
              <a:rPr lang="en-US" dirty="0"/>
              <a:t> </a:t>
            </a:r>
            <a:r>
              <a:rPr lang="en-US" dirty="0" err="1"/>
              <a:t>материала</a:t>
            </a:r>
            <a:r>
              <a:rPr lang="en-US" dirty="0"/>
              <a:t> в </a:t>
            </a:r>
            <a:r>
              <a:rPr lang="en-US" dirty="0" err="1"/>
              <a:t>нужном</a:t>
            </a:r>
            <a:r>
              <a:rPr lang="en-US" dirty="0"/>
              <a:t> </a:t>
            </a:r>
            <a:r>
              <a:rPr lang="en-US" dirty="0" err="1"/>
              <a:t>объеме</a:t>
            </a:r>
            <a:r>
              <a:rPr lang="en-US" dirty="0"/>
              <a:t> в </a:t>
            </a:r>
            <a:r>
              <a:rPr lang="en-US" dirty="0" err="1"/>
              <a:t>нужное</a:t>
            </a:r>
            <a:r>
              <a:rPr lang="en-US" dirty="0"/>
              <a:t> </a:t>
            </a:r>
            <a:r>
              <a:rPr lang="en-US" dirty="0" err="1" smtClean="0"/>
              <a:t>место</a:t>
            </a:r>
            <a:r>
              <a:rPr lang="ru-RU" dirty="0" smtClean="0"/>
              <a:t>, проверяя щупом необходимый слой.</a:t>
            </a:r>
            <a:endParaRPr lang="en-US" dirty="0"/>
          </a:p>
          <a:p>
            <a:pPr marL="198000" marR="0" lvl="0" indent="-1218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</a:pPr>
            <a:endParaRPr sz="1200" b="0" i="0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363;p26">
            <a:extLst>
              <a:ext uri="{FF2B5EF4-FFF2-40B4-BE49-F238E27FC236}">
                <a16:creationId xmlns:a16="http://schemas.microsoft.com/office/drawing/2014/main" id="{A6802B6F-2845-4225-B87B-C050F725B9F3}"/>
              </a:ext>
            </a:extLst>
          </p:cNvPr>
          <p:cNvSpPr txBox="1"/>
          <p:nvPr/>
        </p:nvSpPr>
        <p:spPr>
          <a:xfrm>
            <a:off x="624421" y="144486"/>
            <a:ext cx="8012734" cy="1806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ru-RU" sz="3600" b="1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Пример: Утепление чердака МКД</a:t>
            </a:r>
            <a:endParaRPr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C0C7F84-FDE7-42D9-8626-9218C56AC5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7" r="31962" b="3"/>
          <a:stretch/>
        </p:blipFill>
        <p:spPr>
          <a:xfrm>
            <a:off x="6414165" y="927930"/>
            <a:ext cx="2566331" cy="312909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7528757-DE30-406F-9F1C-BF954F533B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1" r="23772" b="2"/>
          <a:stretch/>
        </p:blipFill>
        <p:spPr>
          <a:xfrm>
            <a:off x="9036243" y="929357"/>
            <a:ext cx="2585919" cy="187923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01877C0-0EAD-4CDA-AA29-00802FDE749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5" r="26149" b="5"/>
          <a:stretch/>
        </p:blipFill>
        <p:spPr>
          <a:xfrm>
            <a:off x="6414164" y="4113809"/>
            <a:ext cx="2566331" cy="192982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6D07B69-54A9-43E9-AB55-DF7F4ED331A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71" r="5241" b="-3"/>
          <a:stretch/>
        </p:blipFill>
        <p:spPr>
          <a:xfrm>
            <a:off x="9036240" y="2863951"/>
            <a:ext cx="2585918" cy="317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97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B475D250-49DB-4432-8DBA-CF0B86940F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KNOWLEDGE. EXPERIENCE. </a:t>
            </a:r>
            <a:r>
              <a:rPr lang="ru-RU"/>
              <a:t>С</a:t>
            </a:r>
            <a:r>
              <a:rPr lang="en-US"/>
              <a:t>RAFTSMANSHIP.</a:t>
            </a:r>
            <a:endParaRPr lang="en-US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7A090EC-4574-4C19-9D2C-48EEB7DF6D0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5A11FC8D-EAD3-4641-A56E-8063B1C044FB}" type="datetime1">
              <a:rPr lang="ru-RU" smtClean="0">
                <a:latin typeface="Arial" panose="020B0604020202020204" pitchFamily="34" charset="0"/>
                <a:cs typeface="Arial" panose="020B0604020202020204" pitchFamily="34" charset="0"/>
              </a:rPr>
              <a:t>13.11.2024</a:t>
            </a:fld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05C9DA0-F478-4AD3-9113-6BA758C99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9" name="Google Shape;363;p26">
            <a:extLst>
              <a:ext uri="{FF2B5EF4-FFF2-40B4-BE49-F238E27FC236}">
                <a16:creationId xmlns:a16="http://schemas.microsoft.com/office/drawing/2014/main" id="{A6802B6F-2845-4225-B87B-C050F725B9F3}"/>
              </a:ext>
            </a:extLst>
          </p:cNvPr>
          <p:cNvSpPr txBox="1"/>
          <p:nvPr/>
        </p:nvSpPr>
        <p:spPr>
          <a:xfrm>
            <a:off x="440644" y="964757"/>
            <a:ext cx="11576544" cy="4001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spcBef>
                <a:spcPts val="0"/>
              </a:spcBef>
              <a:spcAft>
                <a:spcPts val="0"/>
              </a:spcAft>
            </a:pPr>
            <a:r>
              <a:rPr lang="ru-RU" sz="3600" b="1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«Утепление чердачных перекрытий в рамках капитального ремонта крыш, выполненных из наплавляемых гидроизоляционных материалов, в многоквартирных домах</a:t>
            </a:r>
            <a:r>
              <a:rPr lang="ru-RU" sz="3600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lang="en-US" sz="3600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3600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в </a:t>
            </a:r>
            <a:r>
              <a:rPr lang="ru-RU" sz="3600" b="1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Санкт-Петербурге»</a:t>
            </a:r>
          </a:p>
        </p:txBody>
      </p:sp>
    </p:spTree>
    <p:extLst>
      <p:ext uri="{BB962C8B-B14F-4D97-AF65-F5344CB8AC3E}">
        <p14:creationId xmlns:p14="http://schemas.microsoft.com/office/powerpoint/2010/main" val="89719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B475D250-49DB-4432-8DBA-CF0B86940F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KNOWLEDGE. EXPERIENCE. </a:t>
            </a:r>
            <a:r>
              <a:rPr lang="ru-RU"/>
              <a:t>С</a:t>
            </a:r>
            <a:r>
              <a:rPr lang="en-US"/>
              <a:t>RAFTSMANSHIP.</a:t>
            </a:r>
            <a:endParaRPr lang="en-US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7A090EC-4574-4C19-9D2C-48EEB7DF6D0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5A11FC8D-EAD3-4641-A56E-8063B1C044FB}" type="datetime1">
              <a:rPr lang="ru-RU" smtClean="0">
                <a:latin typeface="Arial" panose="020B0604020202020204" pitchFamily="34" charset="0"/>
                <a:cs typeface="Arial" panose="020B0604020202020204" pitchFamily="34" charset="0"/>
              </a:rPr>
              <a:t>13.11.2024</a:t>
            </a:fld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05C9DA0-F478-4AD3-9113-6BA758C99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Google Shape;361;p26">
            <a:extLst>
              <a:ext uri="{FF2B5EF4-FFF2-40B4-BE49-F238E27FC236}">
                <a16:creationId xmlns:a16="http://schemas.microsoft.com/office/drawing/2014/main" id="{42424230-A9E2-4C46-A1EF-A71DCAAC2537}"/>
              </a:ext>
            </a:extLst>
          </p:cNvPr>
          <p:cNvSpPr txBox="1"/>
          <p:nvPr/>
        </p:nvSpPr>
        <p:spPr>
          <a:xfrm>
            <a:off x="655947" y="997751"/>
            <a:ext cx="7515382" cy="2664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 smtClean="0"/>
              <a:t>Ежегодно в Петербурге выполняется капитальный ремонт кровель на 150 МКД.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/>
              <a:t>Жители последних этажей сталкиваются с такой проблемой как промерзание плит чердачного перекрытия в зимний период из-за излишних тепло потерь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 smtClean="0"/>
              <a:t>Большинство МКД с высотой чердачного помещения от 0,3 до 1,2 метра (совмещенные крыши).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 smtClean="0"/>
              <a:t>В зоне карниза от 0,2 до 0,4 метра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 smtClean="0"/>
              <a:t>Образование сосулек в связи с потерей тепла через чердачное пространство и выход теплого воздуха через продухи.</a:t>
            </a:r>
            <a:endParaRPr lang="ru-RU" dirty="0"/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198000" marR="0" lvl="0" indent="-1218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</a:pPr>
            <a:endParaRPr sz="1200" b="0" i="0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363;p26">
            <a:extLst>
              <a:ext uri="{FF2B5EF4-FFF2-40B4-BE49-F238E27FC236}">
                <a16:creationId xmlns:a16="http://schemas.microsoft.com/office/drawing/2014/main" id="{A6802B6F-2845-4225-B87B-C050F725B9F3}"/>
              </a:ext>
            </a:extLst>
          </p:cNvPr>
          <p:cNvSpPr txBox="1"/>
          <p:nvPr/>
        </p:nvSpPr>
        <p:spPr>
          <a:xfrm>
            <a:off x="624421" y="144486"/>
            <a:ext cx="8012734" cy="74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Проблематика</a:t>
            </a:r>
            <a:endParaRPr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412" y="4256321"/>
            <a:ext cx="3131918" cy="1951924"/>
          </a:xfrm>
          <a:prstGeom prst="rect">
            <a:avLst/>
          </a:prstGeom>
        </p:spPr>
      </p:pic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60649" y="4264410"/>
            <a:ext cx="2318394" cy="1943835"/>
          </a:xfrm>
          <a:prstGeom prst="rect">
            <a:avLst/>
          </a:prstGeom>
        </p:spPr>
      </p:pic>
      <p:pic>
        <p:nvPicPr>
          <p:cNvPr id="13" name="Image 6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029300" y="4252897"/>
            <a:ext cx="2757495" cy="195015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052" y="4258167"/>
            <a:ext cx="2600103" cy="195007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413" y="781727"/>
            <a:ext cx="3131918" cy="296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83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B475D250-49DB-4432-8DBA-CF0B86940F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KNOWLEDGE. EXPERIENCE. </a:t>
            </a:r>
            <a:r>
              <a:rPr lang="ru-RU"/>
              <a:t>С</a:t>
            </a:r>
            <a:r>
              <a:rPr lang="en-US"/>
              <a:t>RAFTSMANSHIP.</a:t>
            </a:r>
            <a:endParaRPr lang="en-US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7A090EC-4574-4C19-9D2C-48EEB7DF6D0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5A11FC8D-EAD3-4641-A56E-8063B1C044FB}" type="datetime1">
              <a:rPr lang="ru-RU" smtClean="0">
                <a:latin typeface="Arial" panose="020B0604020202020204" pitchFamily="34" charset="0"/>
                <a:cs typeface="Arial" panose="020B0604020202020204" pitchFamily="34" charset="0"/>
              </a:rPr>
              <a:t>13.11.2024</a:t>
            </a:fld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05C9DA0-F478-4AD3-9113-6BA758C99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Google Shape;361;p26">
            <a:extLst>
              <a:ext uri="{FF2B5EF4-FFF2-40B4-BE49-F238E27FC236}">
                <a16:creationId xmlns:a16="http://schemas.microsoft.com/office/drawing/2014/main" id="{42424230-A9E2-4C46-A1EF-A71DCAAC2537}"/>
              </a:ext>
            </a:extLst>
          </p:cNvPr>
          <p:cNvSpPr txBox="1"/>
          <p:nvPr/>
        </p:nvSpPr>
        <p:spPr>
          <a:xfrm>
            <a:off x="655946" y="997751"/>
            <a:ext cx="9608641" cy="3291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 err="1" smtClean="0"/>
              <a:t>Минераловатные</a:t>
            </a:r>
            <a:r>
              <a:rPr lang="ru-RU" dirty="0" smtClean="0"/>
              <a:t> плиты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/>
              <a:t>Неровность существующей засыпки, </a:t>
            </a:r>
            <a:r>
              <a:rPr lang="ru-RU" dirty="0" smtClean="0"/>
              <a:t>не </a:t>
            </a:r>
            <a:r>
              <a:rPr lang="ru-RU" dirty="0"/>
              <a:t>позволяет уложить теплоизоляционные плиты таким образом, чтобы исключить наличие мостиков </a:t>
            </a:r>
            <a:r>
              <a:rPr lang="ru-RU" dirty="0" smtClean="0"/>
              <a:t>холода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 smtClean="0"/>
              <a:t>Высота </a:t>
            </a:r>
            <a:r>
              <a:rPr lang="ru-RU" dirty="0" err="1" smtClean="0"/>
              <a:t>техподполья</a:t>
            </a:r>
            <a:r>
              <a:rPr lang="ru-RU" dirty="0" smtClean="0"/>
              <a:t> затрудняет доставку и укладку плит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 smtClean="0"/>
              <a:t>Керамзит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/>
              <a:t>Требуемая толщина сыпучих теплоизоляционных материалов (требуемая толщина керамзита 470 мм) превышает высоту </a:t>
            </a:r>
            <a:r>
              <a:rPr lang="ru-RU" dirty="0" err="1"/>
              <a:t>техподполья</a:t>
            </a:r>
            <a:r>
              <a:rPr lang="ru-RU" dirty="0"/>
              <a:t> (в зоне карнизов высота 0,2-0,4 м</a:t>
            </a:r>
            <a:r>
              <a:rPr lang="ru-RU" dirty="0" smtClean="0"/>
              <a:t>)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/>
              <a:t>Требуемая толщина сыпучих материалов не удовлетворяет нормативным требованиям по нагрузкам, воспринимаемым плитами чердачного перекрытия </a:t>
            </a:r>
            <a:r>
              <a:rPr lang="ru-RU" dirty="0" smtClean="0"/>
              <a:t>(</a:t>
            </a:r>
            <a:r>
              <a:rPr lang="ru-RU" dirty="0"/>
              <a:t>вес материала</a:t>
            </a:r>
            <a:r>
              <a:rPr lang="ru-RU" dirty="0" smtClean="0"/>
              <a:t>)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198000" marR="0" lvl="0" indent="-1218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</a:pPr>
            <a:endParaRPr sz="1200" b="0" i="0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363;p26">
            <a:extLst>
              <a:ext uri="{FF2B5EF4-FFF2-40B4-BE49-F238E27FC236}">
                <a16:creationId xmlns:a16="http://schemas.microsoft.com/office/drawing/2014/main" id="{A6802B6F-2845-4225-B87B-C050F725B9F3}"/>
              </a:ext>
            </a:extLst>
          </p:cNvPr>
          <p:cNvSpPr txBox="1"/>
          <p:nvPr/>
        </p:nvSpPr>
        <p:spPr>
          <a:xfrm>
            <a:off x="624421" y="144486"/>
            <a:ext cx="8012734" cy="853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Варианты утепления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9498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B475D250-49DB-4432-8DBA-CF0B86940F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KNOWLEDGE. EXPERIENCE. </a:t>
            </a:r>
            <a:r>
              <a:rPr lang="ru-RU"/>
              <a:t>С</a:t>
            </a:r>
            <a:r>
              <a:rPr lang="en-US"/>
              <a:t>RAFTSMANSHIP.</a:t>
            </a:r>
            <a:endParaRPr lang="en-US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7A090EC-4574-4C19-9D2C-48EEB7DF6D0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5A11FC8D-EAD3-4641-A56E-8063B1C044FB}" type="datetime1">
              <a:rPr lang="ru-RU" smtClean="0">
                <a:latin typeface="Arial" panose="020B0604020202020204" pitchFamily="34" charset="0"/>
                <a:cs typeface="Arial" panose="020B0604020202020204" pitchFamily="34" charset="0"/>
              </a:rPr>
              <a:t>13.11.2024</a:t>
            </a:fld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05C9DA0-F478-4AD3-9113-6BA758C99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Google Shape;361;p26">
            <a:extLst>
              <a:ext uri="{FF2B5EF4-FFF2-40B4-BE49-F238E27FC236}">
                <a16:creationId xmlns:a16="http://schemas.microsoft.com/office/drawing/2014/main" id="{42424230-A9E2-4C46-A1EF-A71DCAAC2537}"/>
              </a:ext>
            </a:extLst>
          </p:cNvPr>
          <p:cNvSpPr txBox="1"/>
          <p:nvPr/>
        </p:nvSpPr>
        <p:spPr>
          <a:xfrm>
            <a:off x="655946" y="997751"/>
            <a:ext cx="11199877" cy="4806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/>
              <a:t>В рамках исполнения краткосрочного плана реализации региональной программы капитального ремонта общего имущества в МКД в 2023 году, фондом принято решение об апробации метода </a:t>
            </a:r>
            <a:r>
              <a:rPr lang="ru-RU" dirty="0" err="1"/>
              <a:t>задувной</a:t>
            </a:r>
            <a:r>
              <a:rPr lang="ru-RU" dirty="0"/>
              <a:t> ваты, в рамках капитального ремонта на 10 </a:t>
            </a:r>
            <a:r>
              <a:rPr lang="ru-RU" dirty="0" err="1"/>
              <a:t>мкд</a:t>
            </a:r>
            <a:r>
              <a:rPr lang="ru-RU" dirty="0"/>
              <a:t>: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/>
              <a:t>Орджоникидзе ул., д.7 литера А;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/>
              <a:t>Орджоникидзе ул., д.11/39 литера А;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/>
              <a:t>Орджоникидзе ул., </a:t>
            </a:r>
            <a:r>
              <a:rPr lang="ru-RU" dirty="0" smtClean="0"/>
              <a:t>д.29 </a:t>
            </a:r>
            <a:r>
              <a:rPr lang="ru-RU" dirty="0"/>
              <a:t>литера А;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/>
              <a:t>Орджоникидзе ул., д.25 литера А;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/>
              <a:t>Орджоникидзе ул., д.27 литера А;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/>
              <a:t>Орджоникидзе ул., д.30 литера А;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/>
              <a:t>Орджоникидзе ул., д.34 литера А;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/>
              <a:t>г. Красное Село, Массальского ул., д.3 литера А;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/>
              <a:t>г. Красное Село, Лермонтова ул., д.12 корп. 1 литера А;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/>
              <a:t>г. Красное Село, Нарвская ул., д.6 литера </a:t>
            </a:r>
            <a:r>
              <a:rPr lang="ru-RU" dirty="0" smtClean="0"/>
              <a:t>А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/>
              <a:t>В качестве теплоизоляционного материала </a:t>
            </a:r>
            <a:r>
              <a:rPr lang="ru-RU" dirty="0" smtClean="0"/>
              <a:t>выбрана минеральная </a:t>
            </a:r>
            <a:r>
              <a:rPr lang="ru-RU" dirty="0" err="1" smtClean="0"/>
              <a:t>задувная</a:t>
            </a:r>
            <a:r>
              <a:rPr lang="ru-RU" dirty="0" smtClean="0"/>
              <a:t> вата URSA </a:t>
            </a:r>
            <a:r>
              <a:rPr lang="en-US" dirty="0" smtClean="0"/>
              <a:t>BW</a:t>
            </a:r>
            <a:endParaRPr lang="ru-RU" dirty="0"/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9" name="Google Shape;363;p26">
            <a:extLst>
              <a:ext uri="{FF2B5EF4-FFF2-40B4-BE49-F238E27FC236}">
                <a16:creationId xmlns:a16="http://schemas.microsoft.com/office/drawing/2014/main" id="{A6802B6F-2845-4225-B87B-C050F725B9F3}"/>
              </a:ext>
            </a:extLst>
          </p:cNvPr>
          <p:cNvSpPr txBox="1"/>
          <p:nvPr/>
        </p:nvSpPr>
        <p:spPr>
          <a:xfrm>
            <a:off x="624421" y="144486"/>
            <a:ext cx="8012734" cy="853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Апробация метода </a:t>
            </a:r>
            <a:r>
              <a:rPr lang="ru-RU" sz="3600" b="1" dirty="0" err="1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задувной</a:t>
            </a:r>
            <a:r>
              <a:rPr lang="ru-RU" sz="3600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ваты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0976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B475D250-49DB-4432-8DBA-CF0B86940F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KNOWLEDGE. EXPERIENCE. </a:t>
            </a:r>
            <a:r>
              <a:rPr lang="ru-RU"/>
              <a:t>С</a:t>
            </a:r>
            <a:r>
              <a:rPr lang="en-US"/>
              <a:t>RAFTSMANSHIP.</a:t>
            </a:r>
            <a:endParaRPr lang="en-US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7A090EC-4574-4C19-9D2C-48EEB7DF6D0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5A11FC8D-EAD3-4641-A56E-8063B1C044FB}" type="datetime1">
              <a:rPr lang="ru-RU" smtClean="0">
                <a:latin typeface="Arial" panose="020B0604020202020204" pitchFamily="34" charset="0"/>
                <a:cs typeface="Arial" panose="020B0604020202020204" pitchFamily="34" charset="0"/>
              </a:rPr>
              <a:t>13.11.2024</a:t>
            </a:fld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05C9DA0-F478-4AD3-9113-6BA758C99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9" name="Google Shape;363;p26">
            <a:extLst>
              <a:ext uri="{FF2B5EF4-FFF2-40B4-BE49-F238E27FC236}">
                <a16:creationId xmlns:a16="http://schemas.microsoft.com/office/drawing/2014/main" id="{A6802B6F-2845-4225-B87B-C050F725B9F3}"/>
              </a:ext>
            </a:extLst>
          </p:cNvPr>
          <p:cNvSpPr txBox="1"/>
          <p:nvPr/>
        </p:nvSpPr>
        <p:spPr>
          <a:xfrm>
            <a:off x="624421" y="144486"/>
            <a:ext cx="8012734" cy="853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Процесс задувки</a:t>
            </a:r>
            <a:endParaRPr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876F547-5C48-4B92-8CD4-7598C522ACF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48" y="832319"/>
            <a:ext cx="4805829" cy="273701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47E3955-CE47-438D-B742-2802F160281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571" y="830191"/>
            <a:ext cx="4403781" cy="273914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5C24658-C203-443D-8765-8B5965EE829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48" y="3693761"/>
            <a:ext cx="4805829" cy="248577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C250916-5408-4EDD-BD51-C44ED4A2749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571" y="3695558"/>
            <a:ext cx="4403781" cy="254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66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B475D250-49DB-4432-8DBA-CF0B86940F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KNOWLEDGE. EXPERIENCE. </a:t>
            </a:r>
            <a:r>
              <a:rPr lang="ru-RU"/>
              <a:t>С</a:t>
            </a:r>
            <a:r>
              <a:rPr lang="en-US"/>
              <a:t>RAFTSMANSHIP.</a:t>
            </a:r>
            <a:endParaRPr lang="en-US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7A090EC-4574-4C19-9D2C-48EEB7DF6D0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5A11FC8D-EAD3-4641-A56E-8063B1C044FB}" type="datetime1">
              <a:rPr lang="ru-RU" smtClean="0">
                <a:latin typeface="Arial" panose="020B0604020202020204" pitchFamily="34" charset="0"/>
                <a:cs typeface="Arial" panose="020B0604020202020204" pitchFamily="34" charset="0"/>
              </a:rPr>
              <a:t>13.11.2024</a:t>
            </a:fld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05C9DA0-F478-4AD3-9113-6BA758C99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9" name="Google Shape;363;p26">
            <a:extLst>
              <a:ext uri="{FF2B5EF4-FFF2-40B4-BE49-F238E27FC236}">
                <a16:creationId xmlns:a16="http://schemas.microsoft.com/office/drawing/2014/main" id="{A6802B6F-2845-4225-B87B-C050F725B9F3}"/>
              </a:ext>
            </a:extLst>
          </p:cNvPr>
          <p:cNvSpPr txBox="1"/>
          <p:nvPr/>
        </p:nvSpPr>
        <p:spPr>
          <a:xfrm>
            <a:off x="624421" y="144486"/>
            <a:ext cx="8012734" cy="853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Контроль требуемой толщины</a:t>
            </a:r>
            <a:endParaRPr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F33F439-70C9-4C75-A1F5-C9DF9291B6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21" y="997751"/>
            <a:ext cx="4450976" cy="251641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C0E95ED-B2E9-479F-B702-0BFB8CB849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624" y="985320"/>
            <a:ext cx="4957481" cy="254127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5F45F88-5F24-408F-AF89-7DF046CAF1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21" y="3687188"/>
            <a:ext cx="4450976" cy="250367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5E79F5C-2567-4381-9CA7-E4B7DABA50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624" y="3682686"/>
            <a:ext cx="4957481" cy="250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1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B475D250-49DB-4432-8DBA-CF0B86940F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KNOWLEDGE. EXPERIENCE. </a:t>
            </a:r>
            <a:r>
              <a:rPr lang="ru-RU"/>
              <a:t>С</a:t>
            </a:r>
            <a:r>
              <a:rPr lang="en-US"/>
              <a:t>RAFTSMANSHIP.</a:t>
            </a:r>
            <a:endParaRPr lang="en-US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7A090EC-4574-4C19-9D2C-48EEB7DF6D0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5A11FC8D-EAD3-4641-A56E-8063B1C044FB}" type="datetime1">
              <a:rPr lang="ru-RU" smtClean="0">
                <a:latin typeface="Arial" panose="020B0604020202020204" pitchFamily="34" charset="0"/>
                <a:cs typeface="Arial" panose="020B0604020202020204" pitchFamily="34" charset="0"/>
              </a:rPr>
              <a:t>13.11.2024</a:t>
            </a:fld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05C9DA0-F478-4AD3-9113-6BA758C99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9" name="Google Shape;363;p26">
            <a:extLst>
              <a:ext uri="{FF2B5EF4-FFF2-40B4-BE49-F238E27FC236}">
                <a16:creationId xmlns:a16="http://schemas.microsoft.com/office/drawing/2014/main" id="{A6802B6F-2845-4225-B87B-C050F725B9F3}"/>
              </a:ext>
            </a:extLst>
          </p:cNvPr>
          <p:cNvSpPr txBox="1"/>
          <p:nvPr/>
        </p:nvSpPr>
        <p:spPr>
          <a:xfrm>
            <a:off x="624421" y="144486"/>
            <a:ext cx="8012734" cy="853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Мониторинг в зимний период</a:t>
            </a:r>
            <a:endParaRPr dirty="0"/>
          </a:p>
        </p:txBody>
      </p:sp>
      <p:sp>
        <p:nvSpPr>
          <p:cNvPr id="10" name="Google Shape;361;p26">
            <a:extLst>
              <a:ext uri="{FF2B5EF4-FFF2-40B4-BE49-F238E27FC236}">
                <a16:creationId xmlns:a16="http://schemas.microsoft.com/office/drawing/2014/main" id="{42424230-A9E2-4C46-A1EF-A71DCAAC2537}"/>
              </a:ext>
            </a:extLst>
          </p:cNvPr>
          <p:cNvSpPr txBox="1"/>
          <p:nvPr/>
        </p:nvSpPr>
        <p:spPr>
          <a:xfrm>
            <a:off x="655947" y="997751"/>
            <a:ext cx="7515382" cy="2664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/>
              <a:t>В конце января 2024 провели обследование двух одинаковых домов.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/>
              <a:t>Орджоникидзе д. 23 не </a:t>
            </a:r>
            <a:r>
              <a:rPr lang="ru-RU" dirty="0" err="1"/>
              <a:t>утеплелялся</a:t>
            </a:r>
            <a:r>
              <a:rPr lang="ru-RU" dirty="0"/>
              <a:t>.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/>
              <a:t>Орджоникидзе д. 25 утеплялся </a:t>
            </a:r>
            <a:r>
              <a:rPr lang="ru-RU" dirty="0" err="1"/>
              <a:t>задувной</a:t>
            </a:r>
            <a:r>
              <a:rPr lang="ru-RU" dirty="0"/>
              <a:t> ватой.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198000" marR="0" lvl="0" indent="-1218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</a:pPr>
            <a:endParaRPr sz="1200" b="0" i="0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38" y="2791598"/>
            <a:ext cx="6886168" cy="332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597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B475D250-49DB-4432-8DBA-CF0B86940F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KNOWLEDGE. EXPERIENCE. </a:t>
            </a:r>
            <a:r>
              <a:rPr lang="ru-RU"/>
              <a:t>С</a:t>
            </a:r>
            <a:r>
              <a:rPr lang="en-US"/>
              <a:t>RAFTSMANSHIP.</a:t>
            </a:r>
            <a:endParaRPr lang="en-US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7A090EC-4574-4C19-9D2C-48EEB7DF6D0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5A11FC8D-EAD3-4641-A56E-8063B1C044FB}" type="datetime1">
              <a:rPr lang="ru-RU" smtClean="0">
                <a:latin typeface="Arial" panose="020B0604020202020204" pitchFamily="34" charset="0"/>
                <a:cs typeface="Arial" panose="020B0604020202020204" pitchFamily="34" charset="0"/>
              </a:rPr>
              <a:t>13.11.2024</a:t>
            </a:fld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05C9DA0-F478-4AD3-9113-6BA758C99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9" name="Google Shape;363;p26">
            <a:extLst>
              <a:ext uri="{FF2B5EF4-FFF2-40B4-BE49-F238E27FC236}">
                <a16:creationId xmlns:a16="http://schemas.microsoft.com/office/drawing/2014/main" id="{A6802B6F-2845-4225-B87B-C050F725B9F3}"/>
              </a:ext>
            </a:extLst>
          </p:cNvPr>
          <p:cNvSpPr txBox="1"/>
          <p:nvPr/>
        </p:nvSpPr>
        <p:spPr>
          <a:xfrm>
            <a:off x="624421" y="144486"/>
            <a:ext cx="8012734" cy="853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Мониторинг в зимний период</a:t>
            </a:r>
            <a:endParaRPr dirty="0"/>
          </a:p>
        </p:txBody>
      </p:sp>
      <p:sp>
        <p:nvSpPr>
          <p:cNvPr id="10" name="Google Shape;361;p26">
            <a:extLst>
              <a:ext uri="{FF2B5EF4-FFF2-40B4-BE49-F238E27FC236}">
                <a16:creationId xmlns:a16="http://schemas.microsoft.com/office/drawing/2014/main" id="{42424230-A9E2-4C46-A1EF-A71DCAAC2537}"/>
              </a:ext>
            </a:extLst>
          </p:cNvPr>
          <p:cNvSpPr txBox="1"/>
          <p:nvPr/>
        </p:nvSpPr>
        <p:spPr>
          <a:xfrm>
            <a:off x="655947" y="997751"/>
            <a:ext cx="7515382" cy="2664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/>
              <a:t>На неутепленном доме температура на поверхности старого керамзита от +2 до -4 С, при этом на улице -11С.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/>
              <a:t>Тепло уходит через продухи на поверхность крыши и образует сосульки. 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/>
              <a:t>В декабре и январе коммунальные службы регулярно убирали сосульки с дома.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198000" marR="0" lvl="0" indent="-1218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</a:pPr>
            <a:endParaRPr sz="1200" b="0" i="0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47" y="2868667"/>
            <a:ext cx="6886168" cy="3202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079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B475D250-49DB-4432-8DBA-CF0B86940F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KNOWLEDGE. EXPERIENCE. </a:t>
            </a:r>
            <a:r>
              <a:rPr lang="ru-RU"/>
              <a:t>С</a:t>
            </a:r>
            <a:r>
              <a:rPr lang="en-US"/>
              <a:t>RAFTSMANSHIP.</a:t>
            </a:r>
            <a:endParaRPr lang="en-US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7A090EC-4574-4C19-9D2C-48EEB7DF6D0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5A11FC8D-EAD3-4641-A56E-8063B1C044FB}" type="datetime1">
              <a:rPr lang="ru-RU" smtClean="0">
                <a:latin typeface="Arial" panose="020B0604020202020204" pitchFamily="34" charset="0"/>
                <a:cs typeface="Arial" panose="020B0604020202020204" pitchFamily="34" charset="0"/>
              </a:rPr>
              <a:t>13.11.2024</a:t>
            </a:fld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05C9DA0-F478-4AD3-9113-6BA758C99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9" name="Google Shape;363;p26">
            <a:extLst>
              <a:ext uri="{FF2B5EF4-FFF2-40B4-BE49-F238E27FC236}">
                <a16:creationId xmlns:a16="http://schemas.microsoft.com/office/drawing/2014/main" id="{A6802B6F-2845-4225-B87B-C050F725B9F3}"/>
              </a:ext>
            </a:extLst>
          </p:cNvPr>
          <p:cNvSpPr txBox="1"/>
          <p:nvPr/>
        </p:nvSpPr>
        <p:spPr>
          <a:xfrm>
            <a:off x="624421" y="144486"/>
            <a:ext cx="8012734" cy="853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Мониторинг в зимний период</a:t>
            </a:r>
            <a:endParaRPr dirty="0"/>
          </a:p>
        </p:txBody>
      </p:sp>
      <p:sp>
        <p:nvSpPr>
          <p:cNvPr id="10" name="Google Shape;361;p26">
            <a:extLst>
              <a:ext uri="{FF2B5EF4-FFF2-40B4-BE49-F238E27FC236}">
                <a16:creationId xmlns:a16="http://schemas.microsoft.com/office/drawing/2014/main" id="{42424230-A9E2-4C46-A1EF-A71DCAAC2537}"/>
              </a:ext>
            </a:extLst>
          </p:cNvPr>
          <p:cNvSpPr txBox="1"/>
          <p:nvPr/>
        </p:nvSpPr>
        <p:spPr>
          <a:xfrm>
            <a:off x="655947" y="997751"/>
            <a:ext cx="7515382" cy="2664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/>
              <a:t>На утепленном доме температура на поверхности минеральной </a:t>
            </a:r>
            <a:r>
              <a:rPr lang="ru-RU" dirty="0" err="1"/>
              <a:t>задувной</a:t>
            </a:r>
            <a:r>
              <a:rPr lang="ru-RU" dirty="0"/>
              <a:t> ваты от -5 до -6 С.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/>
              <a:t>В декабре и январе на крыше не образовывались сосульки.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/>
              <a:t>Жильцы верхних этажей отметили существенное положительное изменение в температурном режиме (в квартирах теплее чем годом ранее).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40" y="2868667"/>
            <a:ext cx="6821982" cy="3202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10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B475D250-49DB-4432-8DBA-CF0B86940F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KNOWLEDGE. EXPERIENCE. </a:t>
            </a:r>
            <a:r>
              <a:rPr lang="ru-RU"/>
              <a:t>С</a:t>
            </a:r>
            <a:r>
              <a:rPr lang="en-US"/>
              <a:t>RAFTSMANSHIP.</a:t>
            </a:r>
            <a:endParaRPr lang="en-US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7A090EC-4574-4C19-9D2C-48EEB7DF6D0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5A11FC8D-EAD3-4641-A56E-8063B1C044FB}" type="datetime1">
              <a:rPr lang="ru-RU" smtClean="0">
                <a:latin typeface="Arial" panose="020B0604020202020204" pitchFamily="34" charset="0"/>
                <a:cs typeface="Arial" panose="020B0604020202020204" pitchFamily="34" charset="0"/>
              </a:rPr>
              <a:t>13.11.2024</a:t>
            </a:fld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05C9DA0-F478-4AD3-9113-6BA758C99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9" name="Google Shape;363;p26">
            <a:extLst>
              <a:ext uri="{FF2B5EF4-FFF2-40B4-BE49-F238E27FC236}">
                <a16:creationId xmlns:a16="http://schemas.microsoft.com/office/drawing/2014/main" id="{A6802B6F-2845-4225-B87B-C050F725B9F3}"/>
              </a:ext>
            </a:extLst>
          </p:cNvPr>
          <p:cNvSpPr txBox="1"/>
          <p:nvPr/>
        </p:nvSpPr>
        <p:spPr>
          <a:xfrm>
            <a:off x="624421" y="144486"/>
            <a:ext cx="8012734" cy="853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Мониторинг в зимний период</a:t>
            </a:r>
            <a:endParaRPr dirty="0"/>
          </a:p>
        </p:txBody>
      </p:sp>
      <p:sp>
        <p:nvSpPr>
          <p:cNvPr id="10" name="Google Shape;361;p26">
            <a:extLst>
              <a:ext uri="{FF2B5EF4-FFF2-40B4-BE49-F238E27FC236}">
                <a16:creationId xmlns:a16="http://schemas.microsoft.com/office/drawing/2014/main" id="{42424230-A9E2-4C46-A1EF-A71DCAAC2537}"/>
              </a:ext>
            </a:extLst>
          </p:cNvPr>
          <p:cNvSpPr txBox="1"/>
          <p:nvPr/>
        </p:nvSpPr>
        <p:spPr>
          <a:xfrm>
            <a:off x="655947" y="997751"/>
            <a:ext cx="5502806" cy="2099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/>
              <a:t>Разгребли </a:t>
            </a:r>
            <a:r>
              <a:rPr lang="ru-RU" dirty="0" err="1"/>
              <a:t>задувную</a:t>
            </a:r>
            <a:r>
              <a:rPr lang="ru-RU" dirty="0"/>
              <a:t> вату</a:t>
            </a:r>
            <a:r>
              <a:rPr lang="ru-RU" dirty="0" smtClean="0"/>
              <a:t>.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/>
              <a:t>Под минеральным утеплителем температура +13С.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 err="1"/>
              <a:t>Задувная</a:t>
            </a:r>
            <a:r>
              <a:rPr lang="ru-RU" dirty="0"/>
              <a:t> вата как и внутренняя поверхность кровли сухие, конденсат отсутствует.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/>
              <a:t>Материал не дал усадки. Толщина слоя сохранена.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835" y="873971"/>
            <a:ext cx="5126050" cy="241244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835" y="3620186"/>
            <a:ext cx="5126050" cy="246845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212" y="3620187"/>
            <a:ext cx="5126049" cy="246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83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B475D250-49DB-4432-8DBA-CF0B86940F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KNOWLEDGE. EXPERIENCE. </a:t>
            </a:r>
            <a:r>
              <a:rPr lang="ru-RU"/>
              <a:t>С</a:t>
            </a:r>
            <a:r>
              <a:rPr lang="en-US"/>
              <a:t>RAFTSMANSHIP.</a:t>
            </a:r>
            <a:endParaRPr lang="en-US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7A090EC-4574-4C19-9D2C-48EEB7DF6D0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5A11FC8D-EAD3-4641-A56E-8063B1C044FB}" type="datetime1">
              <a:rPr lang="ru-RU" smtClean="0">
                <a:latin typeface="Arial" panose="020B0604020202020204" pitchFamily="34" charset="0"/>
                <a:cs typeface="Arial" panose="020B0604020202020204" pitchFamily="34" charset="0"/>
              </a:rPr>
              <a:t>13.11.2024</a:t>
            </a:fld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05C9DA0-F478-4AD3-9113-6BA758C99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7" name="Google Shape;361;p26">
            <a:extLst>
              <a:ext uri="{FF2B5EF4-FFF2-40B4-BE49-F238E27FC236}">
                <a16:creationId xmlns:a16="http://schemas.microsoft.com/office/drawing/2014/main" id="{42424230-A9E2-4C46-A1EF-A71DCAAC2537}"/>
              </a:ext>
            </a:extLst>
          </p:cNvPr>
          <p:cNvSpPr txBox="1"/>
          <p:nvPr/>
        </p:nvSpPr>
        <p:spPr>
          <a:xfrm>
            <a:off x="655946" y="997751"/>
            <a:ext cx="9608641" cy="3291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/>
              <a:t>Утепление </a:t>
            </a:r>
            <a:r>
              <a:rPr lang="ru-RU" dirty="0" err="1"/>
              <a:t>задувной</a:t>
            </a:r>
            <a:r>
              <a:rPr lang="ru-RU" dirty="0"/>
              <a:t> ватой в 2024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/>
              <a:t>ФКР Санкт-Петербурга запланировал 29 кровель на утепление в сезоне 2024 г</a:t>
            </a:r>
            <a:r>
              <a:rPr lang="ru-RU" dirty="0" smtClean="0"/>
              <a:t>.</a:t>
            </a:r>
          </a:p>
          <a:p>
            <a:pPr marL="1200150" lvl="2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 smtClean="0"/>
              <a:t>В мае-июне было утеплено 29 кровель</a:t>
            </a:r>
            <a:endParaRPr lang="en-US" dirty="0"/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 err="1" smtClean="0"/>
              <a:t>Главгосэкспертиза</a:t>
            </a:r>
            <a:r>
              <a:rPr lang="ru-RU" dirty="0" smtClean="0"/>
              <a:t> Минстрой России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 smtClean="0"/>
              <a:t>В мае 2024 провел </a:t>
            </a:r>
            <a:r>
              <a:rPr lang="ru-RU" dirty="0" err="1" smtClean="0"/>
              <a:t>осметирование</a:t>
            </a:r>
            <a:r>
              <a:rPr lang="ru-RU" dirty="0" smtClean="0"/>
              <a:t> работ по утеплению кровли </a:t>
            </a:r>
            <a:r>
              <a:rPr lang="ru-RU" dirty="0" err="1" smtClean="0"/>
              <a:t>задувной</a:t>
            </a:r>
            <a:r>
              <a:rPr lang="ru-RU" dirty="0" smtClean="0"/>
              <a:t> минеральной изоляцией в Санкт-Петербурге</a:t>
            </a:r>
            <a:endParaRPr lang="en-US" dirty="0" smtClean="0"/>
          </a:p>
          <a:p>
            <a:pPr marL="1200150" lvl="2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 smtClean="0"/>
              <a:t>Работы по утеплению </a:t>
            </a:r>
            <a:r>
              <a:rPr lang="ru-RU" dirty="0" err="1" smtClean="0"/>
              <a:t>задувной</a:t>
            </a:r>
            <a:r>
              <a:rPr lang="ru-RU" dirty="0" smtClean="0"/>
              <a:t> ватой будут добавлены в реестр для применения в проектах – готовность 4 квартал 2024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 smtClean="0"/>
              <a:t>Техническая карта ТН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dirty="0" smtClean="0"/>
              <a:t>Тех карта будет готова в 4 квартале 2024</a:t>
            </a:r>
          </a:p>
          <a:p>
            <a:pPr marL="198000" marR="0" lvl="0" indent="-1218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</a:pPr>
            <a:endParaRPr sz="1200" b="0" i="0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363;p26">
            <a:extLst>
              <a:ext uri="{FF2B5EF4-FFF2-40B4-BE49-F238E27FC236}">
                <a16:creationId xmlns:a16="http://schemas.microsoft.com/office/drawing/2014/main" id="{A6802B6F-2845-4225-B87B-C050F725B9F3}"/>
              </a:ext>
            </a:extLst>
          </p:cNvPr>
          <p:cNvSpPr txBox="1"/>
          <p:nvPr/>
        </p:nvSpPr>
        <p:spPr>
          <a:xfrm>
            <a:off x="624421" y="144486"/>
            <a:ext cx="8012734" cy="853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Новости и дальнейшие планы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4623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41A6D869-68DF-4A1C-A6FE-BECFAED0CA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ru-RU" dirty="0"/>
              <a:t>Спасибо за внимание</a:t>
            </a:r>
            <a:r>
              <a:rPr lang="en-US" dirty="0" smtClean="0"/>
              <a:t>!</a:t>
            </a:r>
            <a:endParaRPr lang="ru-RU" dirty="0" smtClean="0"/>
          </a:p>
          <a:p>
            <a:endParaRPr lang="ru-RU" dirty="0"/>
          </a:p>
          <a:p>
            <a:r>
              <a:rPr lang="ru-RU" sz="2000" dirty="0" smtClean="0"/>
              <a:t>Василий Акулов</a:t>
            </a:r>
          </a:p>
          <a:p>
            <a:r>
              <a:rPr lang="en-US" sz="2000" dirty="0">
                <a:hlinkClick r:id="rId2"/>
              </a:rPr>
              <a:t>a</a:t>
            </a:r>
            <a:r>
              <a:rPr lang="en-US" sz="2000" dirty="0" smtClean="0">
                <a:hlinkClick r:id="rId2"/>
              </a:rPr>
              <a:t>kulov.v@tn.ru</a:t>
            </a:r>
            <a:r>
              <a:rPr lang="en-US" sz="2000" dirty="0" smtClean="0"/>
              <a:t> </a:t>
            </a:r>
          </a:p>
          <a:p>
            <a:r>
              <a:rPr lang="en-US" sz="2000" dirty="0" smtClean="0"/>
              <a:t>+7 999 043 06 59</a:t>
            </a:r>
            <a:endParaRPr lang="en-US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N-Titles">
  <a:themeElements>
    <a:clrScheme name="TN-TEMPLATE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Другая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TN-2020-16x9">
  <a:themeElements>
    <a:clrScheme name="TN-TEMPLATE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Другая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N-2020-16x9" id="{DEC09702-6039-49E9-A875-DD08615B97E5}" vid="{FD0FDE32-9179-4073-A4F8-35B4BF936E80}"/>
    </a:ext>
  </a:extLst>
</a:theme>
</file>

<file path=ppt/theme/theme3.xml><?xml version="1.0" encoding="utf-8"?>
<a:theme xmlns:a="http://schemas.openxmlformats.org/drawingml/2006/main" name="1_TN-Red">
  <a:themeElements>
    <a:clrScheme name="TN-TEMPLATE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Другая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14356</TotalTime>
  <Words>1003</Words>
  <Application>Microsoft Office PowerPoint</Application>
  <PresentationFormat>Широкоэкранный</PresentationFormat>
  <Paragraphs>168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20</vt:i4>
      </vt:variant>
    </vt:vector>
  </HeadingPairs>
  <TitlesOfParts>
    <vt:vector size="29" baseType="lpstr">
      <vt:lpstr>MS PGothic</vt:lpstr>
      <vt:lpstr>MS PGothic</vt:lpstr>
      <vt:lpstr>Arial</vt:lpstr>
      <vt:lpstr>Calibri</vt:lpstr>
      <vt:lpstr>Noto Sans Symbols</vt:lpstr>
      <vt:lpstr>Verdana</vt:lpstr>
      <vt:lpstr>TN-Titles</vt:lpstr>
      <vt:lpstr>1_TN-2020-16x9</vt:lpstr>
      <vt:lpstr>1_TN-Red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Головина Екатерина</dc:creator>
  <cp:lastModifiedBy>Akulov.V</cp:lastModifiedBy>
  <cp:revision>1740</cp:revision>
  <cp:lastPrinted>2024-02-16T08:46:52Z</cp:lastPrinted>
  <dcterms:created xsi:type="dcterms:W3CDTF">2014-03-04T15:20:59Z</dcterms:created>
  <dcterms:modified xsi:type="dcterms:W3CDTF">2024-11-14T06:30:36Z</dcterms:modified>
</cp:coreProperties>
</file>