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7" r:id="rId2"/>
    <p:sldId id="651" r:id="rId3"/>
    <p:sldId id="655" r:id="rId4"/>
    <p:sldId id="652" r:id="rId5"/>
    <p:sldId id="653" r:id="rId6"/>
    <p:sldId id="667" r:id="rId7"/>
    <p:sldId id="669" r:id="rId8"/>
    <p:sldId id="656" r:id="rId9"/>
    <p:sldId id="670" r:id="rId10"/>
    <p:sldId id="684" r:id="rId11"/>
    <p:sldId id="657" r:id="rId12"/>
    <p:sldId id="658" r:id="rId13"/>
    <p:sldId id="661" r:id="rId14"/>
    <p:sldId id="659" r:id="rId15"/>
    <p:sldId id="662" r:id="rId16"/>
    <p:sldId id="660" r:id="rId17"/>
    <p:sldId id="664" r:id="rId18"/>
    <p:sldId id="680" r:id="rId19"/>
    <p:sldId id="607" r:id="rId20"/>
    <p:sldId id="666" r:id="rId21"/>
    <p:sldId id="671" r:id="rId22"/>
    <p:sldId id="672" r:id="rId23"/>
    <p:sldId id="449" r:id="rId24"/>
    <p:sldId id="450" r:id="rId25"/>
    <p:sldId id="600" r:id="rId26"/>
    <p:sldId id="601" r:id="rId27"/>
    <p:sldId id="602" r:id="rId28"/>
    <p:sldId id="603" r:id="rId29"/>
    <p:sldId id="604" r:id="rId30"/>
    <p:sldId id="605" r:id="rId31"/>
    <p:sldId id="606" r:id="rId32"/>
    <p:sldId id="682" r:id="rId33"/>
    <p:sldId id="681" r:id="rId34"/>
    <p:sldId id="679" r:id="rId35"/>
    <p:sldId id="319" r:id="rId36"/>
    <p:sldId id="673" r:id="rId37"/>
    <p:sldId id="674" r:id="rId38"/>
    <p:sldId id="675" r:id="rId39"/>
    <p:sldId id="683" r:id="rId40"/>
    <p:sldId id="676" r:id="rId41"/>
    <p:sldId id="677" r:id="rId42"/>
    <p:sldId id="678" r:id="rId43"/>
    <p:sldId id="574" r:id="rId44"/>
    <p:sldId id="575" r:id="rId45"/>
    <p:sldId id="622" r:id="rId46"/>
    <p:sldId id="570" r:id="rId47"/>
    <p:sldId id="571" r:id="rId48"/>
    <p:sldId id="621" r:id="rId49"/>
    <p:sldId id="572" r:id="rId50"/>
    <p:sldId id="417" r:id="rId51"/>
    <p:sldId id="396" r:id="rId5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FECA1DA-D21A-4CCC-B460-B682DDD055C4}">
          <p14:sldIdLst>
            <p14:sldId id="257"/>
            <p14:sldId id="651"/>
            <p14:sldId id="655"/>
            <p14:sldId id="652"/>
            <p14:sldId id="653"/>
            <p14:sldId id="667"/>
            <p14:sldId id="669"/>
            <p14:sldId id="656"/>
            <p14:sldId id="670"/>
            <p14:sldId id="684"/>
            <p14:sldId id="657"/>
            <p14:sldId id="658"/>
            <p14:sldId id="661"/>
            <p14:sldId id="659"/>
            <p14:sldId id="662"/>
            <p14:sldId id="660"/>
            <p14:sldId id="664"/>
            <p14:sldId id="680"/>
            <p14:sldId id="607"/>
            <p14:sldId id="666"/>
            <p14:sldId id="671"/>
            <p14:sldId id="672"/>
            <p14:sldId id="449"/>
            <p14:sldId id="450"/>
            <p14:sldId id="600"/>
            <p14:sldId id="601"/>
            <p14:sldId id="602"/>
            <p14:sldId id="603"/>
            <p14:sldId id="604"/>
            <p14:sldId id="605"/>
            <p14:sldId id="606"/>
            <p14:sldId id="682"/>
            <p14:sldId id="681"/>
            <p14:sldId id="679"/>
            <p14:sldId id="319"/>
            <p14:sldId id="673"/>
            <p14:sldId id="674"/>
            <p14:sldId id="675"/>
            <p14:sldId id="683"/>
            <p14:sldId id="676"/>
            <p14:sldId id="677"/>
            <p14:sldId id="678"/>
            <p14:sldId id="574"/>
            <p14:sldId id="575"/>
            <p14:sldId id="622"/>
            <p14:sldId id="570"/>
            <p14:sldId id="571"/>
            <p14:sldId id="621"/>
            <p14:sldId id="572"/>
            <p14:sldId id="417"/>
            <p14:sldId id="396"/>
          </p14:sldIdLst>
        </p14:section>
        <p14:section name="Раздел без заголовка" id="{5475B4AD-CD7A-40A8-8B68-93E710CF5BB6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C5037B-B1A2-48D5-94BB-1BF7475CF2E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68BCCBA2-BEAC-4A99-A5D8-5684D0B5304F}">
      <dgm:prSet/>
      <dgm:spPr/>
      <dgm:t>
        <a:bodyPr/>
        <a:lstStyle/>
        <a:p>
          <a:pPr rtl="0"/>
          <a:r>
            <a:rPr lang="ru-RU"/>
            <a:t>Лексика</a:t>
          </a:r>
        </a:p>
      </dgm:t>
    </dgm:pt>
    <dgm:pt modelId="{2E1E9D52-7602-4F32-9BD7-C5FA9B74D248}" type="parTrans" cxnId="{CA4F6882-B9B1-4C48-993D-14CBCEAB7153}">
      <dgm:prSet/>
      <dgm:spPr/>
      <dgm:t>
        <a:bodyPr/>
        <a:lstStyle/>
        <a:p>
          <a:endParaRPr lang="ru-RU"/>
        </a:p>
      </dgm:t>
    </dgm:pt>
    <dgm:pt modelId="{5682AF45-5158-48FE-AA23-169C5AEAB491}" type="sibTrans" cxnId="{CA4F6882-B9B1-4C48-993D-14CBCEAB7153}">
      <dgm:prSet/>
      <dgm:spPr/>
      <dgm:t>
        <a:bodyPr/>
        <a:lstStyle/>
        <a:p>
          <a:endParaRPr lang="ru-RU"/>
        </a:p>
      </dgm:t>
    </dgm:pt>
    <dgm:pt modelId="{C25EFB24-F1FE-4A10-B35F-2190B246A6FA}">
      <dgm:prSet/>
      <dgm:spPr/>
      <dgm:t>
        <a:bodyPr/>
        <a:lstStyle/>
        <a:p>
          <a:pPr rtl="0"/>
          <a:r>
            <a:rPr lang="ru-RU"/>
            <a:t>Грамматика </a:t>
          </a:r>
        </a:p>
      </dgm:t>
    </dgm:pt>
    <dgm:pt modelId="{A82EACDB-5525-4686-8FF1-C8E8D2C94344}" type="parTrans" cxnId="{777C045F-FE75-43DE-B633-9DF161648424}">
      <dgm:prSet/>
      <dgm:spPr/>
      <dgm:t>
        <a:bodyPr/>
        <a:lstStyle/>
        <a:p>
          <a:endParaRPr lang="ru-RU"/>
        </a:p>
      </dgm:t>
    </dgm:pt>
    <dgm:pt modelId="{80CEAF4E-35D9-4238-9A65-10F5ADC6DB00}" type="sibTrans" cxnId="{777C045F-FE75-43DE-B633-9DF161648424}">
      <dgm:prSet/>
      <dgm:spPr/>
      <dgm:t>
        <a:bodyPr/>
        <a:lstStyle/>
        <a:p>
          <a:endParaRPr lang="ru-RU"/>
        </a:p>
      </dgm:t>
    </dgm:pt>
    <dgm:pt modelId="{1017F22C-C9E5-44C4-90A8-6AEF196D899B}">
      <dgm:prSet/>
      <dgm:spPr/>
      <dgm:t>
        <a:bodyPr/>
        <a:lstStyle/>
        <a:p>
          <a:pPr rtl="0"/>
          <a:r>
            <a:rPr lang="ru-RU"/>
            <a:t>Письмо </a:t>
          </a:r>
        </a:p>
      </dgm:t>
    </dgm:pt>
    <dgm:pt modelId="{27C2F548-E39C-4BA2-ADE0-6F04C73F0556}" type="parTrans" cxnId="{06CD92B1-DCB7-4139-A7FB-817F0A72A5A0}">
      <dgm:prSet/>
      <dgm:spPr/>
      <dgm:t>
        <a:bodyPr/>
        <a:lstStyle/>
        <a:p>
          <a:endParaRPr lang="ru-RU"/>
        </a:p>
      </dgm:t>
    </dgm:pt>
    <dgm:pt modelId="{BDBF5539-8B38-4308-BBF8-6658B30420E2}" type="sibTrans" cxnId="{06CD92B1-DCB7-4139-A7FB-817F0A72A5A0}">
      <dgm:prSet/>
      <dgm:spPr/>
      <dgm:t>
        <a:bodyPr/>
        <a:lstStyle/>
        <a:p>
          <a:endParaRPr lang="ru-RU"/>
        </a:p>
      </dgm:t>
    </dgm:pt>
    <dgm:pt modelId="{C0BAAC5C-F291-42E7-83BA-24DD1738F746}">
      <dgm:prSet/>
      <dgm:spPr/>
      <dgm:t>
        <a:bodyPr/>
        <a:lstStyle/>
        <a:p>
          <a:pPr rtl="0"/>
          <a:r>
            <a:rPr lang="ru-RU"/>
            <a:t>Чтение </a:t>
          </a:r>
        </a:p>
      </dgm:t>
    </dgm:pt>
    <dgm:pt modelId="{F2E483C9-6F40-4FF8-9967-521A1D01FCA0}" type="parTrans" cxnId="{212E56EA-A6DD-438F-8201-2D23AFB1AFB1}">
      <dgm:prSet/>
      <dgm:spPr/>
      <dgm:t>
        <a:bodyPr/>
        <a:lstStyle/>
        <a:p>
          <a:endParaRPr lang="ru-RU"/>
        </a:p>
      </dgm:t>
    </dgm:pt>
    <dgm:pt modelId="{1C629573-D179-4689-9C9C-67E39F81CCFA}" type="sibTrans" cxnId="{212E56EA-A6DD-438F-8201-2D23AFB1AFB1}">
      <dgm:prSet/>
      <dgm:spPr/>
      <dgm:t>
        <a:bodyPr/>
        <a:lstStyle/>
        <a:p>
          <a:endParaRPr lang="ru-RU"/>
        </a:p>
      </dgm:t>
    </dgm:pt>
    <dgm:pt modelId="{B3CBCAE1-4C09-49E4-B42C-27B337E42922}">
      <dgm:prSet/>
      <dgm:spPr/>
      <dgm:t>
        <a:bodyPr/>
        <a:lstStyle/>
        <a:p>
          <a:pPr rtl="0"/>
          <a:r>
            <a:rPr lang="ru-RU"/>
            <a:t>Устная часть </a:t>
          </a:r>
        </a:p>
      </dgm:t>
    </dgm:pt>
    <dgm:pt modelId="{8A9C30DE-4370-451F-8D35-F3CA07FC7372}" type="parTrans" cxnId="{03E90D00-75DD-444A-B5DA-77281D53B8CF}">
      <dgm:prSet/>
      <dgm:spPr/>
      <dgm:t>
        <a:bodyPr/>
        <a:lstStyle/>
        <a:p>
          <a:endParaRPr lang="ru-RU"/>
        </a:p>
      </dgm:t>
    </dgm:pt>
    <dgm:pt modelId="{FA4DAE6B-506D-4E5D-B41C-B44C3ACB70FC}" type="sibTrans" cxnId="{03E90D00-75DD-444A-B5DA-77281D53B8CF}">
      <dgm:prSet/>
      <dgm:spPr/>
      <dgm:t>
        <a:bodyPr/>
        <a:lstStyle/>
        <a:p>
          <a:endParaRPr lang="ru-RU"/>
        </a:p>
      </dgm:t>
    </dgm:pt>
    <dgm:pt modelId="{FA969865-5C71-4622-BF59-BB3293921F6C}" type="pres">
      <dgm:prSet presAssocID="{56C5037B-B1A2-48D5-94BB-1BF7475CF2EE}" presName="linear" presStyleCnt="0">
        <dgm:presLayoutVars>
          <dgm:animLvl val="lvl"/>
          <dgm:resizeHandles val="exact"/>
        </dgm:presLayoutVars>
      </dgm:prSet>
      <dgm:spPr/>
    </dgm:pt>
    <dgm:pt modelId="{354740B6-F9AA-4C18-AD6F-E235D0DF811C}" type="pres">
      <dgm:prSet presAssocID="{68BCCBA2-BEAC-4A99-A5D8-5684D0B5304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BED4B57-FEA4-4147-989F-11DE3EABC6EE}" type="pres">
      <dgm:prSet presAssocID="{5682AF45-5158-48FE-AA23-169C5AEAB491}" presName="spacer" presStyleCnt="0"/>
      <dgm:spPr/>
    </dgm:pt>
    <dgm:pt modelId="{4658FA99-5418-454E-953F-FF160DC9109E}" type="pres">
      <dgm:prSet presAssocID="{C25EFB24-F1FE-4A10-B35F-2190B246A6F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9760151-A0F9-4AB7-8B25-28FE62212126}" type="pres">
      <dgm:prSet presAssocID="{80CEAF4E-35D9-4238-9A65-10F5ADC6DB00}" presName="spacer" presStyleCnt="0"/>
      <dgm:spPr/>
    </dgm:pt>
    <dgm:pt modelId="{76C528AB-8758-4B11-9C0C-8A82F3B99282}" type="pres">
      <dgm:prSet presAssocID="{1017F22C-C9E5-44C4-90A8-6AEF196D899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44B9367-92D8-4EF8-A164-D7EEE243F44A}" type="pres">
      <dgm:prSet presAssocID="{BDBF5539-8B38-4308-BBF8-6658B30420E2}" presName="spacer" presStyleCnt="0"/>
      <dgm:spPr/>
    </dgm:pt>
    <dgm:pt modelId="{32217D6C-9E5B-4430-8A59-F0B1A5E20434}" type="pres">
      <dgm:prSet presAssocID="{C0BAAC5C-F291-42E7-83BA-24DD1738F74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068B9BD-93CE-4945-802E-9B897EA5383C}" type="pres">
      <dgm:prSet presAssocID="{1C629573-D179-4689-9C9C-67E39F81CCFA}" presName="spacer" presStyleCnt="0"/>
      <dgm:spPr/>
    </dgm:pt>
    <dgm:pt modelId="{2A1FE5A1-7F78-4D37-A1B3-FC6F97CD4ECE}" type="pres">
      <dgm:prSet presAssocID="{B3CBCAE1-4C09-49E4-B42C-27B337E42922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03E90D00-75DD-444A-B5DA-77281D53B8CF}" srcId="{56C5037B-B1A2-48D5-94BB-1BF7475CF2EE}" destId="{B3CBCAE1-4C09-49E4-B42C-27B337E42922}" srcOrd="4" destOrd="0" parTransId="{8A9C30DE-4370-451F-8D35-F3CA07FC7372}" sibTransId="{FA4DAE6B-506D-4E5D-B41C-B44C3ACB70FC}"/>
    <dgm:cxn modelId="{30DD5322-1800-4A60-B74A-92D05C2A233A}" type="presOf" srcId="{B3CBCAE1-4C09-49E4-B42C-27B337E42922}" destId="{2A1FE5A1-7F78-4D37-A1B3-FC6F97CD4ECE}" srcOrd="0" destOrd="0" presId="urn:microsoft.com/office/officeart/2005/8/layout/vList2"/>
    <dgm:cxn modelId="{777C045F-FE75-43DE-B633-9DF161648424}" srcId="{56C5037B-B1A2-48D5-94BB-1BF7475CF2EE}" destId="{C25EFB24-F1FE-4A10-B35F-2190B246A6FA}" srcOrd="1" destOrd="0" parTransId="{A82EACDB-5525-4686-8FF1-C8E8D2C94344}" sibTransId="{80CEAF4E-35D9-4238-9A65-10F5ADC6DB00}"/>
    <dgm:cxn modelId="{A3B61954-FA06-4568-A9E6-7B829C3B816A}" type="presOf" srcId="{C25EFB24-F1FE-4A10-B35F-2190B246A6FA}" destId="{4658FA99-5418-454E-953F-FF160DC9109E}" srcOrd="0" destOrd="0" presId="urn:microsoft.com/office/officeart/2005/8/layout/vList2"/>
    <dgm:cxn modelId="{CA4F6882-B9B1-4C48-993D-14CBCEAB7153}" srcId="{56C5037B-B1A2-48D5-94BB-1BF7475CF2EE}" destId="{68BCCBA2-BEAC-4A99-A5D8-5684D0B5304F}" srcOrd="0" destOrd="0" parTransId="{2E1E9D52-7602-4F32-9BD7-C5FA9B74D248}" sibTransId="{5682AF45-5158-48FE-AA23-169C5AEAB491}"/>
    <dgm:cxn modelId="{BCD17B8B-B5D0-4FDF-9754-A404C4E801AF}" type="presOf" srcId="{56C5037B-B1A2-48D5-94BB-1BF7475CF2EE}" destId="{FA969865-5C71-4622-BF59-BB3293921F6C}" srcOrd="0" destOrd="0" presId="urn:microsoft.com/office/officeart/2005/8/layout/vList2"/>
    <dgm:cxn modelId="{F863D4A4-A9B5-4FD0-8769-875B8A4EF3E1}" type="presOf" srcId="{C0BAAC5C-F291-42E7-83BA-24DD1738F746}" destId="{32217D6C-9E5B-4430-8A59-F0B1A5E20434}" srcOrd="0" destOrd="0" presId="urn:microsoft.com/office/officeart/2005/8/layout/vList2"/>
    <dgm:cxn modelId="{06CD92B1-DCB7-4139-A7FB-817F0A72A5A0}" srcId="{56C5037B-B1A2-48D5-94BB-1BF7475CF2EE}" destId="{1017F22C-C9E5-44C4-90A8-6AEF196D899B}" srcOrd="2" destOrd="0" parTransId="{27C2F548-E39C-4BA2-ADE0-6F04C73F0556}" sibTransId="{BDBF5539-8B38-4308-BBF8-6658B30420E2}"/>
    <dgm:cxn modelId="{5A7CB6D9-7680-4146-AF60-859CE92A1F7F}" type="presOf" srcId="{1017F22C-C9E5-44C4-90A8-6AEF196D899B}" destId="{76C528AB-8758-4B11-9C0C-8A82F3B99282}" srcOrd="0" destOrd="0" presId="urn:microsoft.com/office/officeart/2005/8/layout/vList2"/>
    <dgm:cxn modelId="{5132C4E9-2A38-4B3B-AB54-6F67A029A71F}" type="presOf" srcId="{68BCCBA2-BEAC-4A99-A5D8-5684D0B5304F}" destId="{354740B6-F9AA-4C18-AD6F-E235D0DF811C}" srcOrd="0" destOrd="0" presId="urn:microsoft.com/office/officeart/2005/8/layout/vList2"/>
    <dgm:cxn modelId="{212E56EA-A6DD-438F-8201-2D23AFB1AFB1}" srcId="{56C5037B-B1A2-48D5-94BB-1BF7475CF2EE}" destId="{C0BAAC5C-F291-42E7-83BA-24DD1738F746}" srcOrd="3" destOrd="0" parTransId="{F2E483C9-6F40-4FF8-9967-521A1D01FCA0}" sibTransId="{1C629573-D179-4689-9C9C-67E39F81CCFA}"/>
    <dgm:cxn modelId="{673FBC21-4938-40B6-9580-9D406FE77C54}" type="presParOf" srcId="{FA969865-5C71-4622-BF59-BB3293921F6C}" destId="{354740B6-F9AA-4C18-AD6F-E235D0DF811C}" srcOrd="0" destOrd="0" presId="urn:microsoft.com/office/officeart/2005/8/layout/vList2"/>
    <dgm:cxn modelId="{61B763AA-F5F8-4B01-936D-3D99CCB76D8D}" type="presParOf" srcId="{FA969865-5C71-4622-BF59-BB3293921F6C}" destId="{CBED4B57-FEA4-4147-989F-11DE3EABC6EE}" srcOrd="1" destOrd="0" presId="urn:microsoft.com/office/officeart/2005/8/layout/vList2"/>
    <dgm:cxn modelId="{4681565B-B5AE-4097-964C-CA185DB933D1}" type="presParOf" srcId="{FA969865-5C71-4622-BF59-BB3293921F6C}" destId="{4658FA99-5418-454E-953F-FF160DC9109E}" srcOrd="2" destOrd="0" presId="urn:microsoft.com/office/officeart/2005/8/layout/vList2"/>
    <dgm:cxn modelId="{49341179-B1B0-4DF0-B369-04AC06694457}" type="presParOf" srcId="{FA969865-5C71-4622-BF59-BB3293921F6C}" destId="{F9760151-A0F9-4AB7-8B25-28FE62212126}" srcOrd="3" destOrd="0" presId="urn:microsoft.com/office/officeart/2005/8/layout/vList2"/>
    <dgm:cxn modelId="{BC208266-143B-428D-8D54-37DE6A71954D}" type="presParOf" srcId="{FA969865-5C71-4622-BF59-BB3293921F6C}" destId="{76C528AB-8758-4B11-9C0C-8A82F3B99282}" srcOrd="4" destOrd="0" presId="urn:microsoft.com/office/officeart/2005/8/layout/vList2"/>
    <dgm:cxn modelId="{4209126F-634E-46D1-9765-B61F84E47DD7}" type="presParOf" srcId="{FA969865-5C71-4622-BF59-BB3293921F6C}" destId="{E44B9367-92D8-4EF8-A164-D7EEE243F44A}" srcOrd="5" destOrd="0" presId="urn:microsoft.com/office/officeart/2005/8/layout/vList2"/>
    <dgm:cxn modelId="{94F85726-32E7-4FAB-B987-F8514EB4E56F}" type="presParOf" srcId="{FA969865-5C71-4622-BF59-BB3293921F6C}" destId="{32217D6C-9E5B-4430-8A59-F0B1A5E20434}" srcOrd="6" destOrd="0" presId="urn:microsoft.com/office/officeart/2005/8/layout/vList2"/>
    <dgm:cxn modelId="{E2A11C73-96E6-4CB6-A7A7-7E4372410A43}" type="presParOf" srcId="{FA969865-5C71-4622-BF59-BB3293921F6C}" destId="{7068B9BD-93CE-4945-802E-9B897EA5383C}" srcOrd="7" destOrd="0" presId="urn:microsoft.com/office/officeart/2005/8/layout/vList2"/>
    <dgm:cxn modelId="{FF2D5F29-9CE1-43E1-9700-DCC3CFAF48F4}" type="presParOf" srcId="{FA969865-5C71-4622-BF59-BB3293921F6C}" destId="{2A1FE5A1-7F78-4D37-A1B3-FC6F97CD4EC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4740B6-F9AA-4C18-AD6F-E235D0DF811C}">
      <dsp:nvSpPr>
        <dsp:cNvPr id="0" name=""/>
        <dsp:cNvSpPr/>
      </dsp:nvSpPr>
      <dsp:spPr>
        <a:xfrm>
          <a:off x="0" y="33881"/>
          <a:ext cx="4351564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/>
            <a:t>Лексика</a:t>
          </a:r>
        </a:p>
      </dsp:txBody>
      <dsp:txXfrm>
        <a:off x="19904" y="53785"/>
        <a:ext cx="4311756" cy="367937"/>
      </dsp:txXfrm>
    </dsp:sp>
    <dsp:sp modelId="{4658FA99-5418-454E-953F-FF160DC9109E}">
      <dsp:nvSpPr>
        <dsp:cNvPr id="0" name=""/>
        <dsp:cNvSpPr/>
      </dsp:nvSpPr>
      <dsp:spPr>
        <a:xfrm>
          <a:off x="0" y="490586"/>
          <a:ext cx="4351564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/>
            <a:t>Грамматика </a:t>
          </a:r>
        </a:p>
      </dsp:txBody>
      <dsp:txXfrm>
        <a:off x="19904" y="510490"/>
        <a:ext cx="4311756" cy="367937"/>
      </dsp:txXfrm>
    </dsp:sp>
    <dsp:sp modelId="{76C528AB-8758-4B11-9C0C-8A82F3B99282}">
      <dsp:nvSpPr>
        <dsp:cNvPr id="0" name=""/>
        <dsp:cNvSpPr/>
      </dsp:nvSpPr>
      <dsp:spPr>
        <a:xfrm>
          <a:off x="0" y="947292"/>
          <a:ext cx="4351564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/>
            <a:t>Письмо </a:t>
          </a:r>
        </a:p>
      </dsp:txBody>
      <dsp:txXfrm>
        <a:off x="19904" y="967196"/>
        <a:ext cx="4311756" cy="367937"/>
      </dsp:txXfrm>
    </dsp:sp>
    <dsp:sp modelId="{32217D6C-9E5B-4430-8A59-F0B1A5E20434}">
      <dsp:nvSpPr>
        <dsp:cNvPr id="0" name=""/>
        <dsp:cNvSpPr/>
      </dsp:nvSpPr>
      <dsp:spPr>
        <a:xfrm>
          <a:off x="0" y="1403996"/>
          <a:ext cx="4351564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/>
            <a:t>Чтение </a:t>
          </a:r>
        </a:p>
      </dsp:txBody>
      <dsp:txXfrm>
        <a:off x="19904" y="1423900"/>
        <a:ext cx="4311756" cy="367937"/>
      </dsp:txXfrm>
    </dsp:sp>
    <dsp:sp modelId="{2A1FE5A1-7F78-4D37-A1B3-FC6F97CD4ECE}">
      <dsp:nvSpPr>
        <dsp:cNvPr id="0" name=""/>
        <dsp:cNvSpPr/>
      </dsp:nvSpPr>
      <dsp:spPr>
        <a:xfrm>
          <a:off x="0" y="1860702"/>
          <a:ext cx="4351564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/>
            <a:t>Устная часть </a:t>
          </a:r>
        </a:p>
      </dsp:txBody>
      <dsp:txXfrm>
        <a:off x="19904" y="1880606"/>
        <a:ext cx="4311756" cy="3679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70979-7643-42E3-9C92-8292046CEA13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C958C-F632-4948-A47D-18A0575A3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658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65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88900" y="746125"/>
            <a:ext cx="6627813" cy="3729038"/>
          </a:xfrm>
        </p:spPr>
      </p:sp>
      <p:sp>
        <p:nvSpPr>
          <p:cNvPr id="5" name="Заметки 2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/>
              <a:t>По всем вопросам обращайтесь к методистам Центра лингвистического образования издательства «Просвещение». Вы можете связаться с нами по электронной почте (назвать) или позвонить по номерам, указанным на экране. Всегда рады ответить на ваши вопросы и выслушать пожелания. Мы работаем для Вас!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573135F-DFD3-44D4-BC51-3AF0C8B69AB4}" type="slidenum">
              <a:t>51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A1122F-651E-4244-AE48-90C9468F56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1809848-16C1-4632-8D68-D4E2808F4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B480F5-A5AD-4C17-AAC5-27343E3AF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3BBAE-87EC-40A5-B2FD-F375FD79FC14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45A6C3-EC05-4BF5-98B9-EA9E88E7B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55A64F-0D66-49E0-A5F2-00A0E3ADD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8F99-4C22-4DC6-9836-61319BD103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7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D8067F-3BCB-43E7-BD36-0817C3067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1C3E71-788C-426D-8900-947DF754DE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C60AB8-29E2-4C9B-AC19-D1C3DFA6C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3BBAE-87EC-40A5-B2FD-F375FD79FC14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D306E4-BD39-49A1-A870-B26D43F29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B43598-94EC-4E02-801E-C3579BCD1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8F99-4C22-4DC6-9836-61319BD103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225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0570AA-E18A-4884-85F0-71AB310E7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2B6E891-B2F9-46BA-9E3C-26270B91A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8F4001-566D-4834-8D74-78C2DE187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3BBAE-87EC-40A5-B2FD-F375FD79FC14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15CAB9-7A59-4A0D-B40D-96EF2D9B1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9F542A-EA7C-4F9D-AD64-FECACA3E9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8F99-4C22-4DC6-9836-61319BD103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478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AD8BEA-93F4-4BDC-B7B7-E01CA3F93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0692ED-1AE5-44D4-96B4-298404A0AE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B048217-639E-4600-B307-60FD52036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FC2E5F-275F-4D41-9804-0155E34F5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3BBAE-87EC-40A5-B2FD-F375FD79FC14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3CE1A3-BED8-4583-A18A-975BEB513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F8862FB-5F90-4048-9D48-26A86580F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8F99-4C22-4DC6-9836-61319BD103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613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712669-187D-4E99-A92F-7B638227B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F716F2-7650-4644-8205-017563228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B87D70-B1D7-43DF-A0A6-FE3A3CA971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55EDB0-6241-4011-8E7F-A8D82F4D27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D9F9C30-03AF-4F30-B8D6-8BE60E1DBA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28A176D-038E-4B57-9873-1F83E287C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3BBAE-87EC-40A5-B2FD-F375FD79FC14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37B0607-3000-4A4A-9395-11B253667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0C37180-5D2C-4488-81D7-2ED84A259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8F99-4C22-4DC6-9836-61319BD103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401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B9634A-5D50-4695-8E3B-C2B357D88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0BE864A-400E-424E-B808-BC8915B2E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3BBAE-87EC-40A5-B2FD-F375FD79FC14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7CD8C4D-940E-4CF9-9EC4-AD579115F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56606BF-F39F-4D22-A028-62C3F13FE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8F99-4C22-4DC6-9836-61319BD103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99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386D9EC-7530-488B-8BB3-AC1A7EC0E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3BBAE-87EC-40A5-B2FD-F375FD79FC14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1A036D1-5FEC-42A8-8BC6-BB5DFB22F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1834980-D839-43EB-AA7B-1C6B67457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8F99-4C22-4DC6-9836-61319BD103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764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1D0A72-8777-4E48-87BF-B1A7BBF74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586A22-79D5-4F8B-96A3-9AC476CDE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329B86-318D-4EC0-BD1E-D676B8B7D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4882A2-A030-4F09-ACCF-5692DFDE6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3BBAE-87EC-40A5-B2FD-F375FD79FC14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4D7F2F-3300-4C32-89B2-D3452CB70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0800B2C-5CAB-46FB-B4F6-09A5FA9FC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8F99-4C22-4DC6-9836-61319BD103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9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69457F-6E52-413E-AD00-DD82B037C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6E0ECB9-26F0-4D08-91BD-F573D18B49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ABB32F3-41EA-4E53-B9AA-AE8BC2B09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BBEEC4-1443-4078-8E39-24711EFC2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3BBAE-87EC-40A5-B2FD-F375FD79FC14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527E8DF-3D7A-49A7-B7D4-312943933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39D39A-6EF1-47CB-8B9E-4A8171B7B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8F99-4C22-4DC6-9836-61319BD103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05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BC67F-0CA7-4B78-B140-F8888C927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ECA5FD8-F5DE-40A2-BDCB-5F3C586140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FB7601-E20E-4015-AA13-365B692B0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3BBAE-87EC-40A5-B2FD-F375FD79FC14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BA5A2B-E5FC-4147-B3E7-2CA38434C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A5B01F-2F7A-44AD-8D76-F771F41E3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8F99-4C22-4DC6-9836-61319BD103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906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BF5D0AE-89A6-4865-A45D-18B4E5812E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474209F-B8CB-475D-B135-B2852A636E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FE83CC-78DC-47C2-BA1A-1EFC5EFEE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3BBAE-87EC-40A5-B2FD-F375FD79FC14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C1D34F-3C82-4660-BB48-F1EF4EE35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2C0D1B-183E-405D-B698-2B94E29A4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8F99-4C22-4DC6-9836-61319BD103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019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"/>
          <p:cNvSpPr/>
          <p:nvPr/>
        </p:nvSpPr>
        <p:spPr>
          <a:xfrm>
            <a:off x="-39074" y="-42439"/>
            <a:ext cx="6306668" cy="7034706"/>
          </a:xfrm>
          <a:prstGeom prst="rect">
            <a:avLst/>
          </a:prstGeom>
          <a:blipFill>
            <a:blip r:embed="rId2" cstate="print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pic>
        <p:nvPicPr>
          <p:cNvPr id="12" name="pasted-image.tiff" descr="pasted-image.tif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19874" y="2155927"/>
            <a:ext cx="4606668" cy="154610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967907" y="6505277"/>
            <a:ext cx="247257" cy="255588"/>
          </a:xfrm>
          <a:prstGeom prst="rect">
            <a:avLst/>
          </a:prstGeom>
        </p:spPr>
        <p:txBody>
          <a:bodyPr lIns="71437" tIns="71437" rIns="71437" bIns="71437" anchor="t"/>
          <a:lstStyle>
            <a:lvl1pPr algn="ctr" defTabSz="410766"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682206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Линия"/>
          <p:cNvSpPr/>
          <p:nvPr/>
        </p:nvSpPr>
        <p:spPr>
          <a:xfrm>
            <a:off x="5924339" y="880580"/>
            <a:ext cx="212637" cy="52771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3200"/>
            </a:pPr>
            <a:endParaRPr sz="1600"/>
          </a:p>
        </p:txBody>
      </p:sp>
      <p:sp>
        <p:nvSpPr>
          <p:cNvPr id="21" name="Линия"/>
          <p:cNvSpPr/>
          <p:nvPr/>
        </p:nvSpPr>
        <p:spPr>
          <a:xfrm flipH="1">
            <a:off x="6055025" y="880580"/>
            <a:ext cx="212637" cy="52771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3200"/>
            </a:pPr>
            <a:endParaRPr sz="1600"/>
          </a:p>
        </p:txBody>
      </p:sp>
      <p:sp>
        <p:nvSpPr>
          <p:cNvPr id="22" name="Линия"/>
          <p:cNvSpPr/>
          <p:nvPr/>
        </p:nvSpPr>
        <p:spPr>
          <a:xfrm flipH="1">
            <a:off x="6010376" y="880580"/>
            <a:ext cx="212637" cy="527711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3200"/>
            </a:pPr>
            <a:endParaRPr sz="1600"/>
          </a:p>
        </p:txBody>
      </p:sp>
      <p:sp>
        <p:nvSpPr>
          <p:cNvPr id="23" name="Линия"/>
          <p:cNvSpPr/>
          <p:nvPr/>
        </p:nvSpPr>
        <p:spPr>
          <a:xfrm>
            <a:off x="5776306" y="1279922"/>
            <a:ext cx="639390" cy="1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3200"/>
            </a:pPr>
            <a:endParaRPr sz="1600"/>
          </a:p>
        </p:txBody>
      </p:sp>
      <p:sp>
        <p:nvSpPr>
          <p:cNvPr id="24" name="Прямоугольник"/>
          <p:cNvSpPr/>
          <p:nvPr/>
        </p:nvSpPr>
        <p:spPr>
          <a:xfrm>
            <a:off x="-1390" y="-5954"/>
            <a:ext cx="12194779" cy="317470"/>
          </a:xfrm>
          <a:prstGeom prst="rect">
            <a:avLst/>
          </a:prstGeom>
          <a:solidFill>
            <a:srgbClr val="294891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solidFill>
                  <a:srgbClr val="294891"/>
                </a:solidFill>
              </a:defRPr>
            </a:pPr>
            <a:endParaRPr sz="1600"/>
          </a:p>
        </p:txBody>
      </p:sp>
      <p:sp>
        <p:nvSpPr>
          <p:cNvPr id="25" name="Прямоугольник"/>
          <p:cNvSpPr/>
          <p:nvPr/>
        </p:nvSpPr>
        <p:spPr>
          <a:xfrm>
            <a:off x="-1389" y="6546820"/>
            <a:ext cx="12194779" cy="317470"/>
          </a:xfrm>
          <a:prstGeom prst="rect">
            <a:avLst/>
          </a:prstGeom>
          <a:solidFill>
            <a:srgbClr val="294891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pic>
        <p:nvPicPr>
          <p:cNvPr id="26" name="pasted-image.tiff" descr="pasted-image.tiff"/>
          <p:cNvPicPr>
            <a:picLocks noChangeAspect="1"/>
          </p:cNvPicPr>
          <p:nvPr/>
        </p:nvPicPr>
        <p:blipFill>
          <a:blip r:embed="rId2" cstate="print"/>
          <a:srcRect l="39743" r="39743" b="36077"/>
          <a:stretch>
            <a:fillRect/>
          </a:stretch>
        </p:blipFill>
        <p:spPr>
          <a:xfrm>
            <a:off x="11386743" y="476085"/>
            <a:ext cx="523745" cy="547763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967907" y="6500813"/>
            <a:ext cx="247257" cy="255588"/>
          </a:xfrm>
          <a:prstGeom prst="rect">
            <a:avLst/>
          </a:prstGeom>
        </p:spPr>
        <p:txBody>
          <a:bodyPr lIns="71437" tIns="71437" rIns="71437" bIns="71437" anchor="t"/>
          <a:lstStyle>
            <a:lvl1pPr algn="ctr" defTabSz="410766"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025241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411208-4530-4C36-84AB-5110E7B5C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1CB34F-03E5-4422-85B3-D0F3B6D49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448B27-638C-4C0C-9CDB-33E017A51C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3BBAE-87EC-40A5-B2FD-F375FD79FC14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5BA404-3D27-4DFD-922D-1AE21FBD13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35093B-0FA7-4D5A-BF3A-2D9EB2553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D8F99-4C22-4DC6-9836-61319BD103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713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12" Type="http://schemas.openxmlformats.org/officeDocument/2006/relationships/image" Target="../media/image66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jpe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7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4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0.emf"/><Relationship Id="rId4" Type="http://schemas.openxmlformats.org/officeDocument/2006/relationships/image" Target="../media/image89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1.pn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6.jpeg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2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image" Target="../media/image110.jpeg"/><Relationship Id="rId7" Type="http://schemas.openxmlformats.org/officeDocument/2006/relationships/image" Target="../media/image114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3.jpeg"/><Relationship Id="rId11" Type="http://schemas.openxmlformats.org/officeDocument/2006/relationships/image" Target="../media/image118.jpeg"/><Relationship Id="rId5" Type="http://schemas.openxmlformats.org/officeDocument/2006/relationships/image" Target="../media/image112.jpeg"/><Relationship Id="rId10" Type="http://schemas.openxmlformats.org/officeDocument/2006/relationships/image" Target="../media/image117.jpeg"/><Relationship Id="rId4" Type="http://schemas.openxmlformats.org/officeDocument/2006/relationships/image" Target="../media/image111.jpeg"/><Relationship Id="rId9" Type="http://schemas.openxmlformats.org/officeDocument/2006/relationships/image" Target="../media/image116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2.jpeg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mailto:languages@prosv.r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hyperlink" Target="mailto:msalomakhina@prosv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pasted-image.tiff" descr="pasted-image.tiff"/>
          <p:cNvPicPr>
            <a:picLocks noChangeAspect="1"/>
          </p:cNvPicPr>
          <p:nvPr/>
        </p:nvPicPr>
        <p:blipFill>
          <a:blip r:embed="rId2" cstate="print"/>
          <a:srcRect l="40204" r="40204" b="39182"/>
          <a:stretch>
            <a:fillRect/>
          </a:stretch>
        </p:blipFill>
        <p:spPr>
          <a:xfrm>
            <a:off x="4820501" y="4555959"/>
            <a:ext cx="1267629" cy="1320773"/>
          </a:xfrm>
          <a:prstGeom prst="rect">
            <a:avLst/>
          </a:prstGeom>
          <a:ln w="12700">
            <a:miter lim="400000"/>
          </a:ln>
        </p:spPr>
      </p:pic>
      <p:sp>
        <p:nvSpPr>
          <p:cNvPr id="525" name="Предложения по  инструментам реализации  стратегии"/>
          <p:cNvSpPr txBox="1"/>
          <p:nvPr/>
        </p:nvSpPr>
        <p:spPr>
          <a:xfrm>
            <a:off x="711222" y="2333953"/>
            <a:ext cx="5117166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 algn="ctr">
              <a:defRPr sz="640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 sz="3200" b="1" dirty="0">
              <a:latin typeface="+mj-lt"/>
            </a:endParaRPr>
          </a:p>
        </p:txBody>
      </p:sp>
      <p:sp>
        <p:nvSpPr>
          <p:cNvPr id="526" name="Подготовил: Сухов Никита…"/>
          <p:cNvSpPr txBox="1"/>
          <p:nvPr/>
        </p:nvSpPr>
        <p:spPr>
          <a:xfrm>
            <a:off x="415741" y="5234260"/>
            <a:ext cx="72200" cy="256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algn="l">
              <a:defRPr sz="240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 sz="1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300CD43-5882-40D5-A9B1-5F191381DB33}"/>
              </a:ext>
            </a:extLst>
          </p:cNvPr>
          <p:cNvSpPr/>
          <p:nvPr/>
        </p:nvSpPr>
        <p:spPr>
          <a:xfrm>
            <a:off x="241882" y="2967335"/>
            <a:ext cx="54236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u="none" strike="noStrike" dirty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Дополнительные учебные пособия по английскому языку в помощь ученику и учителю (2-6 классы)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53310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944008" y="2684301"/>
            <a:ext cx="1440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Учебник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82479" y="3757414"/>
            <a:ext cx="39636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задания 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рабочей тетради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1911927"/>
            <a:ext cx="7237906" cy="0"/>
          </a:xfrm>
          <a:prstGeom prst="line">
            <a:avLst/>
          </a:prstGeom>
          <a:ln w="57150"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957157" y="5622174"/>
            <a:ext cx="7237906" cy="0"/>
          </a:xfrm>
          <a:prstGeom prst="line">
            <a:avLst/>
          </a:prstGeom>
          <a:ln w="57150"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5D51CC0-6FF9-4E56-8A12-DB16D1393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64" y="2261707"/>
            <a:ext cx="2006829" cy="270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1AAD219-D27F-4188-879B-C18439116851}"/>
              </a:ext>
            </a:extLst>
          </p:cNvPr>
          <p:cNvSpPr/>
          <p:nvPr/>
        </p:nvSpPr>
        <p:spPr>
          <a:xfrm>
            <a:off x="65988" y="693498"/>
            <a:ext cx="104543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                                    </a:t>
            </a:r>
            <a:r>
              <a:rPr lang="ru-RU" sz="3200" dirty="0">
                <a:solidFill>
                  <a:schemeClr val="tx2"/>
                </a:solidFill>
                <a:latin typeface="Impact" panose="020B0806030902050204" pitchFamily="34" charset="0"/>
              </a:rPr>
              <a:t>Развитие детей средствами английского языка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E87ED9F-858F-4345-93BC-7D04890EC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009" y="2261706"/>
            <a:ext cx="1920222" cy="2703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382104F-22DA-40B6-B153-592D66CAC6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099" y="2316890"/>
            <a:ext cx="1800649" cy="259353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AB04D63-B2E5-491F-8FD2-2540110CA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761" y="2261700"/>
            <a:ext cx="1920222" cy="270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304109"/>
      </p:ext>
    </p:extLst>
  </p:cSld>
  <p:clrMapOvr>
    <a:masterClrMapping/>
  </p:clrMapOvr>
  <p:transition spd="slow">
    <p:comb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DD2FB9-6CA5-4F34-87D0-7054CF8C6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537" y="2293734"/>
            <a:ext cx="8731876" cy="29492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50D3EE-0DCD-4FFD-AA83-490336A8DADB}"/>
              </a:ext>
            </a:extLst>
          </p:cNvPr>
          <p:cNvSpPr txBox="1"/>
          <p:nvPr/>
        </p:nvSpPr>
        <p:spPr>
          <a:xfrm>
            <a:off x="1084082" y="942680"/>
            <a:ext cx="919113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 </a:t>
            </a:r>
            <a:r>
              <a:rPr lang="ru-RU" sz="3200" dirty="0">
                <a:solidFill>
                  <a:schemeClr val="tx2"/>
                </a:solidFill>
                <a:latin typeface="Impact" panose="020B0806030902050204" pitchFamily="34" charset="0"/>
              </a:rPr>
              <a:t>Требования к результатам освоения  ООП НОО  </a:t>
            </a:r>
          </a:p>
          <a:p>
            <a:r>
              <a:rPr lang="ru-RU" dirty="0"/>
              <a:t>                    </a:t>
            </a:r>
            <a:r>
              <a:rPr lang="ru-RU" dirty="0" err="1"/>
              <a:t>ФГОС</a:t>
            </a:r>
            <a:r>
              <a:rPr lang="ru-RU" dirty="0"/>
              <a:t> НОО Приказ Минобрнауки России от 06.10.2009 N 373</a:t>
            </a:r>
          </a:p>
        </p:txBody>
      </p:sp>
    </p:spTree>
    <p:extLst>
      <p:ext uri="{BB962C8B-B14F-4D97-AF65-F5344CB8AC3E}">
        <p14:creationId xmlns:p14="http://schemas.microsoft.com/office/powerpoint/2010/main" val="133777584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944008" y="2684301"/>
            <a:ext cx="1440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Учебник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82479" y="3757414"/>
            <a:ext cx="39636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задания 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рабочей тетради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1911927"/>
            <a:ext cx="7237906" cy="0"/>
          </a:xfrm>
          <a:prstGeom prst="line">
            <a:avLst/>
          </a:prstGeom>
          <a:ln w="57150"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1AAD219-D27F-4188-879B-C18439116851}"/>
              </a:ext>
            </a:extLst>
          </p:cNvPr>
          <p:cNvSpPr/>
          <p:nvPr/>
        </p:nvSpPr>
        <p:spPr>
          <a:xfrm>
            <a:off x="65988" y="693498"/>
            <a:ext cx="104543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                                    </a:t>
            </a:r>
            <a:r>
              <a:rPr lang="ru-RU" sz="3200" dirty="0">
                <a:solidFill>
                  <a:schemeClr val="tx2"/>
                </a:solidFill>
                <a:latin typeface="Impact" panose="020B0806030902050204" pitchFamily="34" charset="0"/>
              </a:rPr>
              <a:t>Формирование лексико-грамматических навыков </a:t>
            </a:r>
          </a:p>
        </p:txBody>
      </p:sp>
      <p:pic>
        <p:nvPicPr>
          <p:cNvPr id="17" name="image">
            <a:extLst>
              <a:ext uri="{FF2B5EF4-FFF2-40B4-BE49-F238E27FC236}">
                <a16:creationId xmlns:a16="http://schemas.microsoft.com/office/drawing/2014/main" id="{76486793-2072-4F41-9020-B5FC7AF20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0" y="1927846"/>
            <a:ext cx="1470327" cy="2004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3BCF6D-F539-4B56-9AB4-11AC818FC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777" y="1981873"/>
            <a:ext cx="1389719" cy="195056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421319-DE36-4F1E-A898-C9DAA4CDA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198" y="1971206"/>
            <a:ext cx="1443383" cy="195056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33ECAE-C896-4ED1-A704-DC706534D1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4961" y="4100947"/>
            <a:ext cx="1704440" cy="216262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AA19D9-415E-411B-B4F4-BC20CC4859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6282" y="1949902"/>
            <a:ext cx="1487549" cy="19718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557413D-EE33-4F71-86B1-952DC25617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8418" y="1960555"/>
            <a:ext cx="1414935" cy="197186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0FD5646-F3AA-4F99-9AB7-D700FDA51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735" y="1909340"/>
            <a:ext cx="1408858" cy="2019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0F86258-D7CE-4B06-A518-C8E306B75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263" y="1927846"/>
            <a:ext cx="1468960" cy="1993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A1AD423-5133-4F74-9A86-FB2AE5BF1B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24599" y="1906671"/>
            <a:ext cx="1457435" cy="199391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D61A2A5-7552-49B7-81A1-3345B40FE7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70978" y="4100947"/>
            <a:ext cx="1647440" cy="219658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50D0EEC-0AE9-4031-B90C-F5E5ACAABA5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9995" y="4089921"/>
            <a:ext cx="1647440" cy="2207613"/>
          </a:xfrm>
          <a:prstGeom prst="rect">
            <a:avLst/>
          </a:prstGeom>
        </p:spPr>
      </p:pic>
      <p:sp>
        <p:nvSpPr>
          <p:cNvPr id="23" name="AutoShape 2">
            <a:extLst>
              <a:ext uri="{FF2B5EF4-FFF2-40B4-BE49-F238E27FC236}">
                <a16:creationId xmlns:a16="http://schemas.microsoft.com/office/drawing/2014/main" id="{199E6D3A-D9F1-4BB3-8D18-A62741ADCA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844B4EF-1DE1-4191-9DBA-9BCB11414DB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11067" y="4066983"/>
            <a:ext cx="1678500" cy="219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758836"/>
      </p:ext>
    </p:extLst>
  </p:cSld>
  <p:clrMapOvr>
    <a:masterClrMapping/>
  </p:clrMapOvr>
  <p:transition spd="slow">
    <p:comb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F97C1F-A335-48D9-834A-B9BDF37FD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29" y="836196"/>
            <a:ext cx="3081112" cy="41961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16FC8F-275C-4ED0-8E83-52924CCA2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708" y="769061"/>
            <a:ext cx="3163814" cy="41960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86A0FF8-777B-4E16-B14A-2045D0DAFE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2576" y="747851"/>
            <a:ext cx="3298222" cy="444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4313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CE3B93-0649-4F66-AF6D-9B29D280B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528" y="755294"/>
            <a:ext cx="3480692" cy="462190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2D7462F-FB88-4D6F-840D-814639EA6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804" y="658128"/>
            <a:ext cx="3600768" cy="513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89010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409A8E-ACAD-4FAA-A25F-4A3F2CFC6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35" y="1270299"/>
            <a:ext cx="3180716" cy="431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643D54-75B0-4048-AD0F-5D5D457D5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197" y="1146552"/>
            <a:ext cx="3551646" cy="456489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5B297A-AC82-41C7-8E40-EAE4DB319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4513" y="1146552"/>
            <a:ext cx="3612183" cy="464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75266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1451C9-40EC-4A9C-91C3-DF2A7DC5D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858" y="609962"/>
            <a:ext cx="3409677" cy="472160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6F568C-7BC0-4489-A8CD-17F5C43B9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059" y="609962"/>
            <a:ext cx="2316325" cy="32441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673463-6186-4F22-AF48-4BB2A34126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920" y="487606"/>
            <a:ext cx="4098984" cy="278752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B3B897-5D1A-4F11-82CA-CD1A5B621C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664" y="3494988"/>
            <a:ext cx="4793277" cy="29651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44D16B-AE4B-42FB-B0FC-BB61A24C4103}"/>
              </a:ext>
            </a:extLst>
          </p:cNvPr>
          <p:cNvSpPr txBox="1"/>
          <p:nvPr/>
        </p:nvSpPr>
        <p:spPr>
          <a:xfrm>
            <a:off x="612742" y="5561814"/>
            <a:ext cx="5279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От узнавания к самостоятельному употреблению </a:t>
            </a:r>
          </a:p>
        </p:txBody>
      </p:sp>
    </p:spTree>
    <p:extLst>
      <p:ext uri="{BB962C8B-B14F-4D97-AF65-F5344CB8AC3E}">
        <p14:creationId xmlns:p14="http://schemas.microsoft.com/office/powerpoint/2010/main" val="337592504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60DB5FD-3BF6-40D7-8B3F-59AFA1AB4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68" y="763571"/>
            <a:ext cx="3558995" cy="473225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A264A2-EAA8-401F-BFD6-02F60817A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204" y="471218"/>
            <a:ext cx="3684381" cy="512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03872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E31B230-D0A0-4692-86A7-A558D9BF4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6452" y="1599789"/>
            <a:ext cx="3078402" cy="396785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D5D704-00BE-47BD-B714-400CCA69D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852" y="1631764"/>
            <a:ext cx="2972007" cy="390390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EBB5A2-FD5E-4F5D-93E6-02C4743D8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2" y="783453"/>
            <a:ext cx="2148905" cy="294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99734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5BA93CB-2D25-4AF5-B37F-0FBF23E0B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471" y="1070005"/>
            <a:ext cx="3294761" cy="449028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B0A58E-756E-41B0-9B52-BAAFADCCC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990" y="1070005"/>
            <a:ext cx="342578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49576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F43927C-2BCB-4936-A1FF-9E4120EC7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9052" y="2340103"/>
            <a:ext cx="5085865" cy="271312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FE92DF-A42E-48B8-AF15-9328C031D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749" y="1878190"/>
            <a:ext cx="3844218" cy="42209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2EF0D0-AFD8-4AC6-ACE4-84A8C8097515}"/>
              </a:ext>
            </a:extLst>
          </p:cNvPr>
          <p:cNvSpPr txBox="1"/>
          <p:nvPr/>
        </p:nvSpPr>
        <p:spPr>
          <a:xfrm>
            <a:off x="866223" y="758858"/>
            <a:ext cx="9445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Impact" panose="020B0806030902050204" pitchFamily="34" charset="0"/>
              </a:rPr>
              <a:t>Английская грамматика? Легко!</a:t>
            </a:r>
          </a:p>
        </p:txBody>
      </p:sp>
    </p:spTree>
    <p:extLst>
      <p:ext uri="{BB962C8B-B14F-4D97-AF65-F5344CB8AC3E}">
        <p14:creationId xmlns:p14="http://schemas.microsoft.com/office/powerpoint/2010/main" val="202326569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4FB2F55-0787-4BF5-A121-076D5D3CA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563" y="1627750"/>
            <a:ext cx="4110995" cy="484846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23BDD3-2E3D-4EA4-A3C0-D534EEA70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330" y="1627750"/>
            <a:ext cx="3611108" cy="401761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B3B8508-AD0E-493A-A806-CEB4D6B35367}"/>
              </a:ext>
            </a:extLst>
          </p:cNvPr>
          <p:cNvSpPr/>
          <p:nvPr/>
        </p:nvSpPr>
        <p:spPr>
          <a:xfrm>
            <a:off x="2007407" y="880547"/>
            <a:ext cx="57225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>
                <a:solidFill>
                  <a:srgbClr val="44546A"/>
                </a:solidFill>
                <a:latin typeface="Impact" panose="020B0806030902050204" pitchFamily="34" charset="0"/>
              </a:rPr>
              <a:t>Английская грамматика? Легко!</a:t>
            </a:r>
          </a:p>
        </p:txBody>
      </p:sp>
    </p:spTree>
    <p:extLst>
      <p:ext uri="{BB962C8B-B14F-4D97-AF65-F5344CB8AC3E}">
        <p14:creationId xmlns:p14="http://schemas.microsoft.com/office/powerpoint/2010/main" val="233218891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7086ACF-8742-45E8-B20D-DCDE4DBD7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8865" y="1371181"/>
            <a:ext cx="3857722" cy="182644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334ABF-1BFF-43E1-AA91-DAF4139FF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423" y="3007137"/>
            <a:ext cx="4386606" cy="31721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481DD0-779F-4BF3-AF14-613BF2ED07F1}"/>
              </a:ext>
            </a:extLst>
          </p:cNvPr>
          <p:cNvSpPr txBox="1"/>
          <p:nvPr/>
        </p:nvSpPr>
        <p:spPr>
          <a:xfrm>
            <a:off x="1517715" y="678730"/>
            <a:ext cx="7428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Impact" panose="020B0806030902050204" pitchFamily="34" charset="0"/>
              </a:rPr>
              <a:t>Английская грамматика? Легко!</a:t>
            </a:r>
          </a:p>
        </p:txBody>
      </p:sp>
    </p:spTree>
    <p:extLst>
      <p:ext uri="{BB962C8B-B14F-4D97-AF65-F5344CB8AC3E}">
        <p14:creationId xmlns:p14="http://schemas.microsoft.com/office/powerpoint/2010/main" val="20037226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55F0943-A603-428F-8611-618E697A3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385" y="687159"/>
            <a:ext cx="3945222" cy="487036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198B27-3687-45AB-B8E2-C66F67F8A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1169" y="924560"/>
            <a:ext cx="6284446" cy="40436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12818D-4354-48D2-9EB6-4ADB0393AF7C}"/>
              </a:ext>
            </a:extLst>
          </p:cNvPr>
          <p:cNvSpPr txBox="1"/>
          <p:nvPr/>
        </p:nvSpPr>
        <p:spPr>
          <a:xfrm>
            <a:off x="4681607" y="5344160"/>
            <a:ext cx="7347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ОБРАЗОВАНИЕ ВНУТРЕННИХ ПРАВИЛ И НАКОПЛЕНИЕ ПРИМЕРОВ</a:t>
            </a:r>
          </a:p>
        </p:txBody>
      </p:sp>
    </p:spTree>
    <p:extLst>
      <p:ext uri="{BB962C8B-B14F-4D97-AF65-F5344CB8AC3E}">
        <p14:creationId xmlns:p14="http://schemas.microsoft.com/office/powerpoint/2010/main" val="208882487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C37F8B5-1E58-4D3C-930C-D454D8323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443" y="1838737"/>
            <a:ext cx="7786769" cy="26011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1CCC66-F7E4-4397-8A92-9B438EB169DC}"/>
              </a:ext>
            </a:extLst>
          </p:cNvPr>
          <p:cNvSpPr txBox="1"/>
          <p:nvPr/>
        </p:nvSpPr>
        <p:spPr>
          <a:xfrm>
            <a:off x="559128" y="669302"/>
            <a:ext cx="9294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Impact" panose="020B0806030902050204" pitchFamily="34" charset="0"/>
              </a:rPr>
              <a:t>Английская</a:t>
            </a:r>
            <a:r>
              <a:rPr lang="ru-RU" dirty="0">
                <a:solidFill>
                  <a:schemeClr val="tx2"/>
                </a:solidFill>
                <a:latin typeface="Impact" panose="020B0806030902050204" pitchFamily="34" charset="0"/>
              </a:rPr>
              <a:t> </a:t>
            </a:r>
            <a:r>
              <a:rPr lang="ru-RU" sz="3200" dirty="0">
                <a:solidFill>
                  <a:schemeClr val="tx2"/>
                </a:solidFill>
                <a:latin typeface="Impact" panose="020B0806030902050204" pitchFamily="34" charset="0"/>
              </a:rPr>
              <a:t>грамматика? Легко!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B0ACC7-9246-4887-B648-7468ECB04DE1}"/>
              </a:ext>
            </a:extLst>
          </p:cNvPr>
          <p:cNvSpPr txBox="1"/>
          <p:nvPr/>
        </p:nvSpPr>
        <p:spPr>
          <a:xfrm>
            <a:off x="7274560" y="4714240"/>
            <a:ext cx="431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Решим логическую задачу!</a:t>
            </a:r>
          </a:p>
        </p:txBody>
      </p:sp>
    </p:spTree>
    <p:extLst>
      <p:ext uri="{BB962C8B-B14F-4D97-AF65-F5344CB8AC3E}">
        <p14:creationId xmlns:p14="http://schemas.microsoft.com/office/powerpoint/2010/main" val="344927225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C0869-1D94-4371-A0D9-ED08A631C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945" y="1606967"/>
            <a:ext cx="3894729" cy="393680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636446-EACF-4677-ACAD-A7FDF6DBD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3674" y="1606967"/>
            <a:ext cx="3930978" cy="408317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3FBBD8-FB74-4F7E-BD68-454E39966E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46" y="556182"/>
            <a:ext cx="3461231" cy="452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72026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C5C9CEB-C792-438A-B919-45A08AE7E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525" y="943875"/>
            <a:ext cx="4018961" cy="51298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9B28CB8-F8E4-4720-BFFF-96725F44E4FC}"/>
              </a:ext>
            </a:extLst>
          </p:cNvPr>
          <p:cNvSpPr txBox="1"/>
          <p:nvPr/>
        </p:nvSpPr>
        <p:spPr>
          <a:xfrm>
            <a:off x="5099901" y="1696825"/>
            <a:ext cx="59483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Обучение грамматике, как форме отражения окружающего мира в грамматических формах и их значениях. </a:t>
            </a:r>
          </a:p>
        </p:txBody>
      </p:sp>
    </p:spTree>
    <p:extLst>
      <p:ext uri="{BB962C8B-B14F-4D97-AF65-F5344CB8AC3E}">
        <p14:creationId xmlns:p14="http://schemas.microsoft.com/office/powerpoint/2010/main" val="306393858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57" y="2063295"/>
            <a:ext cx="2645229" cy="3664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4689021" y="2446565"/>
            <a:ext cx="5812972" cy="2686049"/>
          </a:xfrm>
          <a:prstGeom prst="roundRect">
            <a:avLst/>
          </a:prstGeom>
          <a:solidFill>
            <a:schemeClr val="accent1">
              <a:alpha val="1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</a:rPr>
              <a:t>Грамматический тренажёр является дополнительным компонентом УМК серии «Английский в фокусе» и предназначен для учащихся 5 класса общеобразовательных организаций. Пособие содержит теоретический материал и разнообразные упражнения к каждому модулю учебника и рассчитано на более глубокое и системное изучение грамматики английского языка в основной школе</a:t>
            </a:r>
          </a:p>
        </p:txBody>
      </p:sp>
    </p:spTree>
    <p:extLst>
      <p:ext uri="{BB962C8B-B14F-4D97-AF65-F5344CB8AC3E}">
        <p14:creationId xmlns:p14="http://schemas.microsoft.com/office/powerpoint/2010/main" val="340483993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9C31AFA-E95F-44EE-A680-9A8D3F8B6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24" y="485405"/>
            <a:ext cx="4791871" cy="56027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C8718C6-7EB2-4DD9-97A4-96831DD43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142" y="649687"/>
            <a:ext cx="4456340" cy="5274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448320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516261-66BF-42BC-98D5-7F13E7C90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615" y="986923"/>
            <a:ext cx="3107281" cy="415068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8E32CD-9A63-4752-B8D2-A35114F936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688" y="986923"/>
            <a:ext cx="7245678" cy="466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03648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DA97F7-DD0F-43E2-8D44-7779A97C46F0}"/>
              </a:ext>
            </a:extLst>
          </p:cNvPr>
          <p:cNvSpPr txBox="1"/>
          <p:nvPr/>
        </p:nvSpPr>
        <p:spPr>
          <a:xfrm>
            <a:off x="1621410" y="659876"/>
            <a:ext cx="86538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Impact" panose="020B0806030902050204" pitchFamily="34" charset="0"/>
              </a:rPr>
              <a:t>Формирование навыков чтения, письма, лексики и грамматики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5E5C29-DCD9-46EC-A0D9-91A9060F6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714" y="3729773"/>
            <a:ext cx="1149423" cy="1391134"/>
          </a:xfrm>
          <a:prstGeom prst="rect">
            <a:avLst/>
          </a:prstGeom>
        </p:spPr>
      </p:pic>
      <p:pic>
        <p:nvPicPr>
          <p:cNvPr id="4" name="image">
            <a:extLst>
              <a:ext uri="{FF2B5EF4-FFF2-40B4-BE49-F238E27FC236}">
                <a16:creationId xmlns:a16="http://schemas.microsoft.com/office/drawing/2014/main" id="{8FE0FBF4-F1AC-4B6C-9324-546915FE4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224" y="3701777"/>
            <a:ext cx="1110271" cy="141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652B75-714B-4029-9534-D14E4F4B0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949" y="1847200"/>
            <a:ext cx="1146661" cy="1529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B352B60-A17F-4FFC-8E99-E3279C36AE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6067" y="3729773"/>
            <a:ext cx="1038627" cy="13929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92A881-F084-4B27-BD05-E9E4F2DB4A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1648" y="1878144"/>
            <a:ext cx="1146661" cy="155085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38528C4-71AE-45D0-9FC8-57886F71B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397" y="1871885"/>
            <a:ext cx="1107510" cy="1501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14CA541-5CF1-4620-B7DF-B14AF7DBE9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03571" y="1871885"/>
            <a:ext cx="1245710" cy="155085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8330BA-ACAD-45A0-8585-565D736753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694" y="1871885"/>
            <a:ext cx="1107510" cy="152993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9288982-324A-4C2C-910C-794CE9697A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543" y="1871885"/>
            <a:ext cx="1147304" cy="15508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05C32D4-950A-42C7-9E09-A956E826F8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99539" y="3730070"/>
            <a:ext cx="1108770" cy="14414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F34D320-521D-43E2-9989-ED2DED54A7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029" y="3725170"/>
            <a:ext cx="1140651" cy="141913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1D56A0F-39E3-467D-95FE-B69FCE93FB4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08169" y="3725170"/>
            <a:ext cx="1144404" cy="14414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16393D0-351D-4B66-8E34-DD1A2933525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87438" y="3725171"/>
            <a:ext cx="1170533" cy="14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11282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1754688"/>
            <a:ext cx="2491155" cy="2907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1064" y="857250"/>
            <a:ext cx="8262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0766">
              <a:spcBef>
                <a:spcPts val="601"/>
              </a:spcBef>
              <a:buClr>
                <a:schemeClr val="accent2"/>
              </a:buClr>
              <a:buSzPct val="85000"/>
              <a:defRPr/>
            </a:pPr>
            <a:r>
              <a:rPr lang="ru-RU" sz="2400" b="1" dirty="0">
                <a:solidFill>
                  <a:srgbClr val="FFC000"/>
                </a:solidFill>
                <a:latin typeface="Trebuchet MS" panose="020B0603020202020204" pitchFamily="34" charset="0"/>
                <a:cs typeface="Arial" panose="020B0604020202020204" pitchFamily="34" charset="0"/>
                <a:sym typeface="Avenir Book"/>
              </a:rPr>
              <a:t>175 развивающих упражнений для начальной школы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461657" y="1754689"/>
            <a:ext cx="6074229" cy="3217362"/>
          </a:xfrm>
          <a:prstGeom prst="roundRect">
            <a:avLst/>
          </a:prstGeom>
          <a:solidFill>
            <a:schemeClr val="accent1">
              <a:alpha val="1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отработка навыков чтения и письма; </a:t>
            </a:r>
            <a:endParaRPr lang="en-US" sz="16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тренировка навыков говорения, а также задания на работу с лексикой и грамматикой;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упражнения, которые можно использовать с любым УМК;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соответствие тематики пособия требованиям ФГОС начального общего образования;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рубрика «Проверь себя»: упражнения на самопроверку с ключами.</a:t>
            </a:r>
          </a:p>
        </p:txBody>
      </p:sp>
      <p:sp>
        <p:nvSpPr>
          <p:cNvPr id="4" name="AutoShape 4" descr="data:image/png;base64,iVBORw0KGgoAAAANSUhEUgAAAnYAAAF8CAYAAABCJ/YCAAAgAElEQVR4XuydBXhT9xbAz40nlSR1b3F39+JuGzBkwxljsFE2NtwZ7jYY0jJkwLAhQwfFYTgMBoNRd0lSizTJfV/Kg1WS5ia5NxVOvu997z1y9Pe/vT299/8/hwD8IAEkgARKiEDa+NmT9RpNf0IkbGcIgeUujRO1a7FY0L7Z1hIKCd0iASSABMo0AaJMR4/BIwEkUOYIkCTJSeo5rqfm8fPjurikovHzeSAOGSFxWT5dUeaSw4CRABJAAiVMAAu7El4AdI8EPjQC6dOWiRXrdstBrTGZusfJn8Chd0e8P31oFwfmiwSQgM0E8MZpM0I0gASQgCUEyPkbnKNW75CTmdkm7z8+j04q+PVrSiyxi7JIAAkgASQAgIUdXgVIAAnYnUDasK+cdWy+IvvnY0V8O44eCG6rvpcQLi60vIpVbN0nk89eC4SAD75Pfz/Nloo/pSthnUz+OO2LuQHCvp3BaWhvKV120Q4SQAJIwFoCWNhZSw71kAASsJmA5uSlerJdxwDkyQDABYf+XcHx688e22z4/wYS+47PUf52UfjOniC4mcI7fD8tTwI1ETEP42v3qE9m5wBw2OB5fs8wUYdm++mKHe0gASSABKwhgIWdNdRQBwkggTJBIFJc7w2pyKrwLlh+8wbgc/swLfe92BpdyNy//33PwfvPoyGCpvXWlwkwGCQSQALllgAtN7hySwcTQwJIoEwTyD5+4WHK4Mn1SZUa2L6eIGxat7f7sa2nbE2KfPA8MLJh78j3BWPLhuBz81e8n9oKFvWRABKwmQDeiGxGiAaQABIozQSyj54brY1OqOPQt8MVToWA43TEqvzjQWBix4HvCzuXTfNOiicN70OHbbSBBJAAErCFABZ2ttBDXSSABD5IAuSDV+6RDbsZNgbmfZynfQ6uy6fh/fSDvBowaSRQugjgjah0rQdGgwSQAAMENA/+qsfN0aQQrRvG02U+UliTJJXq9+bEMyesdFky9Xtj9pXHzgTlyrIiNHceg8PA7peFnVp1oCsOtIMEkAASyE8ACzu8HpAAEihxAiRJ8nJOXVLr5RmQe+22xOWn5ZRanZCJiQ7wNJYDb96A7I0MQPYGDP8bLr4BGcjAZeEUeeb2g6CLSQDCyQG87xw9zq9ZuT8dCScEDyVV4Xfem2J7u4P/+PFCYv4oVX775F9/OcYNnZaZ++RF3j/zmtQF37vHir33pg/8XAz334D0wiEgKhlv+5Kx/SCpXbpd4vLmIiVWdOSMNpAAEij9BLCwK/1rhBEigXJPIH32mhzFki1C0JMAPC44DOiucN+2sDXh5PRX/uRzo+Nl2QdPQ87py6C+cR8ILtcRCIIDej0Y/kOSZN5/g1ZnlBm/Q4vjPpf20lLYpX61gMzc+HMBP6IB3dWehzcJ8v9jYvdRD5VnrtZ/92/cahXB7+UFk/debUT0kJiqnfeDTg+Egwicxg0McF0zO6ZwQqnjZ5OGopXt563wXDerNf+jrgVYUbloNK8iZNrYt2PdWI4iEDSpi734qIBDGSRQiglgYVeKFwdDQwLllYBWpriaffCUU8aqHaBXZNXXp6QXSdVwitX5+88bSyaPvG/4Mn32GlKxeLNFSNiBviDq3hZYbi4rc19F7PNYNlNBVPB+f+jBImOFhFPGzSKzth8o+K8EAcIe7RVep7dLSJJ0lC/58Zp83rr6+QtNlocrBCb/afLeK1u6NUo+Y2XAe8N8Hrism/1aPGFYlfzOkj76ksw5ei7vnwihAAQdWkS47Vk9m+MiNttLT7Fx90PFDz/W1yWmFIyfzQaWxAlYblKALOUj0aAewKtbFUS9OgLb3aWBLbxQFwkgAfsQwMLOPpzRCxKwmkBuZMyxzC37Qfl7OGj++ue9HVHvjuA05uMDon5dD1ptnAFFrUz+Nt4Tf4D6ziPgt2rUz9DE17AfTZcmA1KTC2RGllnPwuDmUzx/nL2HqFEjzSCsuvVofcrQyV9rI2KL1eXWqQoEX9DPbelU4Hdu9ZtZR1YKRAe2IXVRJrbs8Xl5T8D0aXKj1p2nfa5wXT6tQKNknUzxVc7xCx3SQhb3IxWZRfR4TesBv0HN46LBvUD78o132qT5zQo/mWR7uYOwV/t/XVZM28F2kSwrbETzJuar1E+/+VJ951F1wxNBqh9hj3bg9fsu/H1BFRjKIYESJIA/qCUIH10jAVME0qatXKu596SdLi6xQe6LN6ZBsdlg+KXr0KfTOqdxn0wpKaKkQtEkffba79X3/hqgvvXQpjAEXVorpfO/miFo2bhIs9+ck3/4qu49jVUs2GjUB6dyIHjfPT6aI3UOtSkIM8rqR893xtfvPdpWH2w/rzwTZLYS9DL6tsoRIiEIgpuB8uzVdfzWjUH76g1wa1Tprfnrn0r65Lw62aKP06TPwG3TfPx9YRE1FEYCJUMAf1BLhjt6RQIFCJBZWZ4Zm/d9oXkdNT3n8BmBXpZhGSEOGxw+6iZ33bZoHVsqXmCZsm3SaV8vmqe6cme+5vHfthni80A676tEycwvvYszRP6bLo5p1V2uS0wtIuY0fki427bF7W0L5K129rHzZMrwqWA4FMGrWfW4ZN6kRwTJOZ6592hI1p4jI/Upsjw5bu2qhqHbBzR/vXzBa1Rnvua+ma1ufB7walXNe3qpi4qjI1TGbXjfOQKCZvXx9wXjpNEBErCdAP6g2s4QLSABqwkoL14foVizq6H2TezXuS/+G09lrUFCJABhu2ZTPb79fC/RqfnbXfEMfJSnLo9Im70K2C6SMNWl27Z7MOwjWzEtWjx5ZCAVY7F1e5C5T14WEXUY3Cvc48B6Wgq75E++Jg0HNYr7CLq1Pex1aP1swtn5fTCpE+b9kX3oVIfCr2EN+9YEHVs+ly79biuvon/eI0dNRHSoYv6mAVn7jjuaOvBBhQfTMh4nfwKH3h3x9wXToNE+EqCBAP6g0gARTSABSwiQb2LrJY74TsKp6BeetfuoJaqUZTmVA4DfuukyLpd3VtC/PWgjEyFrzzFwGD0gPHv/ibzXfqJ+nUHy/Tg/QiQy+thI/ehZrZxtB9yyjl0EydJvwzVPX4LhP4ZXrWRWDuVYqAg6h4yMdV03x5+KrHLHkcDEsd8bPQBh7sQpFfvvZLQy+eUYzxbBoNEYVRO0awZep3/yIhwdixTQqrBjldJDD4WRiszWQAJwKvn/5bpm5nxOkP8RY8aSh4TIsn85WWDPnSWx2kPWZdM8ELWsH8xtWPeKPfyhDySABKwjgIWdddxQCwlYRICMlwXKJ80GVvtmkbJpy4HMKdDqzCJbdAq7H9gQ4ji45/u9bCRJEvJJswN0OlZk5o6DJtuG0BkDIXaCIMUjSvci8quv+Emvs1XKM6ZrC/GcSbEui6ZQKhLN5ZHY5/MI5Yk/gozJBcjuR7KlkgrmbFD5Xpeu+CXardHgvHYvpfhjOH3rPGU0qEKPBAnbtwCoUAEELWsACKQAiQmgeh7xNnohgKBFSwABgLBVw6hSnBKGhgTKHQFKN9NylzUmhATsREAbETsiY8fBMMUPW+zk0TI33pf3hQjaN39f2GWfukQm9x4HhqdM9vo4DOkNHr+sM3sv0soyRiT3Hhumvp7X/aTYj2vocrnzqAE292RTXr4dkdh+WNHCjkVABf1rszGbizP/99FezUhj+wYtsVFaZXn1awC/ZUMQdm4N3CD/kbwGNXaX1lgxLiRQ1gnQemMq6zAwfiRAB4GM0MMR8nnrgczMDtIb2lYYGuaWso+hl5p44qefS+Z9vf1daJprd+rFtRn6yO6hctjgsnLaXPGUMYtM+c4KPTw5ffaadbo46tsGDa0/OBX8Iwk+B9SPXrgQHLazodWK4UMI+MBvWi9a+t3obvx2LUye+oj2aZGri0/mGIvL49iWSIf+XU0+sSNTUpxkq3Y9UawNBZdVM0D89QiTsuoHz3+Jb9h7sN3Zl5BDQsgHQigEwlGk4tWolCie/gUImtVtbWpbQAmFiW6RQJkkgIVdmVw2DLq0EMh9+KJV1qkLizPWhnFYUufW2pgEgP8XD6UlxsJxuO1dA456gSMxvGt2/u/Ix4kO0Z37ZFnTDsPWXFlSZ3BZPXOx0+iBcwrbki/9MUH+wxYvuvf1GfywJM4gXhDyl2TyiDoFWGRleaaMn5OYve+EydTYXm7gv3e9l7FDKspLty6njPgu2DDK7N3HZcPc1+KvRxRoMvzuu/h2Q2XqK3dK9R47W9fYrD6fZ2iCDIbG1Gypc7jDp/3A6dN+tByEMesbBZBAOSKAhV05WkxMhXkCyvPXQzO27QftvzFNSaWqZu6/UXbZh0ZnZl5HfgoSftzR6L4n5bW7ZGKbknlwxG/XFHyu/FLgnpT69cKEzE0/exn2nrFcJCBZOPmFPiF1GTvIN0w2bQXo0403ALaUF79Fwz899q9ex6kQ8EvGup3Vci79+UJ54qJZM8LeHUHUr1N15zGD8k7F5r6J65z62ZTpqjuPO4BWW0Bf2CMYvH7fWeSeq9i8NyJ98sKg0nwq1iwIpgTYbOAEeAOngh+or9/fz21cRyMIbg6Ctk3AoVvbUUy5RbtIoCwTwMKuLK8exs4oAc3jZ82yD57tprx0y4vlLv1Cc+8p6BIKjWBiNAJmjLv/unmd48BuRpsZK28+WJrYauB0e+6xe5elw9A+Lzz2r63x7v9rImLHx9fquvXdQRPpqhmPJFPHvh9rpZMpJqeOnx2Sc+RskCVTFExRZbm7gKBlQ1Bduwv6dOrNggnDjNX2LcDwelEVfgdMPfEUDeh21vPw5u6F/eccOz85ecjkdaTK+OlbZq6CcmDVUPRV9ANOoC+wvTxU6qt3lokG9ARR/04gbNPErr0cywFNTKEcEcDCrhwtJqZiGwFtZMzH8kVbHMHJ4evcpy8aqq7eBcgt+NTFNg+lQ5slFYPbnlVzHXp1KLCnTT50ujTz7t107StaRqlSTpZwcgDnr0c8d/nh21qFleJbD0pQ33rkxW/b9JHP5b1GZ5WmTVsRmrX9wEhLijHKwdEkyKtXAzzCVnThNqh5wZjJpEFfJeQc+v3tGAr82EzAMNFD2LUNqO8+HSlZGJLo2K/z26G6+EECHwABLOw+gEXGFI0TIN8keWYd/q16xr4TXpwqgQdyjp0HOp78lBXekgWTQfXLmWDwlgA7KLC1+ua9xdqX/29XYccknMcPCXHdtrjI+DBLQsjadXhE+oINYaV1kgOvcc1+vvdOmpxbq5Mp1sYEtAkhMwtse7QEAcqaIsDjgtPYQcB2dQuWLPzqNkEQaoSFBMozASzsyvPqYm5FCBhGd8mHTxNw+rSPlM1cDbr4ZKREMwFCwAPCyREIFgt0qelmi+WAmGshbH+fYgu7eEmDQOHEYSD9YarJnmjqB39/nNTv88O66HiaM7LdHK9lg36+Nw+bLOwMHuIa9iE1D57Z7gwtmCTgPHkEiKpUChJOGoa99fA6KbcEsLArt0uLiRUmkH3sXETquFlB+tS3Mz7xQz8BQedW4H3h5/f3leTPviWz9xwv1hEnyDfEP/JqsYVdBFTK66znFro83GnUAJMnJUlZZru4Vh+H5z63fTwbnXScvhoObhvnmbzf5kbEXI6tEBxMp0+0ZZqA255V4PRZf/z9hxdJuSSAF3a5XFZM6h0BTURMM/m0FYeV56755fWUww9jBAyHDwKirhQYUaZ++Cw0vkGfkcU5dRz3CbhvX2LyXqR++PfK+Aa9phpscGtWBr/n54q9b+XGxbVKaDLgeql6GstigfPkkSGua2cZLWCj/VopdbGJAsYWBw0XIcBylYJ49sRIyZRRtEwPQcRIoLQQwMKutKwExkErAcNBiNSvFi1W37hXvTRvqqc16ZI2xuWA7z8XDvAqBAx5F0rSwEkJOb+eKfZQgGGTu9e5MJP3orRvl4ZmrN6RVxwaTkD6R101e99S3bjXM7HTiFOksnSMbsvjweOCILhZrGTGhDBh++ZzDH0D00J3nMo5dDq4VBWhJX0d2dm/oZE1r0FNlfOXn94W9mrfiyAI3Oho5zVAd/QSMHuDpNcdWiuvBLKPnA3N+vkYGJ6KsZwcwGn0gAei/l03lkS+sqVbn2Vu2Vszf3PYkojjQ/TJDvAB1/Vzwhz6dxklX7QpQbZok5e5hs2cahXA/+VFk/ei2Pq9XuU++rty3hO7GpXB7+/in9i9465Yu2tI+tRl+0GnK31LwecBqLG9SWlbGMNpWl6j2sCt4B/m/PWo/dyKvkZPMZe2uDEeJJCfABZ2eD3YRCD164VLVX/cnJ777FUBO4RIAG67lj1yHNzbaIsKm5wWo5w8eDKZfeAUU+bRLgMEOJUDwP/1ZaP3otQpi0dkbt4b9q44ZPv7RAbEXKP86iymUntS+280A1GjyfJOwNCGR9SrPXArBc2XLp6CffHK+4KXo/ywsCtHi2nvVJJaf1Iv5/o9k7NFudUrgd+L83a9xuQrt7/OWB9WSRebaG8c6M9aAlwOuP205IrTqI8LHB5In79+aOaWffvyN/wV9u4Q7nVyO+UxU1HSBrF6WYavtaGhHhIwEOA1qAkOn/WbIPlmzFYkggRKOwG7/tIt7TAwPssIxFZoXy83Itp0YVevusLv8Wna519mbNrdN+fIOdDceQSifl3Bbf/aAm0ktLKM0fJpy0Oy9p+ow8R8UcsooTRVAoLgZuAwpHeEYtHm2aIB3fZlbPq5yLg2t13Lwp1GD6RU2GWHHu6RMnHe6XeTK6jGgXJIwBgB6ZqZcsk3Y6SFvyOfvvZPmrasobBX8HF92n8j7nSJqRu08QmXRF3bgtPQ3qmEs/MNJIsE7EEACzt7UC7HPmTLtj7J3LSnji4uCYDM60gBwGIBJ8gXPA5vOchvWJO2waOqG/dfpI6dUS337/9aWXCqBCn9X/0hMoZYNmvVCPnSrWGGOaP4KR8EvB+e3CFoUHNccdmQJMlNGT61Wc6vv1/DMV3lY91LQxbSVdPlkqnjChR2Gd/Od8u+/0+KYZRcsR/DwZl2zcBhUA9Qhf/Zg9Rq4nlVq4BDqwag+ScSch/9BRpZDnge2/i4NOSKMZRtAljYle31K1XR51y+ndcgjhvk8yO3QsBMOoMjb992jmwzQlF0xBf5qAK8MbmPL7ZuDzL3Sd58dvyUAwJBj284EvW8TJ5aJGWydmmz1oZnbtlHX7YsAoDNLpfj5eiDVP4tCdo0UnhfO/T+DQQZelmQfOqwMufIWXqSZ7FAPHMCQC4rEKRChXTa59kEQZS/mYb00EIrxRDAwg4vjzJBQLZwk0w+d62R17qmC7usXYeHpIyZvv/9k8QykSkGWRwBt59XhjsN/8jkq9jMn4+2Sx3+XThdFA0ndt3Xz+2Vs/P0dU1m0nTl2WvT6bKNdsoYAYIAj5M/KRx6dci7D8V3+FSlvnSLT3sWBAEEnwcsqTjb+buxU3FfH+2Ey71BLOzK/RKXzgS1b+J6a15HLFTfuPc+QH6rxiBsXHcu4eJ8Mn/UJEk6xng1l+uSUtlFszFd2CV98jWZc/B06QSAUVlFgFe3epbvk9NOppQT2gxpp7r2J22FnffdYz0ETeqeMfiTzV0/T75ww3yrAkelckOA5SIBUqMBu+zfZbNA0LpxiveVXzzKDUBMhHECWNgxjhgdGAjkRkSvSftibgW9UtXP0H4ib0+esQ+Pa+ghBZwqgdHib8f+bGjkmj5wmlhx/Dc55OYW0eAHN3vkE76/yKtYxbKtk9Onr1yH9MsZAYIA0aAeOZ4HNzgUzoyUZbZP6DPukvraXdqSDkq47kF4e6cYDKZ+OffvzC37qtNmHA0hAYoEuNUrgscv69fyGtT8hqIKin3ABLCw+4AXn+nUyehon7Q1u2drX7yZoPzjpuV7lPg8EPVon6GXK5xVl28bDVc8c8IjlyVTixR28a0/may+fg8LO6YXuYTs85vVB17tKrtEH3fPACEflMfPg/rPJyHqWw9pjchhUI9d3BqVMjT/RHRR/naxJp6wpRUvGrOAgGFChvv+dUuFHZrTun/ZghBQtIwQwMKujCxUWQqTjIitn74udJLy4o0xhRsX05oHhw3ed499J2hQa5Uxu/EtBpxT33rYhVafaAwJIAEkUFIEuBxwGNYnxD10xS6CICwefk1mZLgpth1MUd96AIY+o4K2TUJE3doZnV9saYrKS7f2ZR85OxQIApSnLoX4ndryI1G7No5XsRQkDfJY2NEAEU38RyBr/8kT8h8292a0oPu/O17TuuD75zGT17Dyt7PtE/tOvITrgwSQABIoTwScvxsHLLFjP0nfbg80WnXDnH0nQX3/CQCbA27bFwOnQkCB3p7vck/qNbpezqkr73uPcutUA7+nv9NSB8S3/oRUX/9vz7TH6R3g0LM9LbbL09rZIxeEbg/KH4CPjNW7q6oePXmZvee40WxZ7i4g7NL2kePYgWAYzJ61/RCobt6rr09Ks44Omw2u25esdR49oNg9J7E1upD5+95Z5wy1kAASQAJlh4DnmV0gZKkcia5dC7QGiuXWqpebq3pf2BlGPwblPKOlDojg1yDzzz8Wz5gALkun0mK77JAvHZEi9NKxDmU6itzIWHlcrW5iMltpPA8+D9w2/1DHaexHf+UXIDMyWsV3GH5dc++pVfn7J905zvF0629KWXnmyojE7qPDrDKOSkgACSCBMkyA37w+uGyY+yW/SV3Da1u1IRXZtGX15Mu3vy/sJIunZEtnT3KkI83UrxZkZ278+W2zeALAL+KKghvkR/vkITpiLe82sLAr7yvMUH7ayJgemoi4fepbDwj5rDXi4nrF+f5zEXhVKxi91tQ3n9SJb9n/iTVhOo4ZmOu+cxnPlG58q0HZ6hv3jU6lsMYf6iABJIAEyhQBLgf4zRuoJAtCdok6NJ9IkiQrdcwMXdauX8EtdDk4BrlyifbtaWmCTH6+jascXEejungLnMYPBm6gL9YXJXSxIPgSAl+W3GaEHj6duT7MR5+RVV8vywB9RiaATk8pBcOj/sCweRJi0CCFKYW0kMVkxrpQSvYKCHE54Dxh6CPXDfMKnIrNuXx7aurQkBBdQgoOf7ecKmogASRQ3ggQACypBFiuEqXTF0OE4n4fSYhKLibvyeUt/Q8tHyzsPrQVtyLfnLNXIpL7TQgiVXlP8y36EA4iCDweKiE6NzZ5E5Gv2UnKvllikd38wpzKgcCtEgRkRpZCJ1OIc/+JKDI83mrjqIgEkAASKEMEWB6u4PhpP2BJnUEXmwhZe49D4W0ybD8vcA9bcVnYqVWHMpQahkqRABZ2FEF96GKKNaGTVbcfrMs5es6yoonLAXG/dhKXX38yWdgVPk31obPG/JEAEkACFhPgccFl+ffp4imjXfPr5uw63Ez59MXtjLUF34oYiruA2BtYA1gMuvQr4KKW/jUyGmH659PEuUlyuebx3+Cyfs5Wh76dJ9gjlexjF+bJZqyYn/viDWV37r9uBMeBPYxea5qHz9fGNegdQtkYCiIBJIAEkEARAoJ2TSO9r/xSwRQa+aodv2Ru2jNYGxn7VoTHhQqaF1gDlMNrCRe1DC4qmZXlmdh/YqLqwvW86AVd24D3uTCr1lJ5+c4I1eWbqyQjh9YmKnqamPNVEFJ8208mq69Sn+rAqRIE/q/+KBIf+SbJM2HE5EQ6R0CVweXEkJEAEkACNhNw/3VjuOPAHu2LM0TGxfmnLdu+MHPLfhC0aQze4ftH2ewYDZQ6AlYVA6Uuiw8sIOXVP9slth1SYNB5BfiX8lqSf//tmjpzQ23C1zM8c9OePHpel34JFnZoeoUKyqwDJyenDA6xaFyXqfhSJ8whM3/cT8UtyiABJIAEkIAJAp4XdoeLOrcutrBDeB8GAcrFwIeBo+xkmf7dsgjFyp9A2LM9iKdNAGHbxiYfwRuyIh+8ck+YOk/k0KdLpHzRRtCnyd8nSwj4EJh0qzkhFt+hQkCxbOvk9OkrKRd2DoN7gseBDUavNfKPm75R/SfEkhlZVFyjDBJAAkgACRgh4PTFkHC3rYuxsMOrw9BGED/lnYBifRgpm7ESTA0wF8+ZCC6LvqF8LaTPWUsqFm2ihI0QCiBw3TwJMd50u5PciBgytkIwJXsohASQABJAAkUJ8BrVBt/7v1G+jyPD8ksAL4JyuraZPx+tIZ+z9qwuKS3AXJsS6ZqZIPlmDKVrIXnkd5Oz951YB7nUelpyqgTJ/V/9IS0Os04mj4h2aRQEZDldDEwLCSABJMA0ATYLvC7uuS5s37wNFVcxlTuo9RmZPE7FgHTn8YPXOY0auKiwnurhs22pg74emhsd72gYF0Y4OYB04eTr4iljKPmgEgfK0E+A0i9z+t2iRaYIkPLMjxP7T5ivunGvNmhyKbkxNBEWdg9+5LJq2nRuhYBzxpR0MsXatAlzB+ecuOhl6smfUWccNvj9e/k6N9DX6I3AcIAivv+YRMPpXvwgASSABJCA9QRYblJVYOo9oTkLsnnrZfIFG/4b90UQwKkaBPwGtcKdxg+B3KcvIOvg743V957mFXT5P9zqFSP9XlwoduuPOf/4PbMEsLBjlq9drWsjoockf/bdfvX1e1b5JRyEwGtUB9RX74QJgpuDXpMLmpv3DSNpRqofPofCP+BUnbAkzuC2fckJh4Hd++bXydh5qJryzJUXOYfPUjWFckgACSABJFAMAX6rRuDYtq2b89JJacbE0j9fJlaE7ZaDpmDBRgkqiwVe1w5ECls1wsKOErCSEcLCrmS4M+I16eMvyZwjRh+4MeLPUqOGGw6p0hxne7hKCD43WHnxBpBZOZaaQXkkgASQABIohgCnUgA4Tx4RJv56ZIF2Jlm/XfTM3n0kMefoeav4mWpdZZUxVGKMABZ2jKG1r+HUKT/cz1y7q6F9vaI3JIAEkAASKK0EuPVqgKh3B1As3jxSsnByWM7RC6B59NzqcNmebuB5JmwAv2GNI+aMJPccM0IrzwxT334I3GoVQdi13Q1/+XEAACAASURBVHmXuV8tI6ROl83p4ve2EcDCzjZ+pUJbvj6skXzu2nukAluGlIoFwSCQABJAAuWUAKeiP/jdPxlMSJ2M9j0lX73iZ11/rEodNa0IAdGAbuCx44fGhERyv5ziKRVpYWFXKpbBtiDiGvcjNfee2mYEtZEAEkACSAAJUCDArVkJXLb+0FrUtsmN/OLkht/5iuxolaG9lqmPoFNL8Fo7L4CoUzmGgisUsYIAFnZWQCtNKhmhhyPSRk0LKk0xYSxIAAkgASRQMgQcR34M0qVTgePtQagfPguVTV81UnnuKiPBeF3eC8L2LfLqCK0sY0Ry77Fh6uvmH8axvdzBf8E3xfY3ZSTgD8QoFnZleKFVD59HJDT7KIhqW5MynCqGjgSQABJAAsUQMLSt8r7/Wyy/RmX/Ak/R0klx8pCRY3POXV/FBEDCUQQEmw2kWgPmeqa+989mg7h+PYnL/V8VTMT0odvEwq4MXgHkm9h6yTNWbM05crY5aHVlMAMMGQkgASSABOgkIPq42yPPI5sbGLNJZmV5xgd/mlhatuwQQj4ErpuPT+zovADy2cLCjiGwdJvVRsaMyQw90jr7wOnK+qzs1rq4JLpdoD0kgASQABIoowT8Xl8O51YOMDkrNn3WalLxw5ZSkR3hIILA46ESonNjfGLHwIpgYccAVFtNkk9fVco4/cckxdb9wG9aLyT3yQvI/ScSQK+31TTqIwEkgASQQDkk4PvXmXBe7aomC7u075eTGSt+Kh2Z87jgcXzrjw49gr8sHQGVryiwsCsl60nKMtsmjZjagGCz1uU17s3MLiWRYRhIAAkgASRQ2gk4DOv72mPfmirG4lTf/6dG8uAJz7WvIktVGtx61YHj5Z4XE6nVgTYqFvTyTNCnyvL+jVPBHxyH9wPpghCsVSxYOYRlASwmRDNDfw3WxScvy/hxfzNdbCITLtAmEkACSAAJlHMChIAPbqHLkx26tfuckDr/9i5dw+jG3JdvXmSs2F5mCbhsXrBBPPHTyWU2ATsHjoWdnYHn/WVCkoLM9T831iYlX1Os3AGg1ZZAFOgSCSABJIAEyiMBYfd2wAnwAW1iCijPXIGy3jlB0KEFeJ3Y6kU4OuLmcgoXLBZ2FCDRJUKSJE/z/NWAjDWh+7J2HqLLLNpBAkgACSABJFCuCYjnfb3MZcHkGeU6SZqSw8KOJpBUzKSMnZGTtfuYEHJzqYijDBJAAkgACSABJAAAgo4twfuPPVizULgaEBIFSHSIpIyYujZr97EQOmyhDSSABJAAEkACHxQBggCXJVPDxDO+GPVB5W1FsljYWQHNGpWs/SfWpgydgoWdNfBQBwkgASSABD54Aty61cHvyWmsW8xcCQjIjj8qMVU7kdp/IuzoEV0hASSABJAAEig/BMQzJ8a6LPmmwNi08pMdPZlgYUcPR7NWMsOOtJUv3HhF+ybGrCwKIAEkgASQABJAAkUJEGIncAtdOdrxo86hyMc4ASzsGL4yDH3qcl9GLsvcfqCZPk3OsDc0jwSQABJAAkigfBNg+3mB/9Mz/fL36yvfGVuWHRZ2lvGiJE1GRAhkO440Bj2JfeooEUMhJIAEkAASQALUCXCqVQD3tbN7CHoEn6Gu9WFIYmFH4zqT2w6J1fWrypP7fgG6xBQaLaMpJIAEkAASQAJIoDABr2sHQCAkeETjxthH7P9wsLCj4edEJ1dsTp+8eGj2od8lpFJFg0U0gQSQABJAAkgACZglQBDAa1w7x/3Qpm95Ffy2mpX/AASwsLNhkRXb9j/MXBtaWRsV74gFnQ0gURUJIAEkgASQgA0ECCcHEHZtm+K2/Ye9bKn4GxtMlXlVLOwsWEL189fHZN8vB708o5/mwV9A5uDTOQvwoSgSQAJIAAkgAUYJsFwkwK0SdNznzpH+jDoqxcaxsDOzOJrI6InJvSdUJvjcEM29p6V4KTE0JIAEkAASQAJIwECA5SIGXr2aP3rtXrKYCAiI/5CoYGFnYrV1MsW89JDFIdkHT0lIleZDuiYwVySABJAAEkAC5YIAr1FtcBzaZ7742zELykVCFJLAwq4QJFIul6ZNWTo46+CpLfiqlcIVhCJIAAkgASSABEo5AfGML8Cxa7umvOCmd/OHSpJkbwBwyfdvYf//3yMN/00QxO5SnlqR8LCwy4eE/Ptv18zrT1LTxs0sa+uI8SIBJIAEkAASQAKmCDiwQdCqNrgf2H6dLXUxFG87qMIiCKJM1UplKliqi2CNHPnihZP80IUM+dx11qijDhJAAkgACSABJFDSBNgEEM58YAlFwKrsBM6jWoOwaQfg1GxnS2TBBEFcscWAPXWxsPs/7YztB8i0cbPsyR59IQEkgASQABJAAjYSYFUXgNOYFuDYdTBw63S00Zpx9bL01A4LOwBIC1k0J2PjzwtBp2fkgkCjSAAJIAEkgASQAH0EiCAOeP+6CzjVawIhcgaCxaLPuBFLWNgxipde47lvYhcltBwwG0eA0csVrSEBJIAEkAASYIKAY0grcFu1A4DNZcK8UZtY2NkNte2O4hr2idI8eBZguyW0gASQABJAAkgACTBJgO3tAP7RfwJw+Ey6MWa7NUEQN+zt1Bp/H/SrWPnaXQ9l3y6tD3p8BWvNxYM6SAAJIAEkgATsSYDfqAp43ztjT5fvfI0sK61PPtjCTqtQDImr2HG/Pk1WEhcI+kQCSAAJIAEkgAQsJMBrUAF8HlywUIsWcSzsaMHIkBHyEMlO2DRErr5615EhF2gWCSABJIAEkAASoJkAO8gZ/CMe0GyVkjks7ChhKiEh9ZMXZHy9XgAkWUIRoFskgASQABJAAkjAGgL+saeA7VvdGlVbdKYSBLHaFgP20v3gXsVqLt2pF9dh6CN7AUY/SAAJIAEkgATKAwFCwgbRsEogaFgHBHVbg+rZLVCsPA/aZ3K7pidZ3xskX6+1q0+Ds7JyMvaDK+yS+k8gc46dt/sFgQ6RABJAAkgACZQVAsKRFcEhuCPwm/UFlocLsIRCIPgOAIX7xZF60P77FBI+GgG6p1l2SY9T2Qv8Xl23i6/8TrCwszty8w4zNu55mvbV/NrmJVECCSABJIAEkED5JyD8pCII6jUAfpNuwAp0A46rKxBSLyAIyxr+5r54CHE1BtoFGCHhQ6DsmV18YWFnd8zUHWYfOXsnZdg3TUmVmroSSiIBJIAEkAASKOsEBATw2/mAoE594NZuC5waEuD6BQDLPQAILn394OTLF4J8+s/M0yIAAhLOAcuzEvO+8nlIHT3tkXvoigZ2dWqFsw/iVWzqyO/7ZZ+5ckyflGoFIlRBAkgACSABJFCGCLiwQDxuEPC7NwVeYBCwvSu9fY3K8EeXnggxrq0Z9vLWvHhha5DOCbOLr3dO4ho1Bn7Nds/d966pZVfHFjorV4WdYtnWydoUOThNGga8Cv7rDSyyDp5+kvb1wjpY1Fl4ZaA4EkACSAAJlDkCvOZe4HXmKLAkHiUSu2zBJFDMP2sX34HaF0CwOXbxZXCS1Lc3KE/8DY6jB7x237W8it0cW+io3BR2WTsOj0gZO+19+S7q1xm4taqAYtk2AJ3OQiwojgSQABJAAkigbBEgxHwIlNt/71l+SjpZCsS4tLALuAD5bWCJ3eziy+AkbewXkLnzYp4/pykjk93WzvG0m3MLHJWLwi5r+2+eGTv3JKpvP7QgdRRFAkgACSABJFB+CIgXdwLprK0lnlDCgGBQH4llPA7fe3uB26g5437eOZDPWgHyJT+9/b8EAe6HNmY6DOgmIQiiVM0lLfOFHTlwijAxPSVH9cctuy0uOkICSAAJIAEkUKoIEABBWfcARJKSDysrHSLFTQEYLnfEM1uC9Ac7HNb4P9HMQzsh7ZOlBfh6ngsDYZfW7NJU3JXpwi73TczJ+Kb9u+hTZbySv5IxAiSABJAAEkAChQg4EeAwrArwG9QDQY0moE2JhbQpoaCLzqQVFctPBAExT2i1aYuxKHFdIDNybDFhXpdDQJDqOQCba16WBgnVrZOQ2HJKQUssFnjfOZIpaFLXmQYXtJgos4VdytgZD7P3n6xP5ihpAYFGkAASQAJIAAlYTYBHgKCnNzh27wncOh2A7e8KLCdnIBzEQBQqPEitBpKHfArKw/TNPOXW8ATf5zesDp9uRfWNw5DQejrdZovY840+DVz/aoz7MTjQvnkIsZWM9Orj88BxSM/27mGrwu0SiBknZa6wy/nj5jHZ1KX9NA+flwZ+GAMSQAJIAAl8YAT43bxB2KwFcKs1BW4df2C7uQHbzR+AQ/3lUe7jPyCu/njayPEbVQHve2dos0eHoRj/RqCLVdBhyqQNzzMbQNitB6M+3hkns9IhyqmpUV8sNym4rZjW22H0wFN2CaYYJ2WmsFPMWddEEx33Z9buoyXNDP0jASSABJDAB0CAXd0RRG0aAbdaY+DU9wJexQrADqhV5AmcVSi0Gojk1rRK1ZhSaSzsZD9MBcXs47TlaMyQ46Rm4LZxH6M+8huPDqgF+hjjgw64tauC+57V/fkNajKbdFl/Yqe88mfbjDW7QpQXr/cns/G1q92uXnSEBJAAEvhACQi61gXJ3DEgaNmTUQKRRGXa7JfGwo7MlkG0f2sgZQxOfBKzIDD5ERA8EW0sizOU2LMDqH6PNiki6NwKvA5u6k24OJfYk7tS+8SOlGUGZ+w7tkyxeHMzXSJOjLDLFYtOkAASQAIfOAGHia3Aff0Oxjfkk9lyiHJsTBvt0ljYGZJLGT4GsvdcoS1PY4Z8X/wC3GpNGPXxznjal6Mg88drxfriNax1x/fBCfv1YSkUTakr7EiSZCV3G1NH8yrikfaN6arYLiuITpAAEkACSOCDIuAvuwFsCfN9ZzWPL0J8/S9oY1taC7vcv69DXL1RALkkbbkWNuS2byE4Dh3KmP38hhVLloBs1i6zvqSLpryUzJlU3awgAwKlqrAjL1wQp5+6Lc9Yb9/5bwxwRZNIAAkgASTANAE+CwgOBwg+H4RD/EHQpB4AmwXqRy8ge/MTIFW5FkXAaecMfuH0nVQtzrl8wxyQT/7FoviKEy6thZ0h5sRuPUF17iVtuRY25DCiAbiH/cqY/fyGs34+Cqkjvjfvy9AG5doBhaBVI7s3Fiw1hV126OEeqdNXnsaZruavF5RAAkgACXyoBIRjKoJTjz7Aa9IDWG4ebws7w2lUglUACZmRDnHtOoD2URZlVNJ1PUE8OW/MOOOfpK6DQXn+Hm1+eHX8wefJZdrs0Wko+9RuSOm9iE6TBW2xCQjSvmLOfj7LyhvnIKn1RGq++DwQt2kjcbn4E7NHgwtFUyoKu5SRU4dmHz63j8xiuJkhtaVAKSSABJAAEihhAoIBAeDQtg3wm/YEwscV2GJnIBxdgWAVLOCKCzP35QOIqz6IciZe5+aBoMtnlOVtEYyt1Ry0z+nbP86p5gZ+L27bEhJjuoa+fXENm4P2aQZjPnyehAKvThvG7L8znPvPXYirNoSyH5arFDzXzKwmGPHRP5SVbBQs8cJONn/D6Ix1oTv1cuYW3EZGqI4EkAASQAIME2BV5YNk0jgQdGwF3IDKQDhKafGYOn4IZP10l5Itn6srgNfmI0qyNgmpcyBSUh9ARd/MrdJc2BlYKbasB9nEjTZhK07ZZcs0cJ4wjjH77wzrU2Mg2r29RX4EXduA16H1zQix+E+LFK0ULvHCLrZ6ZzL3xRsrw0c1JIAEkAASKMsECBEH3PbNBVGvgUBw6B8Npb53GxKafEoJkV/0eeD4V6Qka4uQ6vqvkNhmhi0miuiW9sJOlxoLMe7BtOac35hoUD3wOHiEMfvvDet1EMm2fNKFsEf7S16/7+jIfIAAJVrYpY6ffSxz2y/97JEo+kACSAAJIIFSRkBAgFf4RhA068ZYYHp5EkRLW1GyHyB7ACwJ8yM/U6d+AVmrL1KKiapQaS/sDHmkTw+BjOXMtHcjXNgQEP8ACL4DVWRWy8W1bQy51+QW60uXfHtWMvPL7hYrWqhQooVdBFQ6BgBY2Fm4aCiOBJAAEihpAuwqjsBxd30fhuZFLJDpOovC4jWqDD73zlqkY41wTIW6oIs0s4ebDRAgewgsJydrXFikE9+4G2juv7ZIx5xwWSjsNC8fQLwFex7N5Vz4e+8/NwG/CXN/JLzzl/LlIMj+0fLT04SDEDx+Wb9O1KfjFEtzs0S+RAu7uNrdj2n++gcLO0tWDGWRABJAAvYiQACwvAR5s1BZEk8QfBQIDq3aArdmayAcinZxkK2YARk//AZkhoZShIJ2zcArnPlxUIqlX4Js5vniY+KxIO+JnciRUuy2CMVUaAi6SHr3lZeFws7ALL5ra9CcT7QFn0ld51mfgsvi+YzYzm80Y808SP/WuuuWW6MyuG1eXF3QoQlj/V9KtLAzgIqp0oHUvopifCHQARJAAkgACRRDgM8ClpMICKEjOIytBqJWrUHQ4iMAkdgibDnnD0By99kAFM4F2KuwU104AoldphWfh4D99omdgNnRVKRGBVH82hYxpSLMqeoKfi/vUBEtURnNn39CfDNmmgkLu1YDz7OnGc8v5/hxSO4/1Wo/ogHdwPPwZsbqL8YMW5JxysjvyawwO2x6tCQolEUCSAAJfAAEOMFO4DZzEgg6DKdtjFba+LGQ+VO4WXr2Kuy0ifEQ69222HgIITfviR3BF5qN2xaBrEPLIPWTHbaYMKrL8hZAQPxftNul2yCpzoYoQT26zb61J2FBkIz5riLqR/cgocFgm3JwChkV7rZutmXHayl6LBWFHUmSTjmnLg3OWL/7J9XFGxRDRzEkgASQABKwhgDhzgH3rd+AoPMAYDm5WGOiWB3ltVOQ1DbErF1eXX/wecx8U119RjpEi5sWX9g58POe2BFcntm4bRGI794NNGfp3V9niKesFHaGWLN+/gFSR4TagtGkrmf4YhC2s63oMhdYbsRziKvYx5xY8debgA9et369LmhQi/bme6WisHuXPZmY6JD6+YJg5eNnp3RRcTZBQ2UkgASQABIoSkDYqSa4HdgKbFcfxvBQHXDP9hWBf+wTxuJ4/7uFwutPwlEIAfIHQLDpb7mSP8EYn6agS0inPeeyVNjpVTkQLW0IoNLSzsFhZA9wD91Au938BnWpMRBjYS87YwGxfTwhIP4m7XUY7QbpoKlVKIakTZi3LGf/yQA67KENJIAEkAASeEvAP/4csL0rMY4jvltr0Jwzv0k+IOUPYLkFMh5PbOMGoL2fadIP4ez49lWsBZMtrAk6SlwDyAzLZthS8VOWCjsgSUj+7GPI2Ud/Uc9rHAg+d/+ggsxqGVKZCVGiBlbr51cUdG4NXhumuxE1aqTRYhDs1MeOlGXVk63a9ih732/A9vECXuPay1yXfLOOcHRMKi6RKGlDUi+jNmKN5ekKgtZNgOUoAl1iCqhu3AccUUbXZYJ2kAASKAkC3IYSYHsZ5qGy89yTag3kvkgAXZR14xd5bd3A54p9xk6lfzceMlaZ/wXrcXQSiPqbf21rK3/Z8jGgmH7FpBmW2AkC5A9tdVOsvj7xNUR7M9OOo0wVdgCgl8VDtG97AKVlLXLMLRDhyIbA9McAXIE5UZu+j/KvAWQsPQW6y+YFIJ74KW0P2mgzVByh5EFfbc8+9PvY/DLS1TNA8u1Yk/7TZ6yMUizdSumJHb99i0cex7Zs4kicd77zoUuXr0z/btmnWT8f84Jc+h/32nRFoDISQAJIIB8BdlUn4Pr7A9s9AAS9KwO/Zi3g1WgJYKLZqubJFZDN3gnKkzct4mjPwi5r64+QOmG12fhEo+uCx86jZuVsFch9fB7i6n9p0gyvmy/4nDFd+Nnq36Cfuf17SPucmVyZKOz0mWmQ9vVEcF29Blgu9L+6j2/VCTQ3I+lAW8CG16UFIGg/jHa7+Q0mj+4GOaH07ZV0D12+zHHUAFrGkdinsBv2DWl4Wlf44zDq49keoSt+KPzvOZdutUr5eOJ1Kk/r+C0agM+tw6YLxFmrUxQ/bHFjdIXROBJAAkiACgE+ARx/KbD9AkDQKwgcWrcGbsPuQHD5VLSLyCi2zQfZhL0AJDV1IoAHgRFPAVhvnwAy+cn5/SIk9/zCrAu2rzv4x94yK0eHQCSnCoDOOCyHr2qB+4aiv6fo8JtngyQhpmFd0D1S0mYyvyFGCru0GIh2aw9uB2eD46CRtMetunIAEoNn025XMLAeeB1ittOGYu23IPuGvuuF7esJXr/9OJLXuN5uW4HYpbBLaNR/hOr+kzBjwXoc3rzQYUC3ee++Ux+/UCfpizlPDK9TqXykq2ekSr4d616cbLRXc5KqPSo+UQYJIAEkYAkBtpcUnGd2AOdR3wPh+N+0BktsGJUl9RDfsQNoLsdSNuUfcxLYfjUoy1srqH50ExIaDDerznIRQkDaU7NydAhESWsBKVcbNSVe1QWk326hw43xpVJmQZSoPmP2mSjsDMFGEpVB1LcWeBynr4jJDyG2TkvQ/pVMKxdOkBv4RTC75UB19iAkdp9Fa9wOg3uB+9SvJUTjStT2oJnwbpfCzuA7vvUgUn39vtEw3MJWgNPIj4mc89fJpC4jLAIlXTkdJN+NKzaP+GYfk+o7jyyyi8JIAAkgAToIeN/dCvzGnegwZdxGVjpEujYFoDbsATzOLQZRF2bbQRgCzY16BnFBfc3nzQEIyqXvlVZxDos7keq6Zxg4fbrAfLxWSuhSEyHGvbWV2ubVmCzsDN4D5NeBJfYyH4iFEvLNc0E+ab+FWmbEHVkQlMlsPzttZCzEVgimN24AcFk7C8RTRttUm9mkbElG8tW7PpF9+8MBS3SoyLJcJOD5x54QQYOa643Jqx4+25bQuP/noKN3gyaV2FAGCSCBD5gAjwV+kReA422HE58VmoM2MpUSbMniySCZ9RUlWVuEDPuzop2bUTLh92QrcOowWPz+P4qYoLagi4o3GpP31YXAb8PMRASDQ/X185DQxvQeP0qgihFiqrCLqVQXdG9yQLx6BEi/mWNrmEX0SXUORAc1BDKR3r3wnqe/AWEP5ngzVqjzuOC6dfEq59EDvrMWtt0KOzKdFCcO+EyuukT/Xgq2tweIBvUId1s/p0AX54ztBy7L564P1iXQ+5jXWtiohwSQwIdDQDSqNrjvPAYEwfxtNqFLH1BfeE4JrsOQpuC+n+YnJCY8x9SrD7onWWbjcprbBFwX/GJWzlaBjM1TIX3ScaNmmC4u0+eOhoxFV21NwaQ+Y4Vd1fqge5UFvGb+4HObmWbSqaMmQ1YYvaPAeJ19wec8c4dh9BlpEC2m9oeLpYvOqRQAPveOr2NLxVMs1TXIM3/HyRdVxrqfx6WFLPjJmkCp6BAiAXD8357c0ckUoE+mrS0MFfcogwSQQBkkwOvkCcKmjYFbrSlwG1QCtlQCLCdpXiaGiQWqC+GQNn0DkCmWtTbwubkceC0+tguRzN2LIG0ktT3XnPoS8Ht4zy5xpX41BLI23TXri3DjQGDScwCGe8hp7p6E+KbGf1cGyG8CS+xhNlarBHRaiPKpC2QyxfflVjhhqrCLrdsUtE/TATgAfq+PAiewrhXRFa+S+/oBxFUZRKtdIm+SyAOrDyaZC4ZUZUOUkKHRaADAa1I31ffusWLPD5iK0a6FnWzirED55gP0n202twL4PRJAAh88AW5LN+BXqwrcqg2A2yQQeBUrAtu/JhAc8yOkcv99ComdPgNdpPmnT+9AM/0EKP+Cav+5BbHVPqO8xgHpV4Elpb99ReEAsnZugtSx6yjFFZD9AFgiZ0qyVgvlqiDSoTaAkRo9iGRun58uNRZi3Onfj5WfA1OFXUKrjqC+GZXnymFsB3DfzsyzmaS+vUF54m+rl7aIIgvyRsSxnJ3os5nPEqnXQhS7OiO284wSBEgWTcmQzp4ottSJXQs75Y0HgYmtBmJhZ+kqoTwSQAKUCXDqSoDr5wucyo2A29QFhA0bACeoDhBC24qGnHOHIbnbdMpxeF9dBPw2QyjL2yoYKawCoKLW98T75mrgt6BwsMHGoNR370FCU2oHNfyTrwPbnf7N+YVTiAmoD7qYQgW6gAVBSuY226ufPICEevQ+kSqclz0KO05FF/D7908brwrj6jlnjkNyj6m02vY4EgKijybRajO/sbg2jSD3uk0HWIuPjccF922LQxxHDTB6hsCUsl0LO0MQEZxqJGjp3STJ2KqhYSSABMoEAU5VV3D8sjs4DRoKbO+qjMWcNKAPKI9Q28sm/bEfiL9YxVgshQ3HVmkI2tcZlPxJVowEyXf09w8r7Dw3+iXEBfakFJPXxdUg6Mh8sRlfvyNoHr99AvXuQzhyIDDzBaU4rRHK/nknpIxYao0qdR0eQJCa/qeOSd0+AuW5/0Z/+b3cC5yqzanHRVGSVGVBbOXWoIuj/lTcnGlOE2fwu3MPgGCZE7Xq+7QZgyFzGfPbGrzOhn4u7NZ2O9UgGSvsVH/cq5SbmrhG9yY2ntey4RJRu6YxhqASOn1Gqi5a1i2dajIohwSQwIdHwOGLFuC+YTvjI4QMZHMun4XkDtSeAPD7BoD38Ut2W5CE5p1BfSeCkj9R35bgcfxnSrK2CJHZcohybEzJhNO3TcB1FfMHKBK7fwqqswV7nBESPgTKnlGK0xqhlLH9IXsn8736mHidnNxnGOScvPM+bV6vSuBz8pw1GMzqZP20CVLHU3t1b9bY/wUCFHeA5Uxj78h8jrP3L4WUYe8HXlENyWI5TkV/8Dr8YzC3YQ1Kp0EYKey0MfFRcY36Bbw7vMBvVh+8J37uSAzvmp2x7RcybTzzfylaTA4VkAASKHsEeCwIlN+z+TUr1cRJZQZEOTUyOb0gvx3CUfh28zaHS9W8TXLJvcdAzilK933gNfYGn7vXbPJHVTm6cg3Q/0vt4Elg7nNKex6p+jYmJ1vzHSi+PVbgK5arCAJS6R9Ib3BC6vUQxWbuKXL+RBgp7Pp+Cjkn/iuEWVIBuR2nCQAAIABJREFUBKT/ZcsSmNTVJUdCjE8nABq7k/n+exq4FasxEm/uoysQ12AMI7YLGxV0bAles0dzifbtzb7ypL2w08nkshjfVhIyR1UgLmHPDlqv09u5OYdOBCR9+n0UaKj9oNuFGDpBAkigTBKQLvkIxDNW2DV22awJoFhywbxPATuvsGMJHMzL0iAhXz8H5CEUn3iJWRAkZ25PWf505EsngHwmBV4A4JdwHjheFWmgYdqE+vYxSGhRsEUY20sC/gnMvFJj4sSnqeyYKOxSR34PWbsLzrf1ubkMeC0GMLJOad8Mh8y19L3Vc90yCpwm0Dsh4l3i+owMiJY2BNAzgqKIUemaWdmSb0Y7mvNGa2GX8mmId/aR8/GksujIFk4FP/CPuJLnL/2zqbUzT/3xVC+jth/EXBL4PRJAAh8mAc/zO0HYuZ1dk1devQpJ7UZT8hkgfwAssW2HNig5MrwmPrcLkrstoSoOfn+HAac6c5MQ3gWiOn8YErtSO3TidfcXEDRuQjkHawRJjQqi+LULqLK9XcA/nqFDARdPQXLnEGtCtVjHXoUdy0sEAXGPGGlPo/n7IcTXHGhx7qYUOG2l4HfFfMsdaxzqlVlvCzu1nSo7FgEOw/uHeIStLPYwBb2F3YjvyMKV/TtY3JqVwe/5uff+lMcuBMvW7LysvsYMcGsWCXWQABKwjQC/mzcIatcAXrO+wA5yBrarJO/mT2o0oH0RAWmzF1JqWEs1Cq/L+0AQzEyTUFMxaOP/hVjfrpRC9Dw9A4Q97POqRvv6T4itQn1ygnTrUBCPX0gpD1uEtIkJEOvdhpIJ97Bp4DBiHCVZW4RiqjcA3cvM9ybYAV7gH3XdFpMmdRUL5oNs/l5GbBc2ykRhJ1s8DxRz9hWJ319+G9hiN9rzIrUaiKnVAPT/GJ/pa43DgNQrwHL1tUa1WB3DHwnR0gZA5tjvDSQ70Bd8ruwdwwkK2GUqOFoLO9mcNQvkizbPNebMKWRUuNu62QUmQ5DpGb0Seow6qb6Nc1xpv+LQIBJgkAC3iQT4dWoBt0oT4DbyAW7FIOD4VgFCUHzPKH12BiT16wfqi9G0ROfz/Ffg1WhAiy2qRow98TGl6zi5DritK7ifi6ofa+QiJdUAFNQ2KAm6NQKvMwetcWORjj5LDtFO1A5QOIytA+7bmeeV2LE3qC791zONE+gLfpHU9idalDwAJPbsAKrf6bnezflmorDLCF0B6aOL9q7z+PU7EA0Yby4kq75XnTsMiRa0FjLnxPPGLhC2bGtOzOLvSZ32bWGXqbRY1xYFUe+ODz1P/tTQLoUd+SRKmvjtnHTVhRv/+WOzwXFIr+fue9fUMhZEfPMB4erbD+37LsUWoqiLBD4wAoSYA8KODYHftTEIm9cHXrVmAHzr943p5SkQ7dUaQE2tACkOt88/R4FXhf5O+OaWOGVCH8jeSq3tSaD2byDY9jlAEdekBeTeSzEXft733Nq+4PuUmWImfwCGX35RHGqNXAlfLgRGPwVgcSjlYK1QypAvIfvA+ffqgsE1weuXE9aaM6lHqjIhSmi/PzzsWdixq4vA7+ldIDh82rkZJr5Ei5vSZle69FMQT59Pm738hqKDGoE+isFedkaiZvt4QkD8TZMP5mh9YvfOf+rkRccyN+0Bto8HuG1bDKIewf2NEU0d/n3TnPNX7ugSqQ2vZmRV0CgSQALGCfAJcBrfEaRzZwPL1Y9WSklj+4ByJ7XCqDjHfvHngONdidbYqBjLCl0CqaNNvgkpYCJAdhNYEoZGVRUKNrnfQMj57SGVFIDlJYCABGZONxYOIGl0J1CGUutN7594AdieFSjlYK1Q5t61kPbZ5vfqjtOagduyoq8brbX/Tk/94CIkNPrCVjOU9Zko7JRXD0FSu5lGY/D99wRwK9akHJ8lggld24D6fIIlKiZluU3dwPdOwRY3tBgGgJRvP4bsNY/pMkfNDo8LFTQv7FvYUYlMee3ui+Te46rp5f/tc6CihzJIAAnYh4DHb4tA1IeZyQm62OcQE9AHgNqgBJMJ+ydeBLZnkH2A5POijY6D2EBqLxp8I84AN6iKXWJM+2IaZG47QtlXYOplIFz9KctbK6j8bQ0k9dtCSd3r3g4QNGJ2/Jbq9m+Q2OLb9/FIt/QH8YSVlOKzREixbTPIvlhriYpNsvYu7KTLPwHx9z/YFLMpZV30U4gJ6m/zPeKdff+4M8D2of/nMHPvPEj7jP4/CoqDyqtfA3wfnSodhR1JkoRs+GT/7NvPorSvqP31xsgVg0aRABIoloDDpIbgvvEQo5SiPWuDPrlgWyRLHQZm/gmEo4ulajbL6+QpECNtQcmO17kNIOjSg5KsrUKZB7dA2uA1lM247R8FjkOYaQVROIhIojKluFx3LgGn0cyO39IrkiFa0vJ9PG4Hx4LjIGondykl8X+h1FFjISss3BIVm2SZKOxU1w9DYhvjbAgfNgTEPAeCxbYpblPK0e71QJ+aTYttj7PLQNSV/hYt2qcXIbau/Z7KGmCw3KTrAlPvTTEFhpFXscac5Vy61Uo+c/Xv6juPnIG08c90WpYZjSABJGCKgPe1UOC3pnaS0VqKcdXaQe4/cdaq5+kFqp4AwRfZZMMaZVKdA1ECanv7xAs6g3Tuj9a4sVhHdes3SGz535MocwY4VfzB75/L5sRo+T5KUhNIhcasLaeJbcF1E7XX3GaNFSMQW68RaJ+83Rvlc3sl8JoZ3TFkiwuIa9wEcu/LbLJhiTIThV3ek7NA02y87m0HQaMC5yItCblY2aSx/UFJ08QO58m9wGUdvVMtDMGTulyI4tSgLWcqhiRzJq2TLppSsoVd0rApUcqj5wKM9bejkgTKIAEkYF8CPg9PAK8+M3tn3mWSPH4Y5Pz036giazJk4hcZ1ThimtQF3b0cs+KsagIIeGGfvWy6mGcQE0B93irLzQECUuyzPyjGuwnoEs0XOfyOXuB9kZnWI/kXK/nj/pBz9O2YL79nO4FTk9qrdbML/n8BfVosRHsG0zpFwZxvJn4ezBV2zt90A5fVm8yFZtX32sjHEFvhY6t0Cytxm0jB909m2qtFSaoDqTA7EIKWPAxGuLWqrvN7dqbkCruEdkNI1RVmGj/SRgkNIQEkUICA528/gLDPJ4xSyT6+HlL6b7TaB6+1K/hcs60wtNo5AMjXfwnykP9OVhZny56vjCPFVQAyKL4VYRMQpH1lCwbKuvFduoDmwhtK8gEZd4DlxMx8z3cByKbOB8Xqt/3lAhS3geVMb0+2nIv7ILnzPEr50iXERGFH5iggyqGRyRAJCQcC4u8CISy+1ZG1OcZWbwnal8nWqhfQ84/7Hdg+9I93i/GtD7r4LFpipGLEcDDV968zM9gukmXG5Bl9FRvXcmCo5uaDkVQCRRkk8KES4LX3AF7lCsD1qwosv5pAsFjArpJvaoxWD7qIHNAn/Qua149A/ewV5N4y/+TDFp5O37UE1xXMDokvvM/J0ngFn/iB1wH77V8qHJ8+/iVE+/akFLbPi4PAq2b6lyMlIxSFErt1BNW5KIrSAB7HJoKon8k//inbMSeYsWMWpI+j1jfP58E24DXoaM6kTd9n7t8BacPe/l5koiBKmzINMtdRP8hiUzL/V2YiD4Npc/sj3Y7OA8f+n9GRQhEbad9/BZkrz9Bi22V3CDgPn0SLrfxGYiu3Au2/SbTbLc4gr0FN8Lq0dyFbKi7y1wOjhV1i15Gk8px9Bk3blSg6QwKWEmABcOtLgBsUANxqzYDb1Bv41asAx6+aVZv/dSlRoLx+FZSHL0DO+T+BTKX3NQDhw4WAqMeMD2SPqVgfdBHW/aUrWd4NJN8z8wqI6vJGOVYDMtt8Pz6P0xtA1MM+ByjSxo+FzJ+oF7zsGg7g/+whAMGimrZVcvq4FxDt14uSruvuaeA0nNkJFNo3jyFj4yHgNq0ATkPGUorLEqHEzn1BdfGZJSo2yzJW2ImqAChNPwUWfdIMPA4wczJUF/kYYqp9DGB+e6ZZfg5Dg8F93w6zcpYKxNXuArnPqD2NttR2cfLcGpXA/Zd10/n1ay7PL8doYZc6cV5o5ua9+MSOzpVEW6WeALuiCLgBfsD2qgj8LkHAr1UduNWbAcvZnZHY9ekJIN+8EbK2/Qb6OPrG8PhFnwKOP7XGstYmltCyG6hvvbZK3WXzYHD+crFVunQpRXvUB32K+cJUsmAASOYafWtCVyjv7SiWbQDZjA0W2Q3IfgAsEfMzbaPcagCZZn78kvOk/uCykf72IxZBsVE4pkp90L02f23Y6KaAeoDsOrAkXnSazLMV16gx5D6Qm7brQEBA3E1giZm5x8W37AiaW9SfQpsKlFNDAn7P79HOJ6nvJ6A8cb9Yuyw3KZA5KiBz6J1SQYidwHXZd186TRj2/oQWo4WdIcvE7qNJ5Rnmu5vTvlJoEAmYIcDy4gPb1QVYYg8QfFQBhA3rAb9xdyCc6N2rQ3UhDCc1k0eOBeWvdwF0FPdYFWPc4+KPIOrYmap7q+SSB38OOQcvWaXrdXoBCHoMs0qXLqXYqm1A+8p8E1V+Dx/wPn2VLrfF2sk++yukdJ9hkS+/xGvA8fS2SMca4biarSD3b/OvrARdK4HX2XPWuCgVOqQyA6JEJic+MRYjE4dAKBV2ACDdNA7EE6cxkptsyQJQzNpDi22/fw8BpyK9ayNbPQUUU08ajY/fujG4rJsdLmhcJ+/ocPr0la8yftxbmVSYL/rZvl7AcpeGuyydCqDVQ+auX2srz1xxI1VF/4D3vXt8LK9JnZ0GH4wXdlmhhyenjJ25DnTmX1fQsmpoBAnQRYBDACHiAMHjAcETAKuyIwg7VQBh06bAb9yD9mkMdIWtvn0UEnvPATLVtqd30oUDQTxnKV1hGbWTsWcFpA8vOoeSilOfe3uB16g5FVHGZNLmjoLMRdS2mwRqXwDBZnZUliFRzfMbEF9rhEU5ex6fBcK+oyzSsUY4oe3HoL5m/hQu4WcYLfaM8dfD1uRARUf78ibEVh9ORZRWGaYKu/g2rUFzPbHYWAXtqoJX+O+05vPOmD41CqK9OwLQsONEunUEiMfPoTXOnNM/QnKv1UVs8urW0Ps8PikhCKLAJIbUKUtGZG4MCwOtibqIRYDDkD4qj31rhIWNJnYYtlZ56XZI/n8nhALwvn04kl+vRt7IFsYLu7wKddoKUrF8G60g0RgSYIIAv6cXiMf0A0GT7sDyMzremAm39NtUKiC6RivQR1nfAJjXyQN8LtykP7Z8FnURDyCmonXNaP0iwoETRO+oM0uT1dw9AfFNv6Gk5vtyP3Cr0jf/0pRTfUokRHt0ohTTOyHRuKrg8RMzv5TzByJb+S0ovv+NUmz+sSeB7Wvf/mCUAqMglPP7Nkjuaf9XyUwVdkl9e4PyxN9mMw9ICweWCzM/k0ndu4Ly7L9mYzAnIAiuC16Xj5oTs+h77csbEFu94B9ThJAPQcrnJmusjO0HybRxxke1OX01HNw2zjOpGymsSb5vH0cA+EVeBW6g73t5uxR2WbuPjkgZ8V2YRaRQGAnYg4CAAOm8buAweiawJRIgeEX+QLJHFIz40KfEQVzLbqB7beWeDjZAYMZ9IERiRuLLM6rXQ5RvTSATLf9T3D/lOrDd6N9PZEmyec1JHWsCqMy/+nb/fSk4dB9oiXmrZaM8qwGZbMFbEj4BQdnPAdhcq31SUdQ8PAvxDamdSnQ/OQscejH/FJFK3JbK6KIeQ0wQPf3XLPFd0oWd44xu4LaEmQNNGXu2Qfpw24tldgUH8H9j/qmxJdwNsoVPDnMq+oP/m3CTNVZuTEK7uBpdwsmsgr0wuTUrg++GhW5Ep2ZppmKIqdye1L6Ozvua7esJ/k9PSQgXl7fdtu31xM7gKKHzcFJ14YalrFAeCTBGwGFsc3BZuhzYbr6M+Shpw9rYfyGhY3/Q/WO+ka6xWH1f7Ms7xcvkJ6F9J1CHWz5i0D/9JrClHkyGRsl2bMVGoI14f081qSOZ9RlIFtunr1niwC6gOmzZKT3/pD+A7fE/9q4Duqnqjf8ymtGZ7nQkKcreew/ZQ0BEFFARZKOCgAwRBRRElM1fQZYgoAiIbNmC7D1lrzZJ927TZif/k2IZbZp330veo2Bzjud46O+b9+Xlu/d+Q0VkM1OQ3ZiHOEktInL/Twci6BvnJxpEDJ4xKKldDxgOctOYutBUtgK79CEjkLtiP6VHvSqHI+oGO7/ztqxkqAObUepAAlDEbYVAWZ0ESozRxNSENe7xe1ZY6SUobu13eXimrdHFbr566ykZXi8pVkffP+xyRxMX1tBuS3kY9wUvn5nlP6R34JNMnhJq12ikhnvxix2DuSW1ayziBfpcJLXKeOXWqqzp/xtgz9EhaPFXq0UvK59SLG3UtG9yF631/DA+UgXLcGUeeMIDfuM7I/ibeayfUJQGpxvPHEZiI2btHEJ3zIRPV2ZXpaS2pw34ELqf6SfKK3POgO/H/ZzYonYl1O8E03nqyl6fvrUR+uvvpG5xC5f11afImkpPVsQ/myCuVsctuSTE8bUbw3w5jRLq3aMuwrawO6+YUgk3AMZTu5HYZKQbHOiTshXYZQwfhZylBFf1AiD6ziYIy7HzHKUNehu6n9wfeBDwdWcEfsa8ObqzlYmv2wLmi48LqRxNhJUJJ0sM7LIX/7o744MvOhXnZZ9WDve/LGn1s2evuJYx/puCsUA8X2/E6K4Wk1HwDzkrN1YynrhwU7duG2B82CyGHxYEUd0ae+Qb5i/gBQS4fOvm7z+6JbX3xz1sGQ93rfzQQIQtnPKK9O3uj8phE1v3bWU4dIa8uRL9Z7qMoswDRB4QNY9CxMHd4Im4nzFKpCALoNxls5E+jH6eq2zKQMi+ZPfUJHvJPGR+sJi21SrDZfDEPrTpPE2QOnQY8pYfpGTLj5ZCqXk4wortj27tb0h773NaYsK2LYB3d7I+c7QYFwEnd+0D/S7qlhPCmoGIvszOCCh39KdDm9ztdeh3crPmDr0iz8yDqEF3OioSYTNGTUDO/8jy0nyGN0Tokl+J+NIF6Q/tRXKbD+mSFcN7VVEh6jr1d5aOoKTWPWE4fOUxCY+HkPXzs/z6dHvqNM0B0P26s3/6R1NWF8ZMT8rxHfQmQlfOchoQZs1fuSVr8rwejrYpjg8/PCRJlXy6WDl7AXHyGx/a8zfvcWqDuFHtfZGnN3csyUDd3JW1MuYsv2RNTH0K4vNOd4T+MLU8TyYryHZMbNCtleHs9bLAjs6TUoZlxQOhv82ET292T6FYUdwNpnaDDvH12sByPYMWF+lrFRG+lWCnTovr02DTpYNIqDOMNgeV+TrrDZRJlNLvXo7kLk/1By2RTKHeDoGC3Rm8DuGGc0eR1IBeflrQ3HfhP3YaicluYTI+nYKcb8l++LkYLeaWMRTEhhO7kdSMu1O7kA2D4fuW5y/GsqYtQtaXZL0RBXIZFInUgTsTv9v1uVBH14c9g0b+qBNB/FAplCmeDbhTegxH/rYDT0sTCuBVq/IHUV+O/43XtUWmPTu7gW7rgdFZMxa/bbnjPP1E2qX1JfmfK4odeZofqDsmNHxjjy318Ts8cP7nl2Rj3i+G5RnOXP04sWGPBSU5mectRUz+PyUeJ6Z/PN2es9B5XUTgrHGzZJ+OKGiolD3/J3vGmK+ZrGUZTZkHPOqBqDsb4FWem/FOHlXcTWaW2DvQlutMiwsvygsqLXU1HC2mRcD2vCzE+danzYKtLvt0FbHG34AmuhsRWfi+ryBt/zYR1h2QRXMDWiWZToVy/Me3RNB3P7kjlohW/9evSG47hQgbcWI2xE1eJ8KWVlByjy7Qb7vNiXqlIbCDmA9VziXWbkSyZoxH1hdb3PZn9L0NEL7kud+BzDmTkD1+U4l6eVWvAIsmCfbspzqfPMI7qmj9Pux3M3jOJKel4PmHTs1PbttvtKPgzPHxqlk5LfrKLqcdoXmGv898nNiqb4mBHYQClLPcdhrYWdSJqzQV2gwovL4tapHjjtm3a0uZpHPbwcmvj5jj9kqUMSh1HuD5CsETP+zz5qgolfSJhqh8DPj+fpBUb/KUvsbrZ2DJzIDx/G0Y/0yG4xTJ5qgI0j98ULn6KNP/Bj/oxS2YKNGPNiu0jRrAci6HlqsVcVsgUNagRUMXnNC8MUzHqfOuCvl6D45B2PIiu2O6Qj2IV0dXhy2eurWM36j3ELyQLKhxRz1bTirUAU9//6j4cRXYWeNvQkM4Wkw2uw9k457tdBEqv1H93XDmLyQ1GkoF88jfWQvsvlqErKlkJ3YOQ8K2fADvHmRtgOgabrpzFQkV3Q/2/b5qieAvPLeRyfphCrI+IjuJLmazQAD5wbVJ0lcauewSbrh4bWneT793EKiiIBs3uKBnnbNPQcD2ZIVFUZD3G50QvvkHp4GdOqbVKmus1uXIMGFMFKwp6QWjNMo+L4YHhNX8EfhFL0iadHP/B99mhWHvUqR+thTWS3mcOCj6/mYIy5FV5nGiEJdCdOmIDWxEq9Fn6J5p8On4Lqta0p1v6v9VEwR94ZlO9J4wLKFBG5jOPWw/4Orj82YThG7kRu84VWXY1eRtZLgK7Bz+0VStBesN6u+7tF09hO/fQOXWUv/3xK7NYdzlusGvJ4xgK7DL274Gqa99RawiqxsvR4uh8jVgjyV/tp0GP37eUGZe8FjTcHcCu8DZEyEbP9Rj7ecKGKUP/3xIzo/ri7V/96pVGb5NmwfJlkzKdOYYzcut7ZZ71C8z4qehDFgqPSDtUw7+7w6AqEFb8P19wZP4sqKnLScd+Tt/RfrExbBrqedJMlVCfm45JPUKprv8Jz8aZTNYNdRjnQqd4z/+fQR9N5lVX2XPXY7McWR5ag5Fgle+Ab+B5HhWlXfkKXcfAv2OQ5RihDVliL7MTv5RUeFZM0Yi64vdlDoVAkJXT4BPf25OllLe6In8P55INC9BS1HdKESef/5HUhovn0ZibfbH38m+7wHZh56/HDMc346k5uQncD5jqyJ07nbiZ48uMH/zcqT0cvP7LxFAmXkRfIlniujSPh4F3SJm+cih6+Zqfd/toaDrh5LwjyLE3MVrWllSsw5b7msKsDyp+HPvV1uv9u7WNt4ZcebUBYeyvvzfK55SpIxP6fKAz6Ca8Bs+CaIKSvD9wwCexzYTlIba83OgP7QfqQMmwZ7m+Wva4GWT4DdkEKUeLyrAeHwzEpuTz3T07l4bYdvotc6g6zvjmX1IbPQBMVnUufnwqkcvh4yYOQNgzs/fImPAcmpKIaDMOAU+B/OEzbeuIr4y+ZVVVOwueKkqUdvgAUTmZ98i+xtqf/FkAqgyn+7z5QHxnLOw26xI6dMV+k13WJXtO7ERQmb94nEZlnvnoS3fm4yvmA9l/CHwg9lLd7FmpUET6OY4QR6gTPgbfLn7etqyk6Gt1AG2ZOpTaKdOFIsQ8s34V/zGDixxF5M66NNDpgvXXnG0OPEb9OZHfgN6/UAZ2JGt2GOUWtXCbo1LoEtWhi/FHhBW9UPglE8gbdea1S8lqQtseVnQrVqHjJElp4CS8noS59OvLkLXPL/9sZjYXJRGLa9F/BIS1gpE9CV2205Y429BE/0qsWmq3DPg+T77HnaFCpv/OYz4GmS9AuVHZ0HSvBexrUyBjqkYSd3bw/inlpKF/8T2CPrmB85ms+q2r0XaayW26npK3+gbqyGs3JzShtIOsGgfQKtoz6qabAV2dosJSW06wXjU9Q2dINIfYX/MhrhRW1bttNttSOzQHKYDKW7Jkc15FbJPFjLjYbPBfP0Icn7fCd0Pu92ezS2qUxVhq2a38apdudjRf0KTXnnGU5e8YX844UYQLUfE0d8meZVTzHKmPKNjmNRBk1J0Kzc6rcZg5qEyqmfpAVGraMgmjoS0fVfwhOJnqYpT2aZrx5EyYDQs55xmBNDWlxcogDLxQqnogUZbeQ8RJPfqBf3mS8TclNknHp7csvhRl6sOWyxBLq4QiDFTNwRmUdXirC0mxIbUALKp2zAEzO6NwHHcdAiw5+UgoU17mM+UMJ2ID/h/2BmB8+Zy2jqGzglQ0Iq34T+IPL+L03WnIcxxapfUtSOMu+lPWSEVw1Zg55BvzUxG7oKVyD+0E6ajDwMqx2GAV4UIiGs1h7htLUibtgM4+g2x3DoBbdX3ADcvdUgm2NhS7sN44wKMZ+NguXQL5vj7MN3UMhqF6GotJa80RsCEoQu8u7Qa48Dp1m1bmTVz8UDz9eLvO2mnlvfke1aVdzuws2/8R5RxdldWzpzl0sLIkfSBK8OVPg8IXvZD4NyP4NNtAHh8QelT8EmNjHlIHToCeWs8M5Q+6toaeFVtWrptZlE7w4nNSGpGfh0r//trSFoSXsUw1DttaG/olp+npHZUYqtyb1LiuAYkNGsJ0wnqWwxpx0YI3+P567IS7TXmIev7/0G/4wCsaQ97YAnlofCqUgO+73eEuC67p0hO9bKYEBdWA/ZM6kBY3LUGIna4396C6+fBmTxHtbImsgXsee4l/pdki1ercog6TD36qzT4whM6qENrw5amc4uVV4OQgoMNr8oPx+nZ8vWwxKbCfOoCzAn3of/7OuyJ7KxXSYoLyythN1thjXOaCVdAxpOI4dOnyzuhq+cUK8WldWJnP3fOW9t3QpblTlyJk6LFzepB0rTuVluODoZTl3qYL7PbA8utFf2vEksF8BvRHsFz2RnWzKZbs2ZORda0XwA3ayuClo2F/xDynC42bXpWvNVR1WFLIDghA+A/5Q0EfelmsjKFobqlS5E2nHrINz/YG8o06sR7rv1KOhrNq0YYoq54ZoPCtY2elJf0ekcYthb0r3f5Eb4cjui77MwfpZLNxt9T3u+N/NXUGxgmsoWqKETHPv/FJqS2p41/H7o5R0nhLxzOkW8XunZOnrdMJOO1bv0o+qQV2Dm8Yr6vPqKt0rGFs951knZNTREH1j51lxdfq2ui6fIN+QtEngX0AAAgAElEQVTn0efUIL7cH2Fbv4SkUelJPKfrytz1i5E+cAFgYH4G7/tuM4Ss/Zmu6BcKn9j8VRiPkyWmS9rWgfxAyc03PeEY0mkJgvAAKJLY+WF0x47MOd8ie/x/pyDAHV85aLO/noHMz503t3+SNz9EDGXqNXfFlR56fQ7iIhrBnu3m7tSJRf+1wM6WEQ+1vDVgZv5bUHoeDOaaSDu3QuDk4b3FzRsWJI/TDuwcRKkDxh/R/bylxZPXsdIOzS3yfT8XO8nLP3RyYnKbfrPKrm6ZL5qnKEWtIxG5ezdQCuZrumtT3va1SO3xJfAwl5T2R1DRG4pbpe/Uh7YhbhCkT/0EuV9tI+LgVUuOqEvHiLBMQRb1dWhV1HMuBZHBUMSfZiqGNTrDmZ1IajSaiH/09Z8grNKSCPuignRbtiKt5zgi81SWG+AJSrwoIuJRmkCpE0Ygb7bnr0wF0WFQaP5bp8EJddrAdKms7Zrj+Q5a/OU7AR+8+yujwM7BIG/bgaM5i9c1h8UK725tfvVv3Xkor5bcaa2vpmI7u+X2g9L0vfrP6RIwvjNkM+eBJ3wxXo6Oqijd8kVIH8b8Olmh3gaBotp/7lkoNNhwdAOSWhL2p/PlIyaX3bFIdrMRcSLq9SitpxKOlgdqWTOi5ylweV8EDJ5OhH1RQaZbZ5FQuS+ReWFbP4T3awX55C/Ex24xQx1e3e2Zp0WdIYgIgiLhzAvhI1IjdOvnIO3tH0nhLzSOH+gPVeZF9puTWbOyhmlUr/xY0ny0F9rLpcS4gE9fheyr78DzKn0Vr+64yNHOIfOTEchZeJgRm+B1H8HvHbITFkYCSjmR3ZiPOElNYi2jri6HV3V2Gzsn9W4Lw8Y4lzr5jmuAkNnrifXmEqitWw+Wi9mUIsXNqyPi6FZK3IsMsOkyoPZrSGSidGhlhC/dSYR9XkCZX09A9ud/eFTd/2JgZzcZoImpC1uiyaO+JGHGL+cF39frQFy7KbwatAM/wDFaUwTHPFfTuYtI7vJwM+I38j0IggPH8INk9fX7jr6j3/kXCXtGmHK457nALvX1Ea2M1+8ehpcQ/ODAfcGfvDdW3L3TtZQ+o27k/barMiMNXyAiYR0/eJWXQxgWAltODvLWcpMzUnBS9/WcFy6oK3w0bHodElq1hOUsvfmnDnqft9ohdAO3Oz3HqU720kUw7b8Ha0YS7HYr+D4B8GpSEUFjPwBf7rR6nbVvQny9xjBfIJvRKpvfA7LRnu9q/6RxuhWzkTZkqUt7g37qC//3S+dpV9rA96BbRX0VJiwXiuj7J1lb1+eFcXyLBjAfo25jxPP3eTj+qbRX79NwvD0vC9qarWG973woPA1Wj6D8UF8oU8jbGDGRURppUnsNQd5m6skvTHXnlxNB0rwCJNXrQ1i7KYTlgiAMiwI/wHULKIvmJrJmrH4nZOmsnTwe79GPVPqnsxfmzPpxFFN9nNEJIsPg3a3tNyFLZ3zG+Cq2KOPs79faMz6a9uifed5SCMurYL5S+toSeNKZRXkJ6wVAXLUivCrUg6hhDLxUUQVzSXnip8eWOHoa5W3bhPT+X8Gey85OQ/p6JYRt3PrCXL+WtG7WpAfQqDoBJurWCU/yEDWKQuQpjirI7DZkL/8OmaNWAcYS9BTw4De2G4Kmzyj2vLD1zKa83gf5W8lGXImaVUHksR1sqVLA13j2DBIbvu1SRsTfMyBu2YdVPZgyz/5mETI/ox6Wzg+VQJnyD1MxLwxd1hcfImvGXkp7eN5eDwM7kZQS+zwBcn6Yj4yPShwgQNuU0loxTtsQmgTGc/uQ2MD9Lge8cBHEdSMhqdkYfEUFiJsqIIxQQRAWA7ixqeDxih+iZX271J458TualjqHCyJCId+3ZrSoRsWCbsseC+xyV2+2pw2Y4BElnwsmMj7EdWMgKl8bXk2jIalZBcLydWiPCtKf2IXkDmOBPHpBCZWPBJUCobh8+IUolKCy1fH33HVzkT5gCUDHjX58xGRc5aShpvnWZcRXfoPEFHi/UR+ha5eDJ/UjwrsDSv9gMnKXkA1ZF74Uhuh71KdR7uhjSYyFNrKdSxZK9TbwS2lupP7YLiS3+JjIBcqs4+AHhBNhX1RQ/rZtSOnxCbV5Al5BYMf3Y/87Qa2MBxEWI+IbtYb5gnsTFAo1+q8Gdg77tTUbwXK1hEbcLpZM8LIPfAf2hO/rHQoOZCAUeXCBH7EK5fF4T12NpPYd00q3fjuzPKIiGob9/sMSn16dHkW2HgvsjNv3VEubvvQf09kXt9LQq1ooxA3qwm94B4gbveaxxU/p8x7yN3juB5PnI0TE0f9BVOcZNB71mFfoM4qv3xLm89QNYp/kHHF6HsQNqSsx6WvzNEXOwvHIGE3eZDXofyPg/xHBD56biuX+thjpfecRceEFiaBKv06EZQpyzAmO86lbMrkXDzEmdudtMtXdQWeNvwlNdFciFmFbPoR3jxenIIDI6CIg892riK9ANs828sIKiOq8eOPJ83dvQkqXSUzcV4zmvxzYZX4xDdkz1tHyo7RXTYT+vBp8b39adAzAtXk83uUn6TK/WNQqazrDBPEnGQkECKhdSxZ0ftOj5N5HgZ39wQNJ5o8b6otbNjpqNxpr+/bs9JQSpIZkTl1wMXflptpWbRIpSanHCV8KR/DqTyBt0ZMVXU3n/kRCA89dt/uN64Lg2dTXQawY8wyZWmMvQVPpLcBE3tPI/8tXETSF4axAGrbqt6xAck+nY/1K5BKt3gGhogoNKfShhlPbkdRkLDGhKuMIeIGRxHgmQE3NGrBe1Tsl5UdIoEwo3VeYcX6VYddRd6qXvlsR4Wv/ZOKiF4bGlpEIdXALIntk37aDbAL7ObFmdSyMezfAq0Y9iBu7Pj0mUpwAlNilLYy7XRcNEbDBfzmws2pvQPNyd8BE1gOLJxE+vN6XPJ0mReJnBphigV3qmyNa6Tbt88iJXeSVnRDXrPIoniv4H/uhQ8Ls07fMmZ8+7voe9udKeCtDxLzq1RklgGVM/C4ze/YyGWxkTmbgKE5IfIbXRegS9gfGxymrwq5h5Oqn/CCo5AfFzYuc+KY0Ckl5bQDyt5P3WxM3rIyI0+xX21litdCWo3faIJs6CLJpntnJl7RW1vgb0ESTN6sOWT8Qvn0+Y3Xps78bjsyJB5zKEFYKQfTNU6zKd5d58rtdof+FOreY5+cNVc6Le8NB6sdYrwqAhfp3ghcjhPL+DThJVyIVRYTLWjgWWaO3Q9xOCfm+A+Dx+ER07oCMV04hsda77rAooP0vB3YO+0mLlxxYnq8UyqwLnPVHLJpnl/H5PHv2DM/kVwqi5VAMbi/gTZtWcKpRENjpNuzSpfYe5VP0qfJ59zV92Lp5jMNZTUyrXyyxWteZ0G4/yuwyUGafAt8/hF0hAJLadYThIPV4HSpFgtd8DL9+I6lgL+zfralx0IS1JbZPWD4I0XfY7/tky06DWtaYWC8HUFgnANEX2J2wYNfnIs67DrFe3h/WRtj3vxPjmQBN5/YjocEIp6Siui8j8jx1sj0TuZ6iyZn7DTLGraRkx5N6QZVfNnIxdfQbyFtIdkGkyr8AnpTdazPL9SPQVhtYsH7yo7MhaU52VUy54C4AdrsdqUN6IH+le90S/uuBnf74n0huTnb79SwDu9T+4/vq1mz51ZODG8J3/5Tr3blVwZejILCLb/i63XTG+c5RNmNsauDnH7qu6S3hgY2v9eoq0+WbA9x54OnQCpv5wys6EKLKD1tGWBKToN9xD7ZEsnmYRWWJO4YhYo/nct9c2ZL29iDo1rtXoSms4Y+ocyfAE0nouO2Fw6b2G4G8dYRd3YU8xJjZz9mym/SIE9eg7Wtl4l7w5S/TpqNDEMsjb7EiiAqBQsvuiZktLxfqwLqAufgpjrhZLUQc20zHPM6x+uOHkdx8MLVcARBjuUuNe8ER+i0rkdzzGyIroxMOQBgRQ4RlCrJbTIjzrwbo7ZC+VhPhWz3ba64kvUgKh6hsEkQEQpFwlgr2wv7d0ds0oVlTmE8TtNApqLS+yNnvpf7w6YI+NLrF60Lzdx6KsuuZxSUlLR5PKkHAsD6tAxd8cbggsNNW72Q3/+P8x40fLIMq/TyjIgttzVftbLQ7Eb8qh6R2DUjqdwS/ggrC0CDw/YPBk/g6tdmS+AC6n1cja9IvtB5oQU1vKC5zc1WSMW0mcr78iZZ+RcFBKz6B/yDnJx1uMX7OiM23zyC+EvlBceTJ7yBqzE7+5JOuS+zaHMZd9HJPww5Mh3dbsu78TJdJW60OLNfJemnxAyVQZrCb4+ZoOOoI7Oz5xVMTfEa1RehC133umPrBU3Sko9Ec8qLOLYBXPbJiC0/pV9r4WBIToI0kG68WeWY9RA0asG5CfI0mMP+TCoh5iLqyDl4VG7Eu03F6k73gU2SOZb5x+S82KC66MHm7tiC163jq9RLg30prdk+ACxXRVKgH613q5uVUikcc2/i9PT/vd8OW/TDeji3P8/ddkb/9AGC1QRAVDmX8iYe9VVIHTbLrVjrPIxNWiIHizkHagV3+jgOHkrsNo5dU5MQiac8KkDZ/FcLaLz3sCRf5EngSZiXv+X9uQMqrhCOU/tVFpb9UYsBItQB0/k6nOrEkvsr0I+AHsZvYTsemZ4lN7tkD+i1kAUjAd50QOJ75aDJSO3OXT0D6UHq7/6CfR8H/PbKrBVI9iuLimzSE+VQGGbmAhxgLuyecjnFxBYFdtq6YToE/vo2AYV+R6fqMUHZDLuKkZNfbfpPqIXgmWbuZZ2QO62JtOelQB5AFTkHzesN/zNes65TUrjcMBx+mQXi/1RRhG9awLtMhwNWmhkSBssAOsOdlQq1sBHsGdRFd5JklEDXgpntEYrMuMJ5wbyyj79A+CF32tdN4TP/36f6wAdLWjX4uAOTM+vG19CkLtsJkfvrZEQogm/zBgsAvR9OuyU9o+PoD45kr9M/MBTz4vtMCPv27QtK0g8eDqowJI5BDY/hytHYPhFHkV1UkXz5nGLrViUV5+A5tiJClvzIV/8LR5e3cjNRuE4nsEtaMQvRl967BSQTZku5CHdGJBPoI4//xAAQt+JwWDV0wrcAOQOSp2RA1YjfvKHXcW8ibe6GYKfK/pkHS2v0kc7o+ootP6NIMpt3JlGT8GBGU9/8BOEjQp1TmGQEKrj69qhJJl7wVA/kG54U1RAwIQRlTxyPnq4ftiXgBXlDEHeas52DejhVI7U6vgr7QrLLA7qEncn9agPRB1Jt1/6nNEDTtZ8Knwj1Y6uAPkLdyH3MmIi+ErZnbw6fPq9uomDyK/PK2HdyWMXp6d8sDTQGNQB6KgInDzgSMeZ9sK1VEUnytrnbTZXqJwcKaoZBvXgRhefaO2s3q+4hXdaDyy6O/R5z7DeJ69YnxTIHWxDvQRHZmSo7wXYsg7dKFMf2LRmjPz4Ja2QT29CKbFSeGCsIDoEhit0ihUCxpK4xCvGzGMMgmE1wruLGA2jp1YLlEdhXrEBMwtRECp9FLa6CrnuHAT0hqP7MYmSJuCwRK+rmKdOW7i8+ZPxkZY8lO4lT5FzlpRu2uTWzSJ/ZqDuNmsjQFlfEq6xMoDEc3IKnl49sd39FtETKfuxQAbc1msFyl3hgUXZOywO6hR6yZKdAENaV8ZPkVxFDeusrJxkq3aSHS3vofpU4lAfw/HrAneOEXREHCU0d6drvdx3D07E67yQKvCqrPvVRRx5lqoQ6pf8ialkl8FctX+EB5+zhQQp4cUz2K0jmOuuMCagAG6vJ6B23w90Pg9yHZyY+7Osb6VATyqY+PnclRJO2DIPwld1V4oegzx41C9lzqPmE8fxFU2ew23i10rDq8Dmwp5EFUyJZJ8O0xiNV1oVM8UaiIynobPD67bSBihRUA6xPfUxEPMUZ2r4E95WjT2bNIaEiWG6lIOw5B8H97AkXexm+Q2pu6ktixPlz0d7Sla6AOaf3oceCHekOZeB4QeHnqEXHJx3DsdyS1meS0gMgVYVlg99g7mdOHIHsK9fxYZe5Z8H0DWV9Xuq2lnlSIHxoE5ekttXkvRROVj9POnSO13nDx+qHEOt2IAzu/L19H8JTHffRI5TDBpQzpiPwVZK1FvN+rjLCf2e9z5rAjoUVzmI6R7VqfWvTyIijvcBOYMPH3s6LRH92L5JYfEolXma6B5yUmwroD0lZ6BZbbWjIWfEDxYCsEyupkeAYoW1YS1IHNaVMq8y6w3q1dHVkLtsS8R7oJKvpCcev5GHBu0d6DVtGRyK9RlzbCq5aLaRtEXJ5zUF4mYn3JbmrkZ1ZD0oD+M0vXQ9pa9WG5kvWILOjHN+A/7Fu6bBjjk9p3h+EAvfd6WWD32N22fN3D6nqKhvXR2n0QRnFzKBIXUgn2dDpzLx/aE7ZtmdbntbYK0oeJtcAudcD4Q7rVfxAHduH7v4C0XX9Svd3CGXb/hKQuxa95SmIaY+emJUH6wCHIXUW9wyiqZ8DUtgicxt01gVvO55DYrs9BnDfZD2bk0ekQNSc7YXHHhIyZQ5Ez+S8iFuLOMYj4k918IvP1Y4ivRr8jkSL1GAQhciI7mILiK7WC+Xb8I3JxUxUijh9kyo5TOpsuE2o/skBF9m0nyCZQ5wNxasAzEEaaphC8eAz8RpBt2NwxI6XHm8jf9rjZO89H/HBSAQcbQIfe1gcXoHnpLVomlAV2T7srvmsLmHcluvRh5MXtENUmy/GktRhOwEntO8FwgH48IRvUIyZw5Vzi0SSsBXZxIfXttjTqXjKFtnMZ2FnT06EJIU8dVMT/CUFkRXfXlJI+c8o8ZE9fTIkrCgjfMx/SjuTTA2gLeI4J0ob1gm4Z9SmP/9fNEfTZatYtNV/ai/g6ZD9KEad/hLghuyONdJt+RNpbc2jbHXl+HUR16TVcpisk6b23YFj7uIDCu2sDhO1YT5fNM8E7Gs6qY6rArqYeLSbqFo7I7YyzXp6JfWwI1cjrwZpM3Q7Cd2g9hCwly190R8/0UV8i939rn2IReep/EDUiSnNyR/Qj2rT+H0G3Zg8xL4EqEorYI8T4Fx1Y0IBdVgdwMdQpaO4b8B/LzUls2uAx0K3cQdvtskF9YgJXfv1sA7uEVn31xr/P0OqSy2VgV3BE61hsJw1QnXlcfnopJA3JpxnQXrV/CfIPbkJKO/ojpKLu7YbXSxWYivUInW7TAujWXQCyreBHieE/tCMkrXp7hLc7TPR/HUBy2+GULDibQWo1I1ZWDdC5zqUMXjUafgM+otTbXUDagI+g+5n8h6NQXtDCN+A/it2Xoe63WUjru+KRiT79XkPomrnumswZfebMIcieTHYCz8VEBc4MZygovnFrmE8/LN5z9eGXl0B5h6yVERUvV3/X7ViFtO5Pt1bhh4uhUJ/nrKmtLVUNdYV2QDZZ7rVQFYXoWPYr/N3xK9e0Ca07wnS45NQrcVc5InaQj6F0R/+cVYuQMZD+HPfwA2tOebdr1oRUtsdP7LJmL7dnTvwWdGfE+s/oiaDJ35Hq7RaObq+goIXj4D+KOjhwSynHpIz7F6F9+U3abBTJhyAII75+p82/JAJHl++sRV8jZ84m2BOMxWCi5kqE/jgVXtVaeUwmXUaWxPvQRpJVQatM/4DnRWs/QledAry2chNYbqWWSBvyyzj49hkC8AWM+NMh0latB8sN6lOSojyFDfwQfYbdmcS21Fiowx6fWMp+GAjZB+zOqaXjOyqs6dxBJDQYRgUr+Hu0ZjeE0c92c0akKIug7CUTkfkBWXNeZcpB8ENVLGoDWO6eg7ZCn2IyIs6thbge8W+s2zpmzZ2JrHFkzevLArvi7jae34/E+q4b93PVr9Z0+SASapO9Ewot4YcEwnfwm+OCZ00k3tV6NLDL/nbp/IyJ341m8iRLOzVB+O6nj72Z8CGhsdusUAfWgT0nnwQO/1FtELRwGRHWLZDjNCegKpBHVrFbKIurebZP2uYYkZU+dix0P1CM7vISIOr8SnjVYD/Z2ZnvHcGnOqYm7FrqtifKnDPg+wW5tYQkxLoNy5H23rdPXQ84Tjl93+qOgLH9IYiuTMLGbYz+0EYkt2EeKHFxyhQXVBn2zIfXmWF7p8C7w3tu280VA1vuv6PRnqzsLUG4/PR6SBqS5eRxpT/XcuikKchPfg9JY3o9IZnYEyevCnvy0/d4ks5KyHfu52Tj5dDZUeAUX68jrPcfFxKVZEtpCOwc71zTlcMwHL8N670EQJ8Lniwcko7VIW3eCeAoR/FJHyXUawPTBXWJj4Ai6QAE4fTb7tJ9pux5WYjzJWuf5lWlPLxeVk0L37nsS7pyPBbY6Q+d+Ca58+BP7YbiJzckSonqKxF5liypnIQfFSahcyuY9jxOzHaFF9byQ/Qldk8nCuUndX4Fhj2EVZP/Ej2LPli6Nd8jrf8CKjc/+nt03G4Ilc/mRCJz+nBkT6EuQohOPgphWASxTe4ATZcPI3ftPvAVUng3qw9xfe7ydgr1TmzWFcYTNxmbEa3+E0IFu7mnWUu+hZcyFOLKtSB8uR5jXZ8Fod2ofzhBQ0+9qQhZOhK+Qz9+FmoWk2lNuANbXnZB4OJozs500g8TY2K9KwF66qrBoCWT4D+c3TZADv2TXusMw/biLXYir/0GUVWyH2gmfihKk7dxDVJ7U09ceVaBnd2YB8PRv5H/+0bkLi35WlPUWoXw9SsgCC/nCbcQ88hdOx/p7/1QIj7iwkaI65AV2hELLQGY2KYljIcSXLIRN6uH8F3LPhXIZIzyXTwS2Ok+WxCeuXFbkuVuyRExlTMcuQvKpGtUMI/9PWvhSGSN3k3MT5lxFPxA9n/0Mz/9BNnfUjaWfkpvrqp2C4XadRlQxzSGPZ0s78NBJ2oejIhDR8ETioh97img6fI5JNQufqVSlH/UjZ3wqszNaZmnbGPKR79/A5I70BuvV1SW/PRaSBpydyXF1NZnRffwZqAu7DnUJy2+g2ogZMXDSQfP4mPR3EH+bz8ja9E22LT6RyrwfL0gP7QE4nqtgIcTKFn9aCs1huV2GqUM/5FdELSIfq4SJeMigKzPpiDrm+ITffyGt0DwklV02THGO25ItBVbwBr3uP2KM2bPIrAzHD2EtBHjYbnmWrdCfQVRMkTfOcR5U251dA3Y4h8/20/6L2TlWPgO/IDx+tAhzPjoQ+T8sNclSdA341YHTBrxPh2+T2I98k1N+2CqPXfxOqY6PKJT3NsIwUvcRM2Wf/6CtsZQYp3lZ76HpAH7R/+6X7Yg7V16kwa4Duzy/9qKlLbjiH1XCJSfWAlJE+7z7Ui7kIf+OhI+fUvHqQlt59IgsBt00CibwJbq/CVHyipk8XD4jqD/HJDyZxvnuDLisdxwNu2TXtDNo67Kdtiqst4Cj4O8yif96hjnlT1vLLImui6gUaQehSCE/Y1tYuPuMJ6m7t0mahGGyCMn2H5EoNuyHmk9v3AqR6H9E4Iodk+snxRMskHlOrDL/HoUsj+nbgJf1IHe71dC6Mqd4HGwWSiUnT7qU+T+73ena+k7rDZCfnT+N08/ZDnfr0bGyBku2fr064GwtXMZx2eMCQu1yp6/amrGmBnTPGF8yLqB8H2Hec4PXR3odNwPWjUO/gPYL6AwXT+JhGr9iE0RNPaB4iRRM2pinlTArK++Q9ZU+jmHgtpSKC5epWLv8b87drtxYuoxVL5j6iBk3iaPyy9tDDXhdWFNyXFbLWnvcgj/jSLH0m0pnmVgi7+B3D8WI2fjUXi3qILgmey2T8nfMgcpPX8kMkKh2clZfmWhQilDuyB/OfVgckFzXyiOkgWoRMaWAMqc/QmyJ5DdWHCxoTVdO4aE6s77PMomvwuZZ376iF2maVEb1mO6EvFcBna6jbOQ1vtx1TqxEQ6gEFBmXgTf148WmTtgqp6dXDxPDv31R3cgueUYSlMiLu44LKlT9fH4E0qKxwC3A7ukVwdl6ncdltGQWSJU0qs25Ju4iZodSsQFV4E9gzr/xYH1H9ENQYvne8JMlzxsaWqoQ9sQy5H0job8t8PEeE8A0wa+B90qZrvliKtrIa7O/fVdQudGMO1Jd2k+z1sAVd4tT7ioVPJwnNRpVS09EtQVGCjmI8ZAHRSUJmekf9QPuT+cLFCJ5yOASsfuepNuKhz6yE8sgaRJe87cZbx6EYk1yavwFal/QxASxap++v2rkdzB9WlGoQKRl5dBVJP8XclEccd3Jk5a2zmpVAhVynHwfIOZsGZEY81Ihia4WYm0vhMbIWQWu3OcC4VrlA1h1WQwssNBJOmrgvxXDhuO221IbNcGxr+c57ArUg5CwHKltcNuV5uFJ50pqlPVEHVxh5SJg90O7GK9q9nt+QYmsovReFWMQtQt7nrwaGIawBpH1kRZ1CoSkYe5afyoqVUb1isl78qedNyzCOxS+vZE/m9XGK154MwBCJj0OSNad4jyN89GSi/q6Rwq3TnwfDyyT3FHXY/TGs/uR0rP8bBqyZ4rUgWi1dshVHDTtZ1UJ1e4xC4tYdz9OHFZmXsGfF92K6HV4TVgS6G+9g5e8in8hg/2hJlEPDInDEL2bPL3beTVHRBVr0LEmymIzrSYoHVj4P8OWbNvpvo46OJbNYT5iPMAJnD+EASM5maWuEMXu92G1EE9kL/K+XU1l4GdOqwObKnkc6+drYEy8wT4sjB3locWbfas/yFz0kKnNPIzyyBpwO5GwSFYt2Mj0rpT30w65sOqUs8yitEYERV6xXjq0qqExm/Qn0dUwlLwwyRQJrPfeLJQfHz1DjBfu0/2YHjzEZN5GRAxCqDJZPyLypgwCDmEL9znLbAT1pch+uw5Wv7wBNhR8BHn15CSVVTcLngpK1HiniuAzQrD2ePQb9mI7G/pNyN2ZWv4sR8gbUY2E7U0+EwdVhW21MftK7iYE6mt0ByWu9QzoP1GtEDwYu4S8rVN6sJyivxKPvTnUfB5bxTry6it3gCWa9Qbbt/3uyDkJw4KKKZ8gqzpzk4FKQIAACAASURBVK+HBZUDoLhxnnWfPCnAcYqoDmsEe27xDhRcBnbxDV6B+Ry9Dg5FHRV5fgNEdbmrdjddPYKEmgOdrlfw0s/gN9T53zy1wLacFCS26gnzJdfvA4E8FH4fvdsj8POPyPISiijoZmB3cVVC414eC+wgcNy7nwLfL8RTfnTJJ+W9d5C/9jSxrMiLP0JUm90RTw5l8rduQ8rrnxDp9SwGo7tzYucwSpG0D4JwboYuP+nEOFlV2LNdzJZxXIedWg9Joxe4n5hJD92eHciaOhuWS9Q/nlQPYdC80fAfw/6EDCo9iP7u6BMpfPrESf7XUkhasztVJvmt3tBvov7xF1T2huIGs5NwIvuLgOjkGDtIuZpJndzpDej3UucNSztUQvjeXUxMp0WTt2UbUnuW/D4OXj8Bfn3IC/FoCS8BnPXNp8j6rHjaEpeBXfb345A5cqtb5gRM64TAqdzNSbZlJUMd6Pwq26d/PYSuZmlUnUmP3C2/Imf6TzBfS3bpM35QAHy7t+sQvPo7xgnMbgV2Du1i/WvZ7Tmeu94J3z0O0k7sFyk4dM9dNwPp/cjng8oWDYJsJP2RX3SffOO1i0isTp77wlXSZ6EdGSM/Qs73zE9+wv+eA2nLHnTd4jZeE9EA1iTXwUzIjx/Cdxh1YqvbypQCBjk/LkTW1OWwpTBPpfAd2AAhK9ktQPCUq4pOsnDwDVrQF/4fT/eUCKd8clZOQcbg4i0znIGV6X+DH8RuHluh3IR2jWA66Drv9Ekdpe9VQPjP5C2imDo1/eMJyF30ByU5Xy6GMpH9FlmmG+eQULXkdkni5uURcZT5+5DS0BIAmpiGsMY9fUXMZWBn01yDWvkaU/UL6HgKLyjvX+auDZbVglhhCS2t/HhQ3HEcOrjXY8/R08+aeA/GW7dhuZYN0/ndyN/+D+w66rnRDp/4vPvaqbB189xKRHc7sEt+a6Q9fyP9cueSngbvkTUQtoibfk7ma4cRX508p4WrIeTWVDU0YeR3/VwHdllfTEfWjJ8Zf6Fls0ZANpHsRJKxECeE8Y3aw3zmgUuWPu9XQ+hPjE6/PakqZ7wsmhtIeWckTEdjGckUVvVD9DVumnczUvAJIvPNU4iv8u5TbEStgxH5F/mpPRMdrOor0Kh6EpHKTy6EpPGrRFh3QSnvd0f+aurWIoVyJK9HQv4H+3nGum1LkdZjNpF50fc3QViuDhGWKciWmQh1UAuX5JHX1kBUtSlTEYzo8ravQOprs56i5TKwcwhWR1SHLYn5xtDBI1qzC8JobtJfrPG3oIku+fvlN7YbgueSFUk6+lTaUuJgSUqE5VocjFeOw3D5Ckx7ExmtZyFR0P+mTQsY2Y/2tIknhbod2CU27TXVcOKiR9qdFETw/j4FZdA8Pt8t55ASxwrLA9SNzgvYCSr4QXGbgx8xx67CvyqQT9YAWGW8Ch4HuX+FPs35cQ0yRlB3QS9pDfwGtkXwSupCBtI1JMVlL52IzOHUsyhVlpvgCYSkbJ9/nNmIpD49YfiDWYWoMnk/+GHu7XK5cKKjgCSxYfGZkaq88+B5B7CqQpy8CuzJ1BX4gT+OQcAw9gsCHMbmLp6N9A/Jv4eijqGI3POwopjNjzXhFjRRZMFt6M6J8Hl1CJvqFPCOk1WGPbvkExdRwyqIPL2DdT2KCkjq0BWG/Y+nx3Ad2CXUbgPTZeaDCRz2hB34Ad5tucnT1f22Cml9v3a5ToEL3oHf+yPB9/83JcxmgS03EzZdLhxDGExXDiH/7yMwbNawst6yb8ZNC5w04tkGdqmDJ9l1KzZ6zECe1AvKzAvgidkvUnAorSlXE9ZYspmxDrwibgsESuqeaO46JGV4V+QvJRv3xMXMzift0R/bieQWjEYCF7DxahyKqJPs/0AUXQPLzWPQVqFOCVUk7oNAzn0OoLvPjFv0FhMSX28P406yMXtPypKfmA9Jk25uieeCOH/fZqR0LF7BGPVgK7xiqrOqQkK9VjBdoPat35COCF5W8ugjTypp+Ps0kl55hxZLrm4H1C9Vg+0B9XhKn2EdEfoj+/7KmNgfOd8dL9lXEh5UScfACwin5U93weZrfyO+5iDg3zOA4J/6wu99dlMLntQ5uf8A6NeUPEKMxD7/Ma8gaB7DfngkAv7FOOa0amo0he2B6zxrGixZgQZM/gBBX3/i1qGbW8QOq2J9qtvtedSl/MQe4LhxYUKDNjCdI99xBC59GwFDmZ9Wkfohf8P3SOlDNotVkX4UgiD2u8IX6m7V3oBG4cYPOR+IybsESHxJ3eExXFxIFdjTXZ+cRFz8GeLaJfeK8pgypYyRXZ8LddUGsMeS5YIUqi/76mPIvhhZyqwprk7OwlXIGF18tx52YCm827JcQNHpXej3nqL0kahZOCKPuQggKDmQAyyaW9AqyU7GCrnGmK8DHIwFTO7eFfod1BtbSYsqkB9h/6RMv209kns4n0BR6BtJv2qQr+E+jSN98AfIXbmvQI2QDYPh+9an5A+Bm8i8HYuR2n2ee1yEPKiyz4LnzWKbKUMuEjv3gPFwnHu6ckDN8/GG/NiGxZI6VRkf3bsV2CX3HL4q/4/91EcgNJ0ReWYJRA24adSZ3PEd6PeR59iIW1RHxBH3KoFI3GF+cB/xL3UggUKRdgSC4EgirCdAdpsFcQL3ZqrKT86FpLF7ibdMbNFWbATLHdcJ4yHLP4XvYPLcSyZ6lFYaa1oCNNGtASNhfgIAv8EdELx8cWk16ZFeWZM+R9as34rpGbzoI/iNZH4CTWJ45tzJyB5HUHHHYdNnW04a1AGNSdR/hFFmHQefg1OpzInTkf0ddR6vsKIM0bfYb59kfnAH8S91dukrnq8QqlzqYJSWwwnA1uRYaOQPuzVwHdhZbp+EthL5pKSSzAlZOxm+7zIejerSS7kb5iHz4zWwJXuuyJNgWdyCCCuoEHnmjxWCQBmjPAO3ArukbkPs+h1/uWWAM+KAr1sj8LPlHufrjGHG1InI+Yo676qQVlAuAIr71K0L3FXelp0GtYzspRsVtwdeyvLuiqRFn/L2q8hfzywnyyFItnAAZKO4b1Sc2LQnjCddt5Tweb8WQn8ifyZoOe45AOf/sQQpb8wl1lTUNByRx7k5ZSJWygkwfegg5C4v3pBX2qciwtd7rgDMmY6mC3uQUI+sLUzkpaUQ1WL3BLFQR23dOrBcJG8yGx23HUIl+w2pddvXIu01gjQjEQ8xOZcAsY87jwYlrTUjEZpg1wUUDiYBX7dD4GdkI+QohdIAZC+cjczRSzkP7Bwq0m2b48wsYRUZos4ddDvX1Z6XCfOt08g/cgzGPQ9gun8T1jvZNDxZeqDCl5UI/f37ZZI61YbR1cqtwC6+Xne76bzny835L0mhvMfNTFHd1sVIe53GUbLjqjj5MPhB0XR9TQtvNxsQJyLL+4n8ZwdE1djtCF9U+Zw5M5Ex/idaNj0J9nmzLUI3kiduMxZUhDBj5hjkTHZ9dcOXi6DUXgZYHhDvKZvY4BPfqDXMZwiTgx35RRnnwZP6s6GKx3imvNkd+b8XrwLlBQugcjRGZ3G9C0ZTBdUB9HZKe4JWj4B/f26qxrO+HoGsz8nbZUXe2ghRxbqUNrgLsDy4BO1LvYjYyP+eDknLvkRYpiC7xYQ4L7KAVqm7AL4Pt98FW3YqNNVaInhef06vYj0V2Dn4SHvXQdhPK4iCO8d6WG6fgfHaPzCdSID57j8wx6lhuZrFdIlLJR3P3xfebRovCF397Vc8mYy48ahbgV1Cy77XjEfOkD3tNN2mzDkDvh+7o34cKjE5Sg5Z9z5835lM0yL68PjW9WE+TP2gyvcsgKRjV/oC3KDQHzyE5HaMTokLpIoaKxB58pAbGjAjNZ74A4nNJlASR8duhVBFFlhTMnsOAaYL+5DQ+AOAupCzwLrIi0sgqs1N+gRTd8Y3aQjzKeejobhY7/gGTWA+l0qpvk/vDgj9jZurbdOpv5HQZBClToWAiAs/Q1yHm/zTuNAqsKdRP4B+X7VH8BdLiG1gCkwe2AH6VdSTisI2T4J3T3KfMtWnKF3exp8gjJBC3ILdILeoXE+c2BXyFFYPQuCs8ZA2bgJ+cDRgNsDRksmsUcN0/AEssVdh+OcazCfTPOW254KPtGMLhE8YGs1r25S6AsvRXcQdq/K37B2Z0m/cIruOvKqUVF50/H4II7lpoRArrQAYqHfShbpLXq8E+R/sdzzPXTER6UOorwRDlg+D7+DxpK71CM7y4Cq0L73OmBcv1AuqlBuM6RkTGvMR61sToKgPCN0+Ez7d3mIs5kUgTGzTBcZDt4lMCVwyEAHDqecfEjFjCRQbUAHIcf49D/97PqQt3SgIItA59c13kfc7dQGFuHk5RBwlP0UjEF0ixJqWBE1oc2IW4X8vh7Rla2K8O8DUPm8gbwP1BAqvGhUQdYX9xsn5G+cipTd1AMkLE0AZew48qZ875tOmdRQ/2ZLuQsByX78nFbNnxCMuuBVtXcsI6HsgJu5YdZ4qguiK1K3AzqFa1szFiZmfzZXTV9M1RcTpjRA3ZP/I36FFfO0GMF8mPuWEQC6DIpH9hF2r+io0KurgyW9UPQQvJEjM9uAi2XLTofZv5BbH6Gs/QVi1pVs8mBBrq9aD5YbrvIuAib0ROMt1vyMmsp8nGsOJP5BEcLrpsMmnT0eErme/7QRT/9lNBsSJSz6BDfxuHALGszvxJnPyN8ieuZLSBIFSCkUcN6koNl0W1H71KXUqBIRuXACfN7m5HcieNR+Zk6ifKYFSBkUc++9jW1YO1IFkv0nhf/8IaUv2x08SLxxLwNyVM5E+mHlKDktqvXBsxS3qI/LoBuJ4jRjoylNJ3Yfm6bcf9PakN4MXvg2/Uey3FXHonNSxCwz7yE4mHHievxdU2dycNsX5VaYcReLVSoaow+y/2Iqub0KHRjDtJx9JVJQ+dMMI+LzFTS7Rk7KTu7wF/e4LLh9XcQclIvZ6vjDIk98RLnglNGtZkMNC9RE1USLyROn1l1V7HRpF9xLN8O3XACFr2B2NZjiyGUmtivfRc6aUQr0VAgUHqQA2K2LFlShPsAt1DJozEP6fcHMyS9ovk+cvgCqbeSEX1bNd+HebPg/qwDqAkbpxvLBpAKKOnuWs0T6pDZ7EObojxFduRtllwJMy/6u8ZFNHIvDL0cTxGjHQlUNzFq/rn/7BVPKhqwSrI3kjCvLfi1ewEZDShqQP+QS5K+j1H+KsUWd4HdhSqKvWVPrL4EnYrQwr6tjsWaOROWknbX8XEkjaNYZ8/zrG9EwJ08d/itw5xQdoP8XP0Wsv/zLr1XZMbeCKLnPBLGSPoW4eyovwgiqBm80OE9sNp3ciqXHJLU2Etf0QfZHdqTK2lAdQh5PlIYZuHgmfnh8zMZU2TeqY7shbQDZaTPK6CvI/DtKWwYTAlvwAajmZvxQPNkEQw+5oMbvFXBDY2XVkI7TkJ3+EpPGLe2qX0KEDTPupcw6ZrH0ZzdMekDapW1N+chPxMb5HAjuHCppK7eyWW67ncNJdLFXeBfC82a8uyl48D5kf0ktWlu/7FJL27Pc606hawKqmnj2nSNgDQQS3LU+Mp84isQnzRF1RLSUiL3F/ypN/YB1S2lNPwZMfnwdJ05JPeeg+z88j3qq5AY2SLPdMEbsZAlWtUmmm7o/lSHvjW5e6KTOOgB/Ibj9ITcWasN6hzkmWdmuG8O3Ufdw84WzTiU1IaDaJjJU3HzF55LcbZExLRsU3bgDzaeo0meCVveE3kOXUCbsd8W2aw3w4mcgs7351EbbGc1OZiISyDHJ0a9BtWoisTzfCqnk+24iw7CJW2Mt6dooJ/OMH4u7KpTqwi9bshDDavUa4JF7WH92M5JZkVySF/AJmtULgROp8GRL5rjAZs0YgZxJ1InXE1V8gru5ezhtdXS3ae9AqmM/4E0R5Q6F13VOOrk4keGv8TWiiqfOEAr4YjMCvuOviTqL7s8AkdWgLw37qd0rIbyPg25v7q3USn2QvnYfM4a43b/LjcyFpym7T7NS3eyFv/SVKlUX1yiPy3B5KnEcAVjNixVWIZ2ZH39sE4Uvsno4V2pU9cwoyJ/9KaaawUiiib7I/pjBn2QRkDPuDUp9CQOSNdRBVJutHSsyUK6BBB+Ol/dCfOwv9b7dhy0qFRZvscmYuV6r91+TIj2+KkTarS/0S/tcxHgnsTCcv9o9v0sujV7EO/cKPLIe0BfsVWHR6JhU+UN6DYxC2/ADrz5fp9FYkNB5HKSds71J4d+CmqWmhMp4ooFBmnwTfP5TSPk8DNDE1YY1zfXIi7VoT4TvIX+Ke1rG08MtZtgQZw6gbFkt7t0D4b6tKi9pP6ZExegZyFrp+RclmDINsMrvV5dkzFyBz8veUPhIofaGIow4AKRkRAuICq8GeRT2b1cEubP9seLejLuoiFO0Spj+4D8ntPqBkxfOTPpwxzmIvQocSlrtnoa1AfkvhN6Idghdz37CY0mFPAOz6HFjuXYT+wjkY92thTbwHs0YD693cRzNo6fArw3rWA+LGtRF5ajOtWI0WuCR1Uzq93z9vzxGPB3bBiz6E38gxnvVSCdxifSoA+eQtT7gK7BzqxvpUBPJdJ+wGzRsC/zH0Th3ddqzNhrhy1WFXMx+qHL53EqQduO/5lNKzJ/K3uD4tFJTzhuL+MzhRTLyD/KPHYD7h2CUnw242QRCmguTVWpC27gmeQOj20tFhYLpxCglV36UkeVZX65SKAUh7ZzB0vx52CfXp3QKhLAem+Ye2IaUNwammEFBlnQXPJ5DEPLcxmqhGsCaQFULJvhwG2RR2A+BCgyzxt6GN7kJtn0RQENjxOcgzjvOrBLuObOQeTyZA9M3dEIS/RG2DBxHZ87+D7zu9C94bhR+7SQ/Lg8sw3rwFy9kkmO9dgjk2FqZT1L0VPahaGSuaHgjbsgQ+r3egFavRApekT9Z3y+yZE1znr9C0pQDu3a8awjgaqpzY/hUYD2iJ1fSbVA/BM7lpMaIpXx/We64bFT+rMVjpn7+N3K/PEPutKNB7YE2EreT+VCxz/DRkz6Eu3Ii+uwHCl+sxto8Ood2Qh6xpk5G9YBdgdL7J4FcQI+SH6fBu+xrAF9BhzxxrMUGtrAtbouukcYHCBwo1dd8x5oowp0zu2gP6Xf+4ZCBqJEfkqWPMhRBQmu9dQHx5sv6I8r+mQNL6PQKu7kOS3uwKw+9kc05932uIkJ+pr0fd1wpw5HSpI2rBnk4RSPEAReLfEIRHeUKsSx4aRT1YteT5Zb6jOiFkIfUprScUt9y/grRx42HYcq+AnaCSLwThEtgMZljOkOvsCV3KeHjAA2IRyhlv0I7TaBM4UzVj4nf27G89Px6KX04E5d2rnPyAZU37EllfriVeiYgj0znr8J3YqCuMZ1y/dAVVfaC4xv2PqunUn0hoMorYb0WBgqhQKLTs58YUlZv35y9IfXUqpd5Bq4fAvz/7J6F2qxnJb3aEYYuaUicHIHjVaPi99wHA5xPh3QVljB+OnDnUqQcq/UXwJNw2ZiWxLbFVGxiPUPjWlwdV5jXwhCISlswwFiNiZTWAPOqWGb6fNUPI19wUUORtmYfUnmQFZMKqfoi+xm4F8ZPOTR/7NnLnU28e5X9OhqQzO4Pkn9QnvlIrmG8TDQAoIOMFCRB9+xAEwZ4tzHFcoTr6EFozs2C5qYbu96XIX1t6K9OZfWH+21T8sGCoUs7QjtNoEzgN7CbPTc3+enEIG0ugSNwDgZz9ak/TP8eQUGMAkQlc9rFzKJQ6fhjy5lC3GFCmHwE/yLMvDyqH2HL+bdpJ/TvllBU/SAplOnEVN5U6xH833ziO+Kr9KfHSLs0RvsvjWQbF5Jpj7yK+XCdKfZ4EhB+aD+krZBWrtBg7AefvPICUbtQNfOX7PoOk/UB3xXmcXlu1Niw3dJR8o66vhlcV8kkMlAydAJJ6tYdhM3UHAYFCDoWa3RPEQvWs2mvQKMgLRxRJeyEIf5mJ+bRp9H9uQfKr1Fe/3kMrIGwp+xMoEmp3g+kyvQBK0q065Nu30rbdcWJp0+XCnq2D+cphGK+fg+HSNRi2JwB6hi9d2lqUETwrD0g7t4qV7/6J9ggujwR22tqv9jdfusnKr1/4kfmQtuDmxyv9o37I/YH69Ch4ZR/4DZzB2Vrn/7kUKa/OppQX+c9qiKqx+6NUVAm7UV/Qjd2up57p6NQACQ8x+juUtrEBIJlx6FUnAlEXjrIh/ime+RtWIKXPLFpyeOECqNQXAZFHe4M71cEcdw3xMdQ//L4TGyFk1i+07OACTLLWDj2CfhoK//epZwm7o3Pu/G+RPnY5JQt+sDeUadzleKojq1NetxcqLT/8DSSt3qS0wRMAs/ou4lVkm54Yy02A5RxUJoGdww+yhd0gGzWfyCXm8zuRuewH5C97Nu9GIiXLQKx7IOrBoVhROeWzCex0v+7sn/r2x6wEdkFzP4H/2BGsO9AhwJ6fi/gOr8ByvORchOBl/eE35AtO9CkUYs9NQ5w/dcl8yOav4NvzbW51s1kfBnY5eYzlRl9dBmH1NozpmRImtG8B0wGKHoECHmIs7L9cDft2Iakj/Ya0Qd+PhP+H9Ono+syReB0nrkFJ9qyu1l0pZku5D3V4B0rdHQCftzsg9BeyK0kihk5A+Xv3IaUTdaUnJHzE6DnsGVejFcz/kF0xBswajMCJ3LQCsmWnQi1rQuRuRfpRCIIiiLBMQUwDO8dkdq/mUQiZ+SFEDbuBJ5LCcvskzHcvIf/kKeSvuQ+7QQebY/Z6PllxBlMbyuhKvwcEkWFQJpxkdPjGiKioS+w6XXh8kzeTzFc9/xLy6d8Ioau5OwGwm40wHvkLOb8sgfFKHASBUniVi4J3q26QtG8LQZjimTwRmpgasMbpXcqWTe4H2QzqvDFPG5DcvzP0a5gHP35TGiD4S3bHOTmzOXPcKGTP/ZPSHRFHv4a4eW9KnDsA051bSKj4Km0WwhqBiL5yljYdE4KkXq1h2KxxScoP8YEylftcT1dKWW4eh7YK9bW7g4e4VQVEHGb3Os989zLiK7xBtASKmz9DUKkZEdZdUGLL3jAePU/ExqdvK4T+yn4fT4cydpsVcYJKRHpF3fsTXi9VJMIyBWnLN4XlXgpT8jK6Mg8QecCrQrlL0XcOMGoY6ZHAzqFl9oJVdkevKE9/vBoHI+rkaU+zfe74JbXrDsNB12N/vN+qgbANWzi3Lf+PuUh5YwljuTy5EKqE6wCPm0KAQkVzl61D+jDqCRR+X7ZH8BTm9pE4xpqeAE1ISxJoMUzE2e8hrk92VcVIwL9EuqWzkDacYryYmIcYA/Mg3x39SqLVH/gZye2nE7Hmq6RQxrKb82nTZUDt15BIn8AFnRDwMTcVldlLpyBzOFm1q1eDMESdOUFkgydAye+1gX4tdWFR6Jox8On3oSdEOuVhy06BWt4CMJSdqLHm5DLGBR6QH/7lsPSVxowa+XossEt9c2Qr3aY/XTeKYrhgz6qJLUN1WSFLGzYGumU7XPLmR0uh1LD7o+RMAVtmAtRBzIKSQn6q/IvgSbmtpjSc/QtJDYdSrpdX1RhEXaOuCKVk5ALgOCmOE1VjxML349cQsoC6gTAj5k8QmS5fQkLtXpRsoq+thLBqK0ocV4DsZV8hc9gaYnHKpL3gs1wYoG1cD5bT1O0nBFV8oLjOzQmo6fyfSKhPWOEu4UGVcYGz72z292OQOdL1+8+xwF4tgxF16AQrnRTsedmIb9kelgsZxM9SGbDMA0w8IKxYDorbBxjHZ4wJiypr+OtspcQ2fcgaIdG0VH5iHiRN/tszO3W/L0bam/MoPaeI3wVBJNm1BSUzGgB1WHXYUsmGYztjq0g/DkFQOA2J7kMt6mvQqqgLAgSRvlDEsz8FILl/O+jXxNI2TNz8JUQc3Uebji6BJSkO2gjq6SYB37RC4KfcXNOR2JA+bixy524ngRZgQjZ8AN+3xhLjmQCz50xA5niy/o0q/SXwJL5MxNCmifWtBOSRnUZFXl4KUU3q54G2Ek4ISAM7B2l03B4IlZ7ppGA35cPy4BoMe84h4+v5sKeWVaJ6Yj3LeLj2gM873e+G/TK/AlM/eSywcyiQ2OZdu+Ev6qpSusrKFo2AbCRBt3a6jJ8jvPnmccQT5AmFH/oG0le4qVZ70n3a8s1guUc2HNuZ26P+2QqvatU5XRG7MQ9xEoKh9VIeVFlXCpKd2fzk//YdUvouoy2CFy6CKsn1NT1tpk4I7HlZiPOtT8mKFyWASnMT4Hn09UIptyRAcrfB0O8kv0zwGdUWoQs935fzSf3oFMso0o5DEMzNpiehQQuYzlEUFP1riGxxP8hGcJPTSyew8+3fEMErVtPqR2i32WDLTIQ1PQ222DQYL+yH/vw5GH6nv9Fi/KCWEZZ5wOEBoQDh+3/+1Lt1E8ZTHzz65k0fPcOes8DzsyJ9+7VHyBp2c5yehycqVlwRMLneMfpPG4CgqZ9zbk5Ck9dgOnWNsdyg+T3gP3oOY3qmhPFtGsJ8iPpqJeLIVxC3YLfi2JaghjqKWXVw9M01EFZqytQNxHSx3hWJ+mepDJfBE/sQ82UTmNT6dRgOk6coiOq+jMjze9lUCRbNPWiVHYlkRF3aCK9adYmw7oJSevRD/jayzbm0QyOE7+WmsC3p7VYwrCer2HX4wPfdBghcsAB8fxl4XuJHbnFUd9tNxoL/bImpMF06AN2+XdCvoe4r6K5vy+jLPEDiAWm3NpDvWO5WbOYWcVEldet32FP7jibRnRZG3EqJiMN/0aJ5EcHJnTtCv+fhqJiSPj5vNkHoRvIJGp7yU/ayycgcxnzEmqhTMCJ3c18kkzFhIHJmH6F0g8/IaghdtI0S5w7Aps+DOrAOYKR/3RO2azy8uwxzRzwRbcrQLshfTl39rkg/AUFQGBFPtkHxdVvAfJHsFMqhiyDGH4oHF1hVy5aTBnUAdQsjhxKybztBLiGHagAAIABJREFUNoGbAoqMWVOQM4msgEJYORDRN9ivyCY+WWd1xcqYl3mAGw/4DnhjWujq7750R5pHA7v0j6fbcxay0M7Oi4cYU+mqtHPH6UxpMz76BDk/uA4uvOqHIuos2Y6bqR7O6CzXDkNbfbBbLJ/FOCrd0vlIG/4Dpd78YD8oU8+zWrlrd8xkdfQE1NHPVQz47jUEjme/gEK3cgbSBlN/x6Ovb4ewSlVKv3IB0FasB8sd6kKFR7rwgRjrXVZVs9ttiOOTteUQdQ1F5A5uvtOGE38gqRlhg2Y+oLj9GwQvU1/Pu+NMw96tSOo0zh0WZbRlHnguPCB8WYnoDStkvPov03hhFTfNo4FdQuM37MZT7CSZR11bBa+qLZ6LxWFLSd2GVUjr87Vr9o4gOPcS8AyuweLCqsCeynAChSPpOX4PhJGeSXomXQPDXyeQ1JZ60DrP2wvKzIvgiSSkrOnj7HbEt2kO82H6uYqSdo0g38/+tZjx5F9IbEpdSRy08A34j2KcIkLfdy4oNDE1YY3Lp8VTvvdTSDq4t1GhEpg2/k3o5pDNXOWqgIK0EXWhbeJW1RFxmP6oLCrfFP49b9NKpL7zDcD8tUIqqgxX5oFn7gFJkzpTIk7+TtabyYW2Hg3s8vcesSd3ZGcIc/CvI+HXl/0O+898ZV0oYLxwAIn1COZ1npgNSZPXOTclvlYzmK/QD0oKFZWfXA9J4wac6m26exUJFQh8JeJDmXkBfG92qxOz/zcamaN20vaBpFUjR98j2nR0CSyxWmjLvUJJJnkzGvKN5AULlAzdAJCOE3tShP/01gj6nHrslxtqwbB7FZK6UGzU/hWgSD4IQZjKHXHEtPFNm8F8kux7zJMIoXiwE3wPz/M23z6D9E9mwbCTu5FqxA4qA5Z5gAUP8CRiRB7bOEBUv/rP7rL3aGBnP3bML/WH33Py1lP3G6KruO/grghZvoAu2QuFJ61KDJjdG4HjyH4wPOmg5E7vQL+XeZ5c8PdD4fch4TWQhxS3Jj+ARt6eiFv03W0Qvsys1xyRAKBgxJC2Uj9S+CMcV4GdNS0JmlCyecSloYDCGncZmhiyKQ9POl2gCIdCfZz2OtAhsOXkQh1A1lg+8s4WiMpTj3SjI78kbPJr3aDfTj7k3jH9JOr8cfC8RIzE260WWG6dgvH6NZiOx8N09SwMx+8CBjsjfmVEZR54Hj0Q+M14yCYN90hM5hEmRZ2YNmJKdu6KDf4wWyj9y/PxhrRTS9hNJhhPX4YtJd0pjaRNFcgPej5gpFSwlAESWjeDieKqTtK2LuQHNnKueeacycgez7yAwmdQDYSu4HZyhj0vE3G+ZKeEoeuHwafPeNb9GudXCXYdWS+x/7N31uFRXF0DP7OeZDXuCe4kOBQL0OIlQYu9uGugUNwpLsGlhQTXQoBipViLuzvEXdaT9fmeCR80IZvsrGaT3P2Lhz36u7PZszP3nvMlGO6SzuA8d6PVY9MKMyDBmdzczpJ4tP4tAOXtE5DynfE/FmwxGg1X5kAcqy6pNfO8cxBYTchNqyBlsBghYws7whTze39wi9oJNJ/it1JoPj0GdVIiqG7FgybuBSifPwHVjQxzQ0b6iECpJ+C6dUkIZ1z/65ZIxCqFHRFY1uSlS3LOXpmr+RBXbJycMf2fu25fkvfXLXd9ZGD6iu0xurTMQjoUfxb4x72wRM6l2kb21HEgWV98M1p6LVfweXHH5nkqbp+E1O9ML3wwFwr4p70EjEq3aexkH9U5DK8IHr9bvxFwQmBj0MYZbsGSH5L7n9PBsYv1T8XqpNkQzyVXYHg9PAzM+tbdWG/oQpEdWQWZfY3vDQgsCgTmGj79a8h/ce8Td6riaNVJmXA/tAgc+w4gJWuuUFKTZqC+Z1qxxZvZGZitOgHVkwu4VgfaT9l5d+Pk/1wH1fUMADW6C2fu+iD9skeA+8socFk1w2L1mMUMFYU6Y/TclJwjf3rqRFK9Ivz5k8IFiydv+PJm7rU7z1JDBuh95uCfdgko7hXK3qoakZFs937IHG5gvqmNGuoWClsph1hOsFl/vP3S/gaqe6ARRMwXTe0bAoojiaQMBWjfAUax7kzbpOAfQP3UiL5adAz8M24AhWf9JrbGFHau28YBe4x1JzgYWrTsxaNBsuCyITG97/vF/gHUABINrE2y/lkpoV5d0D4xfLDDZfNI4IyfYYYncqqKf6MhtRU6gUqOFpJCBCxDgP/z2EDB2mnF3wUzwpXVCzsiFo1Y3C+z79SduX/fYH/7eJY/d3y4YOnUr4Vd9ve9eeJrT0WgKfwoyu3Mz+DUdawR6ZU9UcWDK5DayPCpRK/rS4DZqp/NASTWbQCa56af1Pa8twNYjWwzpugLnMxpP4Fs7UNSrALkDwFz5JGSNVVItOFnEIWT75nn0LEOeJy3zSNsYwo7ztj64LLV9lsC8nNPDv4RVE/J7xfLr+u8IxS4o6zbQkayYRxkhxu+C8zqGQCex00rUMlehzphKiQGtQNdgpKsCpJDBBABMwlwRvcD1x1LLVqLWdRYcfnhOE6V7zxWUxJ55Fn+ligUN+fwgIz7/xV2M3bwxBERIlCqCplzmtoW3Naa8FjFTPD2pK7LTIB4tzYGQ2L/0hJcV1p+Coghxxm9B4L8uOmPgV33rAL2oB6G3Fj0fdGqCSCacYGUTd+Uy0DztO7pRG3aR0jwJDeVgAja50Uk0GvZphWQMYUd0DAIVJds/8mk2u1B/fITqbX9VohSnQH+r607qk394AwkNZpiOD4MwF98BygcV8OyJkjkXvwN0vuuA1yE+oqYgA+pIAImEcCcHCDg2T98rJKz6XdD9Hi2WWH3xTeO4xTlzYei1M7DObhEBhR3F/C4GDmdVa9W3jyp7N6jeOLo6yJ9By+YjaqB172zJgEsM0q4DuJr1AHd2+J/VdOr+4PPa9tP68hesAQki00/rS1YPAh48+bbdLkU5w5AahdyMy+93/wJjGrk9kWZk0RKi66gvPnGoAlBxGDgTZ5nUM5SAkYVdgDgl3weqF4mz7I2O+ykaq1B/Y78KKpvHQYongHGdDQ7jqIM4FkJEOdq+Icaoe/2x6/g1OMni8Wik2aBZNcKkG26AZqYDAC0/c1ibJEhRIAMAcfu7ZM9Tm7zISNrjIzNC7svwUkjj4UIF2y8qo1PBmqANziENI0GnY6X89eNNvoOTxB6thj1Ywy8kpLNHNsHZNuLH3lEcWeBf5rtD5vkXjkCae3mmIzGaWBdcNt3wmR9UxRVz59Act1epFQ9Tv0KDt0s9+ValFNN/CtIbtILdKmF71x/0XHZOw04A0YCUKikYreEkDYrDRJcm5M2VRKP1vMHl+DfALQJpv8YtsVoNLKHd6i+HPB5dg4oAi/S/PMLqh6eA8XzZ5B77A1oEj+A+l0aailiEkmkhAiYT4DC54L3oz/b0yv6XDLfWkELVinsEut3W0/zdAvHVWqgCLh3OOP/t9ExpMmhb4NPqv/jSdWjV2Gkk3KgQGCOdU+qkY6lBAXle3+HjMErio+ACuCfdgUoLv42jVSb9gkSPNub7JPelA8+tx+YrG+KItmmu4RtwYpuwJuxzhQ3Ruson98H4YyFoDj/9qsuvSEfnDr8COyxAwy2ljDaIQkFTVIyJPq2IiH5WcRl1zzgDBtMWt7SgvHutUGXYfyIti9x+Lw8AfSa5FqSmBo72cKOsM9sWxXcdq8CWkBt/e40SlB/eATKt69B+Xcc6FI/5v1b80Zi1qEmU3NDeogAIqCfAHtY7w9uu1dY5XGGRQs7/JeVnORrdySqewW7hVM8XIHd98deLhvm/pE/xYzhs07Kdh0lX9gBgPetlcBoZnzD0bJ0cSmfPISUeobvGjlv7wHc0atsnnpClTqg/ZBrst9A3LpzOr8NTJOeAoke5PaoMbu4g9eft0zOzRRFXdonwDVKwFhONi/Uv41X9fAOJDccSDoN7uTvwTliO2l5SwvGcasBLjWuJ2D+GASrfwTetPWWDuurPV3iS4j3CzXOPocCTqENgFmnFQAx4k6VA+rYZ6AiirmHaQBi0/M1LhAkjQggAqYQoHp7gM+L8xOozjzDg8pNcGDRwk68cQ+ePWmx3jBoVQLB7/3lAv4SKoTc0cQkNDEmbu7SduA8Z4cxKmVOVpseBwkehk+OUqvxwff1fcAwiy6zQZ4ZgweAfK/pEyj8hTeAwvc06MdSAsZMUyB8BmjeAEalWcp9qbIj3TIHsiaQb0JNq88F34fFbxuwFgBcIYc4B/PalVCqMsHv1ROr9VbMmtkXpCtte4faWryRXUQAESBHwLFDyyiPi1Gk56/G+7UM1SYkgNvC6XfZC8enGvJi0W/8jFFzcNnOw0X69PznSKxDq4Z5jegkU5dVzd556C0uM9zDKb9Bqr8X+MX9ayivMv0+rlZAHKOIRzH5MsccGXnzTa06uF4PaUnEdsiekncWxqSXf8oFi8+eLC4QYws7/6zrQHG2+H5Xk1jZWimxRQPQ3DRuz5qtC/UvTDTP/4bEuoZnKxti6BNzBuiBNQyJGf2+NjUWEry+N1oPKSACiEDpJUCrWgH83v1NqvbCcZyeMXCqSn7gdF7CLtsXh3HHDDDYC4uUcbIIhePnBIi2H40FrU6vitOgsFj3vWsrZH8/iid9/EikyxKSNf1VzhajfowOqgQU0vq3hdxD8cV7pgD4Zd0HKl9g0wgV9/6C1CbjTPbpn3oRKB6VTNY3VtHYk54+748DvXKwsW5KvbxOlg3xHHJTJ/In6/VgCzAbkG/fYilQ0v0LIOt/B8w257z2f8CdSu7UtCFnuE4HuDIXlBcPQFp322+TMBQfeh8RQASsS8ChU+sIz/O7SfQ4Asi9fDMgtd2gWCIiioAHAcJHpGo2UkJk08RxHNMkpugSK7cDfX3o6LWr6QDDperXH3n6GhCT8YOxaRAgNdwGgoyt0iwj2/0rZA433KfObc8gcBpk2/YhuFIOcSzTH4EF6t4D2PDxsbGFnfvfO8CxneFH4aX5+tIXu+rjW0iu3MXotASbpgBvwnij9cxVyJjaA+TrC+73NckmDQO/pEtmTURR/PUbyC9fBdn2l4ArFQBKtA/OpLVASohAKSbAqF8LvP/Y4IBVqEDqRJdwzuYA0a/r8wo79uBeXd32rCTV782ihd0X3tK9J2pok9P3yg6cbqh+/t+JPkuth1/cSaD66506ZikXdm9H/e49JFXrZDBOarAT+D1+alDO0gJZ4/4H0m23jTbL7BIAXn9at8P+t0EZW9i5bJwAnInhRudW2hVEi8aDaOFFo9NgD24NrlG7jNYzVyGhYhPQxmSZayZPn9mpEnidOgVAZxVtT5ULyofnIef2DcjZ8xbwHDFohdmAC1UA+h9iWCQ2ZAQRQARKBwHBkimr+fMm/EI22tzfDwTI77+OdWgc1NlpeO/zZPWsUtjld65+HdM6vc/Ejqrnr2eSDcqQnMuO7sAZtdqQmE3e18Y+AeWru0BxcAJmo86AsZ1t4lcnyoR4QVNSvvyybwJVYP05ovmDyb36F6S1Nf5xrGDFaODNmE4qL0sJGVvYcUY3BJftRe8ltVRc9mRHl50C8d6tAJTGd7GlVmeD3+snNk0H12ogXlAPcKnpp7O/DZjqwwVWj4bg2KZWXu9A1bsYUF5MBV1mCmizMkGbmgOgsWmayBkigAiUEgJOP3UBt8gVvpijo+kd00nmavXCjogjY+iMf2WRx1uQjMmgGLUKG/ze2faL4mtQOi3kXDoE0g2nQPHsJeBJ/zWQxZxZwJ83FHjhPxvMwVwBXCGDOAdy+7y8Hx0FRr365ro0Sh/PlUK8bwPAs427VeEbexpoATWN8mWusFacCQl8ckUy4YtawxH8XlngEZ+5gdtQX34oCjL6LzXZo2/sCaAFWLcfXP7gdLlyiBfUR488TV4xpIgIIAKWJMCoWTnM59VFgwcfLOHTJoVdSkh/XHHN9PYX+hINUL6w+WlPbUYCZA2fCjlnHhfNnoWB982twKj/gyXWp1gbCTWDQPtabtAPd1YIOC/73aCcpQVyzh6E9K7k9/dxZ3QC5xWbLB2GQXvGnoolDAaI7wDGtc7cToMB21gAl4sgsW5r0H4yfK0VFZpg7RjgTZ1ms8hVd85DcrOJNvOHHCECiAAiUBwBwbrZwJ863CY1l9WdKJ++XpAc1HWhpZfcT3QHqDzbfbHiaiWkdQwDxRXDQ81tNadVvGECCMMND6/HnCngn/Q4r8GtLV8Es8yxY0C+y3B7GmbzKuBx4SBQ2LY9wUvwMKWw834WCYw65Joa25K5NXxJI7dA1jDzmvSy2lYGz8uGr1VLxI+rFJBQuwHo3hc/T9kSvpANRAARQATIEGB1aAleF6OsXnMRsVjdSUpI/wWKa3ctXtj5fLwA9IqVyfC0iIzsaBRk/kTuURTGpUGA2Pond7Uf7kFClf6k8vN+dRgYNRqSkrWkEK7TQsaIEZBz4CaAqvBjWcyFDo79moDruh2A0ZmWdE3aljEjxb4YdYteBk6hfUj7KK2Cuox4SKjXAfAktdkp+LzaB/Qazcy2U5wBbVYyCOdMA9mOe1b1g4wjAogAImAMAUbjIPC5d8LqNZdNCrvMiYtw6aa9/+VPowHVzRlwlUqFK5QMXG7a5ma3gxPBqd9kY7iaJZvRfwDID5F/nOzzeDPQgzua5ZOMcqxDVQCF4X1szhFjgTvZ+nv/iopZl50E4h1LQb7jVZ4IrREHuMO6gWOnUWTStKqM6s41SG42wigfvJn9QLB8iVE6pU5Yp4P03oMh54Txp5v15cpsXgO8bpyxKAZiL6cuNxe0H9+DeMdKkO/6fH2hFyKACCACdkGAyQCqgAu8hZNjeWP65w1osPbL6tVj9oxVuHjl5xFgGNsR/BL+FVEF/3XMzZy0GJdu3GN0no4jq4L7znNG65mqkNSgIagfiUiru+wbAJyBi0jLmyoY71oXdFmGp3dQarPA//kLU92UaT3p5pmQNfG4UTk6dq8G7idItRQyyq49CUuilkP2UMu2KXHdPwzYA2abnCauygHVzWMgPXcSZJtfAiiMP6VrsnOkiAggAogASQKsNk3Bed1sEbNeLZvvL7J6YSdeH7kge8rShczmDYBRycfXde/6Qkd903pPXJRz7Bz5XfYEWCYGgfJXAFQ6SczmiRlb2DlNrgNuESfNc0pCO8G/BWgTDI6Oy7NUnvaFkUD3VSRt0A+Quy/GGBUAJgUCFe+M0ylF0qoHf0Lyd1MB1IbvBhuVFo0Cgk09gTf6VwCMUqyq8sZhkF+7AjmH3wKeKQNdbg7gEvMfCRsVLxJGBBABRMBIAuyhvcAtcqXV66uiwrKJY+neE605g3pcL46NeNNePHuicXe4/NIuA9U9wEjkpomnduwAiosfSSs7DK0MHrutv1k8c85gkC27SSou3ryfQLD4V1Ky5UWIOOARx61t0p0fv/hTQPWrVeZQqR6chZSW0wBXWKmIwgDoNb3BoXsQMBtUBYzBANWHGMg9Hgu4LAs0GWmgS8oBQDfjyty1hRJCBMo6AXrd6uC2d1VtZnCtlyWVq00KOzLJ5eyO9suYuiheJ5KQEc+T8XpxDJi16pGWN0cwY8BAkB+8Q9oEhccBf1ExbVFIWypeUHnzGKS0mEXKGrU6B/ye3QEooUMKpIK0sZAm6QMk+pq2F9LtzDxw6jrYxhFb153y7jlIaREOoLHwnTrrho2sIwKIACJQ4gQofC647V0T4ditHalZsNYK2G4KOyLB7DlrcfGvWwvlSgy/ZQ/tCaqnb0Bx+dbX990PLwbHn8idCjUXoHDGUhCviiJtxlaFHS4XQhyvEQDJ0ZPufy0Dxx/K/mlOsguVe/4spHU27RAOd1o/cF5dNg5Q4BoVSHZuAOH4z/th0QsRQAQQAUTAOAKCZT9f4M8eZ3jWp3FmjZa2q8JO8tsRPGtkwY3VFFcBOHZp099tz+pDRHby6L+OZU9b0UvzIQ64P7cE5zWRRidtioL8wkHI6ER+GyDGcQB/4WPAqDRT3BmlE+9RB3Tp5E4XO3ZvDO4nDhplvywLp/XpCLnHPpiUomNoPXCPPmaSrj0paRLfg3DmYpAfsMzpV3vKDcWCCCACiIAtCDh0bHXF80JkO1v4MuTDrgq77PnrcfHizV9jxlhM4IzoFe6yefGGbxOJD2iZCzwJy++pbUaLqd/egaTqAw3x/C92Ngv8hY8AozFI65gqmFStNajfkRw/x8bA/9PfQHGzzd5EU3OyhZ42PQ4SPEz/HFIrO4Hf+6e2CNUqPnTSLJAd3QfZP28FEKNHr1aBjIwiAohAmSfAaFgHvK/sbYFxueQ2vFuZiN0Udrm3H49MbdZr59d8qRRw2bggnTt+YJHT6+NcGuC+b04AxdXfypg+m49lVgFQkdvRjTnQPxd2TAerx5Y+rj/kbCPfkJX9c0dwXfNfAW31AO3UgTTyN8gattKs6PzTiSI50CwbtlbW5UhAcf4QZIxcB7iQ5DN8WweJ/CECiAAiUAoIYBwncNmysCZnUI/X9hKu3RR2kt+P4lkjPh8CwHgc8Lp5BJi1qxUbX+7VO1cxgTKEGdTKJjxTe3QAxUmSJ2MZlLzCjuLItnps8ugIyOhOvlCjeDHAPxk1co2vURt0bxRmrY/LkfHA6VOi+2RJx4+rckG4chRIFt8G0JBWQ4KIACKACCAC+ggw6MAbEsp33rlSbE+A7KawI6DgDx7QFWKKN6ttvXgMwwzeGkvtOjLXqW8nFntAd5swFS+YC8LFh8n5smFhh0syII5n3Kgm3upQEExbSy6XMiglPbQbsvovMzszh27NweOU8Q22zXZM0oA26S1IIjeAbOt90GaLAJQGP1YkLSMxRAARQATKMQEMA59XFyT06pX4ZOoVW5Kyq8LO2MQTKobgTr2CQbDSvAHlZP3KT5+EjNDpZMU/37Hjc0nLmyOYULUBaN+T/9FAcXcE/7Rn5rgsvbrKHIiv2gx08XKzc6BVF4Dv6/tm27GEAeJkq+rOSZCeuwTK6BjQZqWTPlRjCf/IBiKACCAC5YWAa+SqZM7Qnj72mG/pLuwCWuHU6gBeF4rtfWwx7qpXdyC5FvkDFL4x54AWWNVi/oszlBoSBorrxo0MY89sC67L/9vWaJNA7cBJdvgUkGyw0MxSKoDvu6NAq1jfppmpn1+B3If3QHEpBrSxCaBJTwPtB/KFvU2DRc4QAUQAEShDBDhj+r1w3b60jr2mVLoLu6rf45p3MRAgewCYE9/qjHG5COLYDUn78bq0CJjfDyAtb45g9uJfQLLghFEmMCcaBGQ9BGA6GaVXmoVVD/+C5FYTAHIsdwrUcWBzcN9nhcexGiVoYp6C8u1LUPwVD7qU96CK+QDq51mkD/GU5rVCsSMCiAAiYG8EWK0a3/P651ATe4srfzylurBLCuqKq56+Bu+XUcCo2cImnBNbNADNTXJ3RriLW4LzPNv02VPePwspjY1vtMto4wlel67ZpN+eTRaoGCd4jhgSa/4A2rhsi4ZCcXEAv/h/AXM07ccF8QhVlx4Hqg+vQf0kGzRv74LyzUtQ3k4ByEV74iy6WMgYIoAIIAImEnAM+wE8ord/rZu0yemTxVv3L9cJxQ6a2KRd7BF9NrO7t7dND7ZicijVhV2coP5znVBc2+XQLOD0HW7iUhmnJlwwEcSLz5NSojXigu+9R6RkzRZS5UKsczCA3Pj2FZ5X1wIrJNTsEOzdQErX70F5NtYqYTLaeIDnyRNA4RXZnSfPry47CdTJiaD9lAHqJzdA+eoZ5Bx5Z5WYkFFEABFABBAByxBw6NgKXA+v70vj8498sZjSfjCu+OvGVwfciYOeu2xaUNcyHk23UqoLu8TqP+DqN5+AG94HnNebf8KRDMacM6chvdtUMqJ5MrZ6TEz4Sv2+Ayguk2zH8k0Gfkl/AdW7Ium8SpMgrtVA5sQ+IN9m/cMinEkNgRncBCiOnM+FnEwE6tg3oHj+BpSnUksTNhQrIoAIIAKIAAAwm9cHrzO7umHO3AKbs1PaDMAVV/+bIe8WuTycPbRPoYEKtoZYagu73JsP41Kb98nrTOzQtRp4nDlrE3aqd08huVpP0r780q4C1d2PtLw5glljpoN0x0mTTNC+44HPP3fL3CNZXKeFzIm9Qb7V+kWdSeCREiKACCACiIDdEqB6uoHX+agW9HrVC02VkO47Kcr83zQeETytcgD4fbhiFzWVXQRhyorG8oJxXCzNU8VcqRCQ8dYUM0br6ERpEC9oTlrP+8kZYATVIC1vjqD8/F7I6LzYZBO8GV1BsCLCZH17VMwY9xPItz20x9BQTIgAIoAIIAJ2TCBvWML5vXWZ39V9ri/M7FEzeOKoUyJQqYH7yyhwWTXDLmoquwjCmHVVvfr4OKVF72BddsEDDH5JZ4HqXc0YUybJ4jodxFHJtzBx3TEC2KNmmuTLWCVtyntI8O5krFoBeeeNI4E7cYZZNuxBWSfNhPQBA0Fx5oM9hINiQAQQAUQAEShFBGiBvuBxYmcwo361IgeCZ/eewRNHnxKBWg38JVNAMG+CXdRUdhEE2bVWPnlZK63ziBfa5PRCKq7R04EdOpqsKbPksqb2Ael6cociHAdWAvd9F83yZ4xyYsNGoHkoNEaloCwdQLBmFPAm/WK6jRLWVD64BBn954HmfWYJR4LcIwKIACKACJQ2AqzvvwPX1bPa0+vVvKQvdvX7mJPZU5c7Km4+bK8jJvoAAHfaCHBZM8suaiq7CILsoudeudVatGjzNcX1u4VUOJN6gMuGVWRNmSWXezoK0kKXkrYRoHoJGJ1JWt4cwayxo0G6/bI5JgAYAIIVw4A3ZbZ5dmytrcoF0a8rQbTuIIDMcn3qbJ0G8ocIIAKIACJQMgQcuoSAx4GIXhif88e3Ech2H+8gPXDqguLyrULB0etWB99nZ+2iprKLIIxZPjwuTpC5YMt89cf4cOWNBwD45z5fDj/UBo8zDaiQAAAgAElEQVS/oo0xZbKsJikZEn1bkdb3S7kIVM9KpOXNEZRG7YOsoYvMMfFVlzu1Mziv3WgRW9Y0guM6yL12BrJ/Xgaax1nWdIVsIwKIACKACJRRAo59OoPLb0v703i8Q/pSzBwzD5duP1hk9m4H1oWzB4SiU7HmXB/CBREnpbuOhWkTU4FWSwC+L2wzs1MnzYZ4bmPSoXve2Q2sJuQLQdKG9QiqXtyA5DpDzDFRQJfWjAdex44A1aeyxWxayhDRxkT19A6Ili2F3D/QXjpLcUV2EAFEABEo6wSoPh7AatfsLG/mGDWzZpXuZPLNHDsfl247UKSoU88Ou9z/2DqCjC1rypS6O3bfwtAKxYuSm/YYpU3N8gzIfgBAoVqTV55tXK2AOEZt0n5cd84A9siRpOXNESQODcRzm5pjQq+ue/RScOjc3WaPlItLAFfIQPXyGWTPnQfKC3EWzxUZRAQQAUQAESi7BBj1a+X6PDrt+CVD0eDplXBPFzZ/3oRUjM1OKypz6e5jo4Vz1m3Xpnyzz59GA2bD2uCybekAZr0aRd/SsxHSUl/Y5eeE4///XNYG8FL6tADlMXINZ9ljG4PrVtutdUqH5qD8q8hr02Q69O+cwfPwfqD4VgYMo5hsxxRFoh8drsiFnGMbIXNyFIAY7aEzhSPSQQQQAUSgPBMg7tT5J90qUPsk1u2Cq5+9AVa778B59YyDjHq1RmEYJi+KU87VO0LF3zeBOMhJr1MVHNo1a8kMqvnCXriiws7ElZAfWgwZ/feS0qbWcQC/Z3rb4JDSN1Yoc/wAkG0tfMDEWDt65WkYMEMqgsexPUDhe1rEZLF357RqyPljLWSNOww6aQ6AChV0VoeOHCACiAAiUEYJYAz62UDVm67504vj18N1Isnn/6JQgNm4rsb7zh/00oqgrBV2rQHgmi0WA1flQhyzDmlX/hlXgeJqmwkUkjW/Qvb0SNKxmSRIxYDqwwfOjBDgjVoGGM0ynwGdJAOU/x4H0fYzoLmXClqiCbXy8wEZ9EIEEAFEABFABMwkEF0BPhbYUxfn0gDXZX1uW/LlReFxwDf2WixVwK9gpj+bq6PCzgzkcdzqgEs1pCx43toErGbmNQ8m5QgApOtXQtbU38iKmy/HwoBeyROoVfzAqUddYNVtAPTqzQGYX7cwFPKhy4wHTcwzULx4DDl73gAuF4ImIwW0KTIAFSrkzF8UZAERQAQQAUTgWwJUD9do/7S7BQq7lNb9cX1t1DC2I3hELAx0GNGzVG3mLmuFnQcAkNv4ZoHrPcGzAWjTCk7AKMqs85YZwB1nmwMUklWLIXsGucfEFsBQpAnMmQoUF4eC72u0oI3JtaZbZBsRQAQQAUQAEShMgEYF92Obop26dyhQ2MmiL3XIGjXngi69cLssJosR6K14jQq7kryebHmAIqnF96C+GUsqXc6oEHDZ8TspWXOF0geFQs6+l+aaQfqIACKACCACiECZIeDQOeSO57ldzfQllDl0Wqji1tNo9dtPBd7md+4YKDi3BRV2JXkV2LKwE22aCqJJp0mlS/Fjgn/MEwCqZfaiFeVUJ8uGeN+m6NQoqVVBQogAIoAIIALlgQCrbdN7XlcONCkuV01MfGj2/A3TtImpLfBcBdCqV4xyj1o9tLTxKVOPYgn4OI4HAAC522hmrpb24wNIqNyXtBWvO5uA2cSK++x0WhCtWwai6XtIx4QEEQFEABFABBCBskqAwucCd8boF4JZY8ifdizlMFBhZ+YCxnnUBDxdRcqKU6/vwO2Ydfa+4cocEK1fBuJZh0nFgoQQAUQAEUAEEIGyTIBeszK4LZ1Wk9njh9dlOc9vc0OFnZmrnVi9KWjeZpK24vfpKFAr1CctT0ZQ/fg8pHafAdq4HDLiSAYRQAQQAUQAEShVBBjBNYC4+6Z88BxwWfHfdZgDE9zP7RY5tmkqKFVJWijYsljYETPFyPUgsQDElIadQPnwPWlLtJoC8H1pxkxbjRLUT/8G2T8XQb7hKehkQtBl5wCgDiGk1wAJIgKIACKACNg/Ad688YB9TArkDx6UiXUI+joJIvfszQDhr+tjlbceF0qC2bIR8Fo28XZaNiXF/jO0ToRlrrAjMNnyAIWxhR0RH62uG3id3AzUig2KXFViwL3m1XXIufMPKM7GgjY2EbRiIWiTJABq61wMyCoigAggAogAImArApgDC5hNgkD5+BXgRDP6/39RfT2BM/SnEMGSSdf1xYLLZB4J1TukahMLdjfjzR0Pghkja2McTrluC4EKOzOv4ISKDUAbQ66XXQFXFAwcfqgLjLZ1ger2udeb6l46aGNjQZuWDKrH3wwZNjNOpI4IIAKIACKACJAlQAv0AYzFBHVMIoCS3D5ysra/yDEa1gafB6cw1bV7jTLnrwtX/nO/P1HUeZz+vRezfo0/irInnL3mmGjZtl753+dOHQYu6+aUyZrGWK5lEoKt7tjlXNgL6Z0WG8scySMCiAAigAggAvZDgMkAp96dAM+WLOTOGAks78YrsCqY8kuA6tcfF0ij/gjOOXM5TP3qg0Xjdtm9Iow7rPcpwqg6LmkBni2JZdSrobe1g2zXiSDFgydPpNsOFIiBVskfPE5sbsoIqqV3SHr2jFUnxWt+D6PXrgK8ycP6cob1PGLJJKS7j40WrdixXfMuBrhThoLL+rklWluVqHNLgs1vC8dxYlDqEGvZJ+wqn/4Dqd+NAjzHZtv5rJkOso0IIAKIACJQDglQvT2AN6J3f97iKYcMpa+4cr+a5LcDb+SHzhgSJf0+vUYl4IwZcNChe5sIhr9/oQ3oiit3O0gidnlSAnyiZJHH9R6ccNmy+AZ3/ICWRTlNatwdV917lvc2LdAX/GKvW7T2Sar3I656/CrPvmOfzq88jm6qRRqAFQQtmpwV4jPZpLXu2mmzkiFn3x7ImrLL5NiQIiKACCACiAAiYA8E+Mt+BsHscaRrAWJ/W9rAaYdzz1wOAa3OYilgPA4wmwYDzdPtq03FrUegeV98W1qiUPN9erojxuNdLCqYxNqdcPWLd3lvO3Rrl+l5eud/TiyQQUKVdjgRJ5GDy4a5EzhDem2xgFmTTZBeTJM9lJAijuMxABBotnudDnQ5EtAmJ4Fk+wqQrr9ttklkABFABBABRAARsAcCzFaNwWv0AGdsQFehMfGkD/7lX/n+ky0sWdwZ4/+LrHv09lSnsB+8itNNqPb9SW1CShirVSOJ54Uonil+itORRB4/q0vPqsnu02kxrYI/8cSwRF9ltrAjqJp1106WBZnLRoN823PARdoSXSTkHBFABBABRAARsBYBZpNg8L77h9H1QMbg6bhszwlrhUXKrueJbSEOPdrrPT1LykAZFDJ6IUsTAxzHnQBARjLmbQAwi5DFMCzvmKv89OW49O5j/UGLCjuSDJEYIoAIIAKIQGkkQKcBu29Xkdu+taSb+hLfsUl1u8jUz99aPWNu+BBw7NkJtKkZkDlsBuBSOdCqVQDfN5doGIahL+l8K1CmC7v/v2tHPI4t6tbrWwzDFMVdkWkDpwapbj16ovmUYPULFzlABBABRAARQARKkgDVxwM8LkY+Z9auVpdMHEkNQnHVwxdkRE2S4c2fAIzgGsHsHh2ffjGQe+0OnhoyADz/PQwOLRuV+TrGWHAICAli8j3H68kv3ngkP2i5k0Ak3CIRRAARQAQQAUTA9gRoNODPHx8smD/pazGlLwj1p8QlidXazQW1kd0haDRw6NJ6ADOollwbmwA4nTY899LNH7XxyV/dMJoEgVP3jqP4M0f9lt83HpdSK6nLsBeamAQI+PdoIFa/ZpztAdm3R1TYkVwfXCxukj54xqSc6Ev9SaogMUQAEUAEEAFEoFQSwEEXXBFiii3sUtoPTlD8dcPX2ATptSqLfF9eLPDIF49JDBZt3d9a8tthYA/qDi4bF2zQZzd77jpcvGwr8OdODBcsnqxXRrx5737h7LUDaBX8gPO/0AO8aSMHGhtjaZZHhZ2Rqyc/8dexrHHzexHP+dELEUAEEAFEABEocwQYdHDbuDCYPaZvsYVdQqU2uOZjvNHpUz1cc/1S7/AxDDNqpEXqj6MO5J653J/q6Qr+qXeLrF8SKrfFNR/+u5HnsnlxGHfCgLwmyOXhhQo7E1ZZOmujm/SfG+nKmw9N0EYqiAAigAggAoiA/RLgLw0/K5g7sauhCJNb/HRVeeNBiCG5Qu8zGcALH8x3XjmT9DzO7FmrD4mXb+9L2GKFNI71unaogj6/yit3QpPbDojO/x4juGaYz5MzqLAzeqHKoUJa7wmPc6L/Dga1uhxmj1JGBBABRAARKGsEKDyO1j96Px9rU5tUR4nEGu2z1K8/OhvLwef1RWDUqEzq5pI8+u/I9D4ThoDq83dtcYWdZPOB0KwJ8wsUdg5tmoR5Xj2ICjtjF6m8yudcvX0mo9fErroso3o7lldcKG9EABFABBABOybgGNpO5HFqJ+mWJ0QqSQ1Dc1UPXrCMSUuwYjrwZ44hVdgl1u2Mq5/911LFaVjvWPfdK/Tfsfvnfmhyq74FCjv+0ilhgrkTUGFnzAKVd1l8xQ5e+r0nopwTf5V3FCh/RAARQAQQgVJMgFbBT+QXc82owg4/d46Zo2Mp0ruOJJc5jQa8OWMDnBeFk9qgF+/XAtcmpHy2TaWCz6sLsYxqFfUWdjiO0xK8mqm/7IOnerqBX8ptOoZhRh7dJZeKPUqRqpbtMXB7iwn/lOaROXf5KNnBM4vtLTYUDyKACCACiAAiQIoAnQa8sNZ852M7Se9/+2JXdeVukEaZ+0R56Z9g/ryJgAkEeYcvVHcfBamu3gO1XAVAB+APCdNi/v6km98JZ6wIwpycxlC83MfQq1d44NCycaPichFvO4Bnj52fJ+K6fy1wBoaVq1qnXCVL6qI2U0h++GyoZPexaMVf/5ppCakjAogAIoAIIAK2J0CrEgiusydUcBjaPdb23s33SBSYKX0mPNFlZoPPhahgRseWxZ7uNd+jfVlAhZ0V1gN/8NY17ZfFIxT3ny8nxp6gFyKACCACiAAiUJoIMJsGA2fEgDqcET1I31mzl/zku055Z4TPSyLi8b59PIJRu+oUe4nNFnGgws6KlLUiybLMkbNH5Jz62+3LaR4rukOmEQFEABFABMohAVpFf2DUqwnEXPPcK7cBl5A60GqQFHHnzmX59HDHXh31NgI2aKCEBERrf8eFPy/P845x2cAZ1W+Xy5qZI0ooHJu7RYWdDZBLIo/PlO85sVzxz30Anc4GHpELRAARQAQQgfJAgNXuO/C6vK/Ad3lSg7CTqhdvw0BpuP8vrZI/0Hzcn6vfxdbRpmYWQoZx2OCyZcFhzqAe/UoDT8n2A6FZYwq2OyHidhoYFu6+f22pKlBN5Y0KO1PJmaCXc+XW4+wpvwarn79DBZ4J/JAKIoAIIAKIQEEC7L5dFrod3rjoWy6i9bt/E85YNcLQ0yLuz8PCXdbO2SCcsy5U9OuWAm1C8tt03b/uNGdgaKi980/tMCQ89+K/67+Nkz2sd5Lb7hVGjz+z93z1xYcKuxJYNdW7GGFyo+4YLpPzQIvu4JXAEiCXiAAigAiUCQLMJnVXeN89OUtfMlmTlyglG6IYxSXKnz/p68zVpCY9cNVd/ecMiLmrfjHXLFYz4DjOFVb6AYNPn0CwYgZgM0cbfQpXX16Kx686p3cadjb/2E/MgQkuWxeP5Qzttb1MLLqBJCy2SOUBlqVzzG7Qm6f7rrZIuu0ggKbctNixNEZkDxFABBCBckuA0aA2+Dw8pfe7XJOeGZng3mRIcXAc2jUL97y8P+8RZeboubh0x6EixSvAR4vUDERRl1Sro0j95hNGbE/CWExwOxSx3Kl7+9mWWEj8wQOecO8ZHrN96zh6JX+g//OIj43uY5HC0RLxWduGRRbJ2kGWdfu5l28GCCf8Cg4DusRKt+4HbXJ6WU8Z5YcIIAKIACJgIQJOg7rL3Peu4egzFx/QEtfGJRftiUIJr6B7n1fYSX47gmeN1F9b0WtWBt9XFy1SM+A4jiX4txRpE1K4XwLzunU8gvVdvXJ1etVCy1/IjEUWyVrBlUe7uEzmITv6V/Xcyzc8ab4eh8URUUBmA2x5ZIVyRgQQAUQAESCOfmLg1LeryP1QRKGJEbHcILy4U7LOK6aH82aOySvssqYtGy5Zs+v3b5nSKgcAq1XD6m67V/0318tM8MIlm4SieRF8wgzVxwP8k26hesRMpl/UEUgLgbSWGVwk7Zkxag4bqJQo+aEz1nKD7CICiAAigAiUcgJEyxN6UPUoTv9QUMcmgmRDVAv1y/eV9aVFC/QBwa/TNrIHdJv85f20nyYG5Rw59yS/PG/OOGA0qBXM7tExb/Md/vddFwUVX0MUY4yqFYaaiizn2t1+aSH9DxL6tMr+4PfhKqpHTIX5jR4CaSGQtjAjnL9hgexA9ELNR1Lj9WwREvKBCCACiAAiUIoIUFwEQBHwVwjWzoxgh36flj90YjRm2oTZqbmXbwF7UHdg9+iw0KFT67wTt7kX/10gO3h6oezwn1+fInHG9I9y3b7E5OIuBirhqLCz/MWDCjvLM7WqRUnUH81FCzbc0MblNdVGL0QAEUAEEAFEwDABJgPY/btlO6+ffZjK540vSgFPSHDQOXK3Ul14Xwu27F9WnhRHRIZ92zqF4u4CAen3TK4jYrDKOOA4YE4OECh/YbIdw8mXLwkEshSud0rLfq0V/967VgpDRyEjAogAIoAI2JgAMX2BN2XoUsGi8HnGus4YO++8bNvBjvr0mE3rgfed4ybVETlXbjdPazvwxhe7XvdPRrAa1UWHJ4xdID3yJi2IBfwiE2YSiGHWwC15qIIi4AGu1QIulQHk3RxHL1sSoHi4Asaggy4jG3CF0paukS9EABEo4wSc+v8Y5X4wwuhHpprktJMJAa3CQF24HRdFwAW3tXOaOg7rddcUfJIdB4VZo+flHZ4gXvwFEyMEi8JRYWcKzG90UGFnAYglYSJr8hJcsiHKYq5ZbRqHeF09dF28fjeePeVXi9lFhgwTYDZvAN43j379LMbygnBcbJlZj4a9IwlEABEo6wSchvSIco9abXRhJ1q/66RwyrKwb/lQ+Fzwv3IgEKtfM85UdonBXYXqJ6+/Fnbc8KERLhFzUWFnKtB8eqiwswBEsiZE63bHiOauB1oFX3DetEDi2LZpUFG6GcNnJcgPnfbFFSoAOg0wKjXvjg7G/NxEXCuSWLQNCn/K8BDB+tnXRet2CYVTl339sJHNDcmZToDZsmG0979Hun+xkFCpDY4OyJjOE2kiAohAQQKskCZRXtcOGl3Y4f88cov7cVg6LpbmGSQe6bpuW5zo1Ll9C0zgYHJRh2dn8xLqdBVpk/47u8EeOzDCbdsiVNhZ4OJFhZ0FIJIxkd5vcoL80J//zanDAIjhzZ7r51fG6lT5mN+GdO+J1pmDptt0Dx3RfFIny0nVJqd5gkZLJiUkYyECVF9P8Hl+9neqgD9SIxSfSQxs3fXLH1ILuUBmEAFEoBwT4M8ZFyX49WejCzsCmXTVztaZvywDVptm4DIvXMRo20T/zDEj+arjkpqn1upI4y6Zck2XLdrM7/NjxLffhUaaROL/TwAVdja6FJKCul5UPX3d/lt3Dh1bgfOKafUZwbUef3lPOG9ja9GSDcUXdlQqOHZtAzmnLwNxqgi9SjcBjO0EtEp+oHkbg/bYle6lRNEjAnZFgNGwDnhf2dsC43Jv2lVgKBirEUCFndXQFjScc+76+rRuI8P13Q1z6NbusOfpnf2+aOCfkgMyl26Mle0+pjc6RqO6wKhTbaHb7hWLpL8dWaB89GKM8s4TT9XjVzbKphy4oVGBUbc64BoNqJ9ZrNl6OQCHUkQEEAF7IcBsVg84I/uHcIb1uG4vMaE4rE8AFXbWZ/zVQ1rfSXdzDp9tXMglgwFeNw6HsxoH5Y11IV64ROIi/eOvNdLN+0D18DlQHB3Aodv3wBnZBxzaNdd7Sz3n5F/9xOt2tdcKJUPUL97ZMLOy5cqhc2tg9+7anj20xyUiM+m+6FOZw2Z003cyrGxljrJBBBCBskCAGuADrBYNL7htW7gU3akrCytqXA6osDOOl1nSxHiw1N7jjysuFb4jzgyuEe795M+vhZ1ZjgDgS0dvc+2UN3167argc+tIoccW0r0n/s0cPL2FJVrBUD1cgdWy0RvHAd1S1a8/gCQiKkSXnmU+agzLu8vIGdHnGpGHeNUOUN56HKL7/43P5jtAFhABRMBuCVAwoNeoDE69Ol7jD+7XF6voUWCqhN3GjQKzOAFU2FkcafEGcZHoh4xJS6Ny/rjgjctz84QxFhNcN84PZ4/qa5HCTvnP/dDkVn2ji42EwQB6Jf9Yl62LwKFN0wrykxdjsqetcNV8imdbonixMVaLuWN3ahvidv63Qo8t8FM3OHF9R4nwXCXFHGe0Sv7gcWJzU0ZQra+9nzLHzsOl2/JGJpr+otGAO/5/N1w2zG2Z34ji6p3J6f3CI7SpGabbRpqIACJgvwQoGNAq+ssEq2b+ye7R/uuWHvsNGEVmbQKosLM24WLsq2PihbhKzWdUq2TRdZAdOYtn/DSpSM9EceH94OQTqoBf71uhjMHTcdmeEyVIpWRd+z76M4Rev4be/SjJIf2Fymt3zWoF47lmVqDDtBEF2gTEB7YM1cYmF1+IG8DiGrnyGmdorzb6xGS7jw/OGDbDck0PS3aJkHdEABHIR8D95DZw6t7eot8hCHDpJoAuhtK9fnqjT6jSFte8199iyHnLIuA2qe6ENWyYo08Zn7iRmXDyiEKbmFoGyRhOqQJ8LPIzkT0/QihevMnkws5lxxLgju5fyL7kt8OhWSPnmFzY8WaNOei8fPqA4rJLadyji+Le0z8NE0ASiAAiUFoICFb8Mo4/c/S20hIvitM2BFBhZxvONvWib38dsefKdfPC1ayQJr8YCiaj14R5suPnFxuSK4vvu66bE8KZOkzvHbvUriOEuX9eNa2wY9ChguqN3s8bnpXFja/eUUyMEzP25dizI3j8scXg5xh/muqUtW2zTLr9kLEukDwigAjYIQHuz8PBZe1sg5/94kIXLtr0WLr7WLAuWwRAoQCFx87ljO7/lj97bEsMw9D4GztcdzIhmXVRkHGAZGxPQLw+Es+eshSAgoFDx9ZAdXeZ4jq412GsTWNSt+Fyrt/zyxoyPV4Tk2j74EvYo2OP9uAeuaIJxuPdyx8KfvQoL27IIhGeozApQozHgUDxkyI/b2k/TcJzjpw12jbru3oLvW4dX0RGMfePywGpPUfFkpFFMogAImDvBLQhFSDW5DYmWdOXiyRrdvH09UFlNKgNjj+GVBAsnIL+Xtj7ZaAnPlTYlcJFs0XI0t1HN2UOmzXBFr7szQcrpAlQfTwj2CP65IWmff0B5Kf+Ds+9+K/JoWJODhAof1Hk5024dAsumrvOaPtOfbuC++ENpD7Hqd3H7co9eXGY0U6QAiKACNgdAcGamcf500b2NjWwpOCuuOrJ6yLVGfVrgevaeXWYbRq9MNUH0isZAqS+EEomNOS1pAkkBndZTwx7dmhWH4BBB/Xzt6B49BKYjeqGK+89BW1cckmHWHr8YwAeJ7aFO3Zvr/fks3jLfjx7/ALj86FRwXnd7CjepCHFjguSRh3flDlkRrks1I2HijQQAfsnwB7WG9x2rzD5O1x24tI00dw1q9WvPhSZLHtw911ue9aMsH8aKML8BEy+KBBG4wkob94PFc5dD7RAP3CNXHnKeAv2pSHZdfSk/ODpMMWVO2V6rBnRjgZXKM2GT69dBXzmD3PE+vT53Ocm3yt9wBRcfuC0ST6onm7A7tCyhfOe1XpHBuX+fXtwxsApUajliUl4kRIiYJcEiL9L7ofX+zuGdUgwJ8CMsfM+yPeerPSl/VZ+W8zmDcD75lFUJ5gDuAR00YLZCHrOmSv70wdMGYBLPu9HdRoYJnXbt4aPYZjORiFYzY3i0at/MnqMaaiJTXKwmpMSMEwUTM5bF61n9+gwVXHv6ePMAT+DOj4pGJQqk6PhzR0P7L5dghm1q30dpK158z40oXpHk0/FEsFQXPjA+v67YI8jmwoM6JaNmO0hfvA8VfUEjZszedGQIiJgDgHiW9accd4YBlQfdzF30tAYwpAs8o9g9ZuPeT+mnbq3H+J+ctsec8IjdDPHL8ClW/YXMkP8GPV9cQHVCeYCtrE+WjAbAU9u8ROuvPHgqzfMyRECoiP52A8NxTYKwepuMkfNEUp/P8oHXamvVfNY8Zf9HCGYPW5KfnBEEZvWflBLXabQZJ7Efjv+4ilArxoIuCwHJFsPgPLf+ybb+++iwsB58wLQPn3BB0FFcOrdbGtaj3H9tfEp5ttGFhABRMAwAQyA+Nvu8P13IvawPuDUrZ3gi5Lq7SehdNsBkEUe5+qkcgroSFR7GAac8KFK1/VzWPmdx/t+p9UmplF48yeC8+Jws7/Hs2evyREv21bohzln4iC566YFbMOJIwl7ImD2BWFPydhzLIUKO44TBDy5xscqOZeZwo7gL964d2v2pEVj7XktyMRGq+AHvp+uOmAYVugYrPLluz+T63XrAio1GVO2l2HQAcMwwIn4cBJfHraPEHlEBMocAXrtauCYlMYXXNoBWMOif7Djb95wNAzHcxlDZrRQ/lPg8H0hJs6b5gN3wqBCf4fiPZtotamZFHrNyuD76qLZ3+PCGWsmi1Zui8gfgEOn1uD6+7Iwmo9nqd82VOYuNgMJmX1BlDdgpuarfPxyf+aI2QNUD18A5sACr5tHRMz6tb/+mjPVrj3qyY6fX5U58OfpltiXVlL5sX5oAV6X9hT5+UjtNgrPPX25pMJDfhEBRMBOCNCqViD2TD9waN6gkbEhCUfPC8KqBj4RL90COuF/v/Epbs7EiMApgoWTChRbhH2tUPQ43q1JMGg0AFQqVNC+s8j3uNbAdAcAABneSURBVHjj3nD1y3frCZu6V+9aug0e9QAb2sa0/k7GgkDyFiVgkQvCohGVYWO4SFRR9ehNHYqAJ6bXq3GtDKcKuTceLMvoM3GWNjm9VKbJGdMfXLcvKbrvXNgYPCf6UqnMDQWNCCACliHg0L7lGedV0xcwgms9Nsci/uKFp/T87SY5tx4As0414P/vx6tYlSqSb22qE5JPJtfrFvZ1KwiDARVUr9H3uDnwy6AuuiDK4KLaS0qqp28mZwz9JUL16GWxIWEOTHDo0ApyTv8NpPad2CBBp4Gh4L5/nd7PR+6VO8PSuo3cReyPQy9EABEo4wQoFKBV9C2QJMZgAHtEn5P8qcN72Cp7WfSl/VnDZw7QZYm+umQ2rQfed46j73FbLUIp8YMuiFKyUKU1TDwykpV+7pEo5/h5pr79XhRnPnhd3hfBqFdzivS3I+ul+6LDDe07sRgLOg0Y9WoCzc8biNm4yofPATTaPPOsdt8RcRX6fGiyxf3TOg49oLpX4PCpxUJChhABRKBkCBDtQ+h1q4MmLvkAM6hahlPPTsBsXh8YtasWOEBVEtHJT18KTe89KfrbE/nsUX3Bbeev6Hu8JBbFjn2iC8KOF6cshZYWNvpk7sUbYXhuvi0bTAa4bluykzOs1+j8uQoXRJyU7TkZpom13kgzZsuG4LwkfBIrpNmmL75VMQk70tr9b5TmUwJQfTzAP+nW188HjuO0rDELuuT+9U+0JsastlFlaVlRLohAqSZA9XYHerWKmcym9W44L5/W3V6TSQr+MVQTmxCtE0kLhMidNgJc1szS+z2ec+V2c8e2zfT2trTXPFFcliGACjvLcERWSBBQfUr4Lb3bqB7qdzHOxEQLx06tf3fbs3qkPlU8W/Jjas9x6xTX71a2ePsUOg183l0ew6jgu+Nb37ITF65m9BgfQvy/24mtB+Sbdq/G2NxqOo32SO55k8cyFkmH6u2ezRk7IJ5RvzbID52hKi7fqqNNKZ37EklcAkgEESh5Agw6UPmceMHKGdmcob3qlXxA5CLAJZKqkkN/HpGs+i2Y+PFJPAFhBNcE3vgRnuyRoWmqRy+CZJsPemuUuefkR84B1c0Z/FNuo+94cnjLlBRa9DK1nGUvGcXdJ+KUZr25lizuaFUDwe/dZb3XPv401Sk2qPnnLtJWfnGmDlO4rptTqHdU5sRFQunW/XzQlo1+gFbGiMwjAuQI0KjAbFhXwl/2c+fSficr58qdp5n9wmtq0zNpVD9PoDoL4Nsm5K4H18s4/btxyMFBUmWJACrsytJqltFc1AnJeGJga7BkoeO8fu5C3pShi75FljFk+lVZ1Im8O3bWfGGOLPA4+zs4tGmm9zOofPzqZHLTnmHmTLmwZvzINiJQmgg4hn4PHqd2WPX7Dv+UHKASi2KZ9Wpa1U9+7rlX70RmDv1liCY2qcByOPbqCB7Ht9gsjtJ0LZSHWNHCl4dVLuU54jiOyY9fEGX0nsC1VCpEL0Fu+NBY5+XTKnyxmTV5aYxky77AvP5QRrxYHVoCf/ZYSUrrvnW9rh66kXvltq/i75ugvF24AwLGdgTHHh1AvvckAAbAqFtD5vP0T72/quUX/92V3m3UMFTcGbEYSLT8EaBQgNm4LjAa1gWMSgHlg+egJA43qTVAqxwA7ie23WHWrdbMGDDykxd3yA6ebq/LyAag08GxU8gr3tRhXfTZkB06HZM1bmHglz50GJcN3tHbmzLaNrtrjE9TZfEHH3miZev4zHH9Y4l4JWPnB3r9MCsRO9bn80kw9Cp3BFBhV+6WvPQmHO/fEtfGJ5NOwLFPZ3Bs0SiEPfF/d2SRJ5sKF66/VkifyQBiJiwulsC3G5PJOGI0DgKfeyf0P9Z99CpA9uRFoObxG1C8eQ+spo2A36zyHXWVGheSanQI+XIClxFUI9rn6Z96N25nz1m7Sfzr1gn5YxEsCh/BG949WvEuvrZkze9Dcs5dH0ImViSDCJQlAtwpw4CiUIQ4zRwrYwR4P8yfG/4pqZos+qInPbhOKqtto7dk8865evtM9uh5IeoPcez82z+K276R9tMkPOfI2a8uiIkNHq2b8LGZo8vUVCGyDJFcyRNAhV3JrwGKIB+B3JsPI4lRXRQBD5jBNYbmh5NYt/Nj9bO3wWSAOXQOAY/D61tgXO7XU2HKR697ZgyYfFz9+iMZE6RkGPVrgc+j00Z/jlI7DsVzL/yT54MRVOORz9M/GxTlMHt+BC5evAkAw8DtxBZgd+9QwJ9w9prfRMu2jSAVMBJCBEo5AXqNSuC8auZBxx/bDrBUKrhE4pLSddRG5Y2H/fXt52W2afrE++oBvQctRHM3VhL/frAFcbeMMygMXPoOOI51CJJbKjZkBxEwloDRX0jGOkDy5ZOAeMfBQ9LN+/oS/eFoVSoQQ7G3Oy+bVuQM2czxC4SyyON8POe/digUZx6w2jQTOf0vdAU7rP3K5JD+j5XX7hos7IiGx4Ll0zrywodd/Ja+6vHrwcIF68NVrz4Eaz7EAcZiANXbI6+XHfFSPX8DumzyP7QxHhsCxU+N/hxJdh8LVV6/F43j+BPnRVNW0Cr4HCnqSlGculIte/WON5hGu9Bz3/IVWJUqym9lM8fMi5RuP4ju3JXPj1u5ytrj8v7Dju2a9bNk0sIFG3DRoo36TRKn6O+fGMMIrlXoFL0lY0C2EAFLETD6C8lSjpGdsk0gzrUh/nXszf+nKlgzE/jTRha65nKv38VTW/cvGgiVCpyRfcblXro1U/Mxzt8QOYfOIfc8z+1qYkhO3/takWhGdviycbK9J/3JnsStAB/t4nOUPXcdTsycRC9EoKwSYDSqC97XD/hjjo4WbSaZ3PInXPnvA73YiNZMHtcPdmMF1ThTVrmivMoWAbv4QipbSFE2BIFYVk0cVxS6sQS8n4evcF47e1Z+SqLl23DhrDXFgiMaidICfGTKu08L7H3Rp8RfMHmzYNGkieasRNaUZQmS9bsKzhHKZ5B4VEz18Uh07Nr2g/OK6W3M8WUpXVwm80gbOO1w7unLIWSLUkv5RnYQAVsREKybDbze7X0xP7+CR0HNCCBr6jJcsm5XkRYwjhMI1syS6Z686sr6X3dw+K6+5ZtamhE/UkUE8hNAhR26HqxCIGPoDFwWebyQbaIg8n5yZiE9wKdAq5E4t0Z43gm0b19MBjBqVtF5TxjOx4aHSqW7j++QbNrTV/0ulovL9c9qpXi4gufFyN3M4JrDzUkuJWQArrh2p4AJzMkBeFOGpXN+HjGTJuBGmmPfWrr67pZayxeyiwiUBAGHrm2A6eERKNj1a5y5/nMv3wwQLtwYW9QdO332KS58oFcJBFqAL1A9XQuJaOKSQJua8fn/6TRg9+lyjTtxkF38ADSXF9K3fwKosLP/NSqVEUrW7Q7NmvprtN4/inzOwgDRk0I95HKv3sZzzl0H9fO3wGwSDKyQxkX2eSPsijfuwbMnLS6SD2f8QHDdssjka1w4f8Nk0eKNEfkduO1aHcwe3sOuB8XGQMUYACywVF44KGhEwAgCrLbNwGXX8ieMCn4mTZCQn72KZ/w0CXCZ/h+JRoRSrCh/wcRrgkXhqLCzFFBkp1gCJn/pIa6IgCECORf/xdM6FN7PT69dFXxfnLfItZfSflAnxV83zxUVi2D1zGv86SNN+oOK4zgna+IiiXTzvjzznjcOg0OLRhaJ2xA7c95HhZ059JAuGQJEfzjXbUv+AololEPPLnl3zfB/HngpnVhR6d3HtjemLREZf4a+xSg8LujE0njHvl117D6dgF63OjAqBXztUUnoa4WiGMX1ByA/dhaU1++7aoVidlF3/c2OKZ8B/uyxxwXLpvW2pE1kCxEojoDdf0mh5Su9BHAcd8ocMSck5+TFP3XZoq+JOPzYDjzP7LTItSecuiJItO63J0VRcurb9Zr74Q0mFXaa2ISeScHdjutEkjzzPh8u32BUDmxJZkUUV+52YLVtUuhULhldc2UsVdgRm8adfuoC9OoV80LSJKQA0aJF/eqDuSEifSsToFWrCBQHZl6LHHrtaoBRPn/c6LWqAC6WR8m27I2i1asOrOA6AGx2gWg0sQlAD6raUZuaOVO69QDgOblf32fUqwnsEX02c39sHYH5++vtGyQaPL2S9J/7HzQxFj3fYGVippmn160GrFZNgFG7CmSNmR/CatOogCFW5cog+G0J2o9nGl6kZSIBi3y5mugbqZUjApmDfh4sP3oWGI3rASd88BN2j44WeZyZWKtDkPrlB72FHbEfznXTwo7sYb1MKrAyx8y/K91+oPGXZaJV8APHkPr+LpHrivzGUly9szpjxKxpxP4ah++bA6NRnSjB3AkF+vFZe9njvZri2pT/399jhjP3A6vDnAb0OJXfBFGsyyP/6KVJz1wj2bTXVZuUBhRXAbBaNgJ61QrEgRIg/k924BQQrW7QyzQCxMg5jMmEL9MMyFhx7N0JHJoED2H1af+K4e9/n4yOIRl870WnpHUbe+nikh054UNy+NNHXiFzIlW0bNsB4ew1xRx1N+TZDt/HMCBGdemS0+ezQhrHO7Zvfo/ZutlrO4wUhVTOCaDCrpxfAKU9/U9QIQgDSuHCjkoF3i8jnzgvn27S3huCS0LltjjR6y7/i9g0LZgzPow7dViBgoeQUT5+vSClVd+FuFRW8Fd7u+/A6/I+m33WYh1r4/nvspiyxk79u4H7wfXFxqwRSgYrr9wOdOrZodB+ScJnvM93MdqkNLTXz4gFYDSoDew+XRfyZoxchGfjvJzrf4crbj0Klx88zdcmFV0oOw0MBe70UdVZQdVJT1kwIiyjRVUxCU1S6nW78+Vut9EG7EWByQDHH9sCaLQLXaNWKKh8/kp7CQ3FgQgURcBmXzZoCRABaxBIdKoVpJYrChR2xCNE7i+jXglmj61ljs9Yx1p4/obJX2w59e0K7oc3FPjsKG4+GJv6w+Ct+uSBRgXv+6fWMOvVmG5OPGR0pQdO45kDppARLVbGdf864AwMNfnvg3Ttrp7inYePq99+MjuW8mIA47DB65+DYcx6tQr9aCAYpIWOjlR/jB+ifvGuAJK8EVarZvtjdSrb1bPPjOGzcNmuozZZPqKZuU6eC5aaq0yMGWQ2q3ePM3lIhGNIk0M2SQI5QQQsRMDkP9wW8o/MIAJmEZDtOhyUOXX5E1wsA6qXG9AqBbxwWTxlIbNt0z/MMgwAGSNnv889c7kyrlABUSxqE1JuOI3oo2H36woOIU2/7tvLmrZyuHTbvt9x4otFz8upd2eR+7FNAnPjMaSfe/ZmQGqXQbGG5Mi8j4MuuCLEGP24XJ2Q0lp548G1jMHTgRgNh17GEeAvnhIlmF/8o/vca3euilf/BsTGf2aTeiCYMqgr5ulpdyOshEs246J5640DUIw0sbWCmBKjyxa9cOjYKpMoaBk1q95g1q85L79azvlrVyUbokCTlB6ifvMRQK0hHQPRL9Ppp64PnBdNDM8/jpC0ASSICNgBAVTY2cEioBBKN4Gc89eT0joN+zyTLP+LSgHHnh1lHkc3caydIf7+PTNr40GFdNNei7hy2bEUuKP7kf77QPQCw7W62PQe46zeOsIiCdqrESYD3I9uPu4U2s6ipyjxV6+8FOduMRRXbn/O/Lt6wG/aUIF93zTNWijMLewwRwegcNlAq+Qfy5sxmngkWhfDMKkx8aY07TlYcedJlCEdjMUE9uCesS5LJ9XF3NyM8mHINnofEbA1AdJ/uG0dGPKHCJQmAuIt+/Ds8Qu/hkxsfudNG7VQsHiy3v1nls4t5/x1PK3TMIuZ5YzuB647lpL6+5A9YxUuXonGaFoMPgAYw9+QX0nkcWHW6Ll8fXdQmc0bgNv+tUCv4EdqrQ35yv9+5sRFuLE/NGiV/YE7eQiwWjReyKxXw+zPTuaUpYOl6yOLLewYQTXA5+mfFs/fGFZIFhGwJAF0MVuSJrJVgIDy6v3aWgr+r0OrRgEYhn3uGVKGX9mjZvCEO4+B4PsGIFixArCGlcS2SDe935TB8iNnokCHW84dhQJef+/rwmrbtECPQDwnx09+8cYz8YrtoH7xjo/nKgGNL7Mc9vyWiDtWzlsWirhDe5n0GF/59FXttE7Dn2uT0w0GSNyxYrVvKXPdMGcUrYK/2XvKtCLRmAT/1ttwScGDRMUFwl8cDvznHjTsWB+twYBJCmRNXy6XrP7dUa84kwGuO5ceZA/qMQrDMLt7lE0yRSSGCBQigAo7dFFYhUDWlKWfJBv2VCC+9Kk+nuB+eF01VssmBXd9W8Vz+TIqitg9WjRn3fai9veZRYNKjQGtRkwR8NwofK6PTpYDeaccjdizZJZ/pJxHgOLmDKzmDT/wwgdNZYU0IzWIXv34dUjagClX1a/eG0eRySD2saUK5k3YyRnWa4Fxyv9JJzXrnai6/ciHrD4xizXg7uFArGZNs0eE5feZWKczTkyy+fbl9L8wcAxpbvdTZMjyQ3KIQIEfhQgHImBpAorHryanNAyLAO1/P7zptWoE+7780+jN+JaOrSzZ0wrFE5Mbhm3UfIwvMi2ir5xT/25X1I9fX1HHJy3VvIspSwjKVy4MOjBqVQXQaKL5CyeDU88O3fUBUDx53TVr5OwzqvvPTOdDNDauWw2YNatEux2K0OtHn/HMiYtP5p69Eqb5ZNwBXa8H0cBqWAfdaDB9xZAmIvCVAPogoYvB4gRUT99MTgrqUmDGKr2Cf7BvzFVU2FmQtnBBRKTswOkh3/baI3qhsdo0BcjJDedMH3mHUcHvLuEWX7mLI5SIJMRjVNDqLBgJMlUiBOg0YNSuCsRJTozFygtBm54FqmdvABdbcP8/kwGsFg1Bk5hygBlUI4Neo9LXdDUpGcR4LiatWuBY5a1HoMsUGo0C47IhUPK0yO8icUQkrrj5EFjft9jGG913nNEOkAIiUM4IoMKunC24rdLNnrf+tCzy+I/E9AF6nWogCB/t4zQ8NNlW/suTH9W1e400uK4/hkG2Q0jTJYZyF63eKRb+sooLuAX35Blyit5HBIoggHHZkkDJU15RgNIHTsXl+08BsQ8wUPEKfWehKwkRMEAAfUjQJYIIlEMCaWFjRDnRl4r8MtWLhEYDetVAAAoFiLuEuEJZDsmhlC1KgEoFh86tYz3P/FahKLt4TEqg+Ojp9URjZrd9a0k/FrZonMgYIlCKCKDCrhQtFgoVEbAkgYSq34s072JIFXf0mlXE7md3XmBU8O9LxKDJFp/N6D2hleLqbbZFT+NaMkFkyz4JUKlA8/MCRoNaTwSrZz1gVPT7v/buP6apK4oD+HktbelrG2ToMoxIhBmMgqybS83iJggOdNMxxxTEkWlQY+KSupgtBmeXzMlINpzb4uLG9o/TZGYuaqIhyyTuJ1HJ6BbHjwSYULFMHeVBoa99fX3LY3E/OijUUmjLt39fzj33c19uTkrfudsjM1FkBYHoFEBhF537hqwhELKA6OA+61lcWCbaA7fDiC9c6U6u+/SvH3H5ffoq33Zzb36oDjkZBIh9Afk3gVkZzoTd5Tv024pDbqkS+2BYIQTuTQCF3b254a8gEBMC/PeNR3vzy3eN9W9VuYFtcsUuLbM1lx9twZLNpr396jvDQycn1IUjJsywiCAFlEpK2FtBunzTUnX+E80Mw0xan7ogM8FwCMwIARR2M2KbsUgIjC3gPP5l9tCZi9bh03X/GzTneI1Z/8IzRwL5uS42WHrztvxz7QawIUBE7PNryLCjpFE56CrXbFjdAhQIQGBqBFDYTY0zZoFARAtITucDg5+cMnGHPtbpX9pyQn5jVrVkIek3FIx7RvzxcpVloKYWhV0YdlhtyiZ2TQ71v15TpEyZS0qWJU9bOxm2bjQp0+bv8w0OkdjVQ0JbJ8kNpP1b39xNKS4jjdj1ecR/21g0a085sQV53Uyirsk/Zel6j9HTaZvvldumNLeT+7vLJDr6yWNtpsTqfWckjzAyl3+TavmWjLi0FBqsOlrEbl5HhrLiDk3uo9fCQIKQEIDAOALjHtoQhAAEIBBIwPbgKou3vQuF3QQfE/WyLIrPMZG3+yYNn/rPjW1/R5D7EKqzFpmT3nst4LelE5wSwyAAgRkkgMJuBm02lgqBcAjY5j1m8d74PWYLO/nbKNWiNIpbkEKSIDS7zn39lX57idnXx5HQ2kFCayf9+5aVQMa6TWub7v/8/YfvjhF+6z5sX1FKcQvmmcUbdlJlZpAqPeXdpCMH9oRjrxATAhCIfQEUdrG/x1ghBMIq4Nh/2NJ/8IOYLOx0JU+TtvDxTMOLxb+OhSg6uDe4t45l8vUNWV77rXS5Kfdon/hVyym5/gTO3LA+jQgOAQjgkMEzAAEIhCxgX1kq8d9cCTlOpARQJCXS7NpDVt2zTxqDzYn/obGpr7KGRJv9IfGOg6QBJymSZtGc2qoytmj1yWDjYTwEIACBYARQ2AWjhbEQgMCoAl6OK721budH7h9/0pN3mrtZKJiR2zFIqST/A07y+WjUq9QUCmLk8azWY6jYOHxf9SuJ2GoIQAAC0SiAwi4adw05QyBCBaTOm6kDZ+uuc9XHSOy9M6VZss8VUML+3ZfijYtzp3RiTAYBCEAgggRQ2EXQZiAVCMSSgOv0+VT+Qj256hvIUGneJimYA8LPreS+bB154cDXPxDycpWpc0m3ae1eNnvpF9qyp7pCDogAEIAABKJcAIVdlG8g0odAtAp4fml5xH3pqp5vaCL+qpU0JuMK1ZKFB4WWDhKutZF4u4/8X0RgtBrSLDeSbvN6cl+x5szeWWFllqVz0WqAvCEAAQhMtgAKu8kWRTwIQAACEIAABCAwTQIo7KYJHtNCAAIQgAAEIACByRb4E5laYS1OjRgdAAAAAElFTkSuQmCC"/>
          <p:cNvSpPr>
            <a:spLocks noChangeAspect="1" noChangeArrowheads="1"/>
          </p:cNvSpPr>
          <p:nvPr/>
        </p:nvSpPr>
        <p:spPr bwMode="auto">
          <a:xfrm>
            <a:off x="155575" y="-1736725"/>
            <a:ext cx="600075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data:image/png;base64,iVBORw0KGgoAAAANSUhEUgAAAnYAAAF8CAYAAABCJ/YCAAAgAElEQVR4XuydBXhT9xbAz40nlSR1b3F39+JuGzBkwxljsFE2NtwZ7jYY0jJkwLAhQwfFYTgMBoNRd0lSizTJfV/Kg1WS5ia5NxVOvu997z1y9Pe/vT299/8/hwD8IAEkgARKiEDa+NmT9RpNf0IkbGcIgeUujRO1a7FY0L7Z1hIKCd0iASSABMo0AaJMR4/BIwEkUOYIkCTJSeo5rqfm8fPjurikovHzeSAOGSFxWT5dUeaSw4CRABJAAiVMAAu7El4AdI8EPjQC6dOWiRXrdstBrTGZusfJn8Chd0e8P31oFwfmiwSQgM0E8MZpM0I0gASQgCUEyPkbnKNW75CTmdkm7z8+j04q+PVrSiyxi7JIAAkgASQAgIUdXgVIAAnYnUDasK+cdWy+IvvnY0V8O44eCG6rvpcQLi60vIpVbN0nk89eC4SAD75Pfz/Nloo/pSthnUz+OO2LuQHCvp3BaWhvKV120Q4SQAJIwFoCWNhZSw71kAASsJmA5uSlerJdxwDkyQDABYf+XcHx688e22z4/wYS+47PUf52UfjOniC4mcI7fD8tTwI1ETEP42v3qE9m5wBw2OB5fs8wUYdm++mKHe0gASSABKwhgIWdNdRQBwkggTJBIFJc7w2pyKrwLlh+8wbgc/swLfe92BpdyNy//33PwfvPoyGCpvXWlwkwGCQSQALllgAtN7hySwcTQwJIoEwTyD5+4WHK4Mn1SZUa2L6eIGxat7f7sa2nbE2KfPA8MLJh78j3BWPLhuBz81e8n9oKFvWRABKwmQDeiGxGiAaQABIozQSyj54brY1OqOPQt8MVToWA43TEqvzjQWBix4HvCzuXTfNOiicN70OHbbSBBJAAErCFABZ2ttBDXSSABD5IAuSDV+6RDbsZNgbmfZynfQ6uy6fh/fSDvBowaSRQugjgjah0rQdGgwSQAAMENA/+qsfN0aQQrRvG02U+UliTJJXq9+bEMyesdFky9Xtj9pXHzgTlyrIiNHceg8PA7peFnVp1oCsOtIMEkAASyE8ACzu8HpAAEihxAiRJ8nJOXVLr5RmQe+22xOWn5ZRanZCJiQ7wNJYDb96A7I0MQPYGDP8bLr4BGcjAZeEUeeb2g6CLSQDCyQG87xw9zq9ZuT8dCScEDyVV4Xfem2J7u4P/+PFCYv4oVX775F9/OcYNnZaZ++RF3j/zmtQF37vHir33pg/8XAz334D0wiEgKhlv+5Kx/SCpXbpd4vLmIiVWdOSMNpAAEij9BLCwK/1rhBEigXJPIH32mhzFki1C0JMAPC44DOiucN+2sDXh5PRX/uRzo+Nl2QdPQ87py6C+cR8ILtcRCIIDej0Y/kOSZN5/g1ZnlBm/Q4vjPpf20lLYpX61gMzc+HMBP6IB3dWehzcJ8v9jYvdRD5VnrtZ/92/cahXB7+UFk/debUT0kJiqnfeDTg+Egwicxg0McF0zO6ZwQqnjZ5OGopXt563wXDerNf+jrgVYUbloNK8iZNrYt2PdWI4iEDSpi734qIBDGSRQiglgYVeKFwdDQwLllYBWpriaffCUU8aqHaBXZNXXp6QXSdVwitX5+88bSyaPvG/4Mn32GlKxeLNFSNiBviDq3hZYbi4rc19F7PNYNlNBVPB+f+jBImOFhFPGzSKzth8o+K8EAcIe7RVep7dLSJJ0lC/58Zp83rr6+QtNlocrBCb/afLeK1u6NUo+Y2XAe8N8Hrism/1aPGFYlfzOkj76ksw5ei7vnwihAAQdWkS47Vk9m+MiNttLT7Fx90PFDz/W1yWmFIyfzQaWxAlYblKALOUj0aAewKtbFUS9OgLb3aWBLbxQFwkgAfsQwMLOPpzRCxKwmkBuZMyxzC37Qfl7OGj++ue9HVHvjuA05uMDon5dD1ptnAFFrUz+Nt4Tf4D6ziPgt2rUz9DE17AfTZcmA1KTC2RGllnPwuDmUzx/nL2HqFEjzSCsuvVofcrQyV9rI2KL1eXWqQoEX9DPbelU4Hdu9ZtZR1YKRAe2IXVRJrbs8Xl5T8D0aXKj1p2nfa5wXT6tQKNknUzxVc7xCx3SQhb3IxWZRfR4TesBv0HN46LBvUD78o132qT5zQo/mWR7uYOwV/t/XVZM28F2kSwrbETzJuar1E+/+VJ951F1wxNBqh9hj3bg9fsu/H1BFRjKIYESJIA/qCUIH10jAVME0qatXKu596SdLi6xQe6LN6ZBsdlg+KXr0KfTOqdxn0wpKaKkQtEkffba79X3/hqgvvXQpjAEXVorpfO/miFo2bhIs9+ck3/4qu49jVUs2GjUB6dyIHjfPT6aI3UOtSkIM8rqR893xtfvPdpWH2w/rzwTZLYS9DL6tsoRIiEIgpuB8uzVdfzWjUH76g1wa1Tprfnrn0r65Lw62aKP06TPwG3TfPx9YRE1FEYCJUMAf1BLhjt6RQIFCJBZWZ4Zm/d9oXkdNT3n8BmBXpZhGSEOGxw+6iZ33bZoHVsqXmCZsm3SaV8vmqe6cme+5vHfthni80A676tEycwvvYszRP6bLo5p1V2uS0wtIuY0fki427bF7W0L5K129rHzZMrwqWA4FMGrWfW4ZN6kRwTJOZ6592hI1p4jI/Upsjw5bu2qhqHbBzR/vXzBa1Rnvua+ma1ufB7walXNe3qpi4qjI1TGbXjfOQKCZvXx9wXjpNEBErCdAP6g2s4QLSABqwkoL14foVizq6H2TezXuS/+G09lrUFCJABhu2ZTPb79fC/RqfnbXfEMfJSnLo9Im70K2C6SMNWl27Z7MOwjWzEtWjx5ZCAVY7F1e5C5T14WEXUY3Cvc48B6Wgq75E++Jg0HNYr7CLq1Pex1aP1swtn5fTCpE+b9kX3oVIfCr2EN+9YEHVs+ly79biuvon/eI0dNRHSoYv6mAVn7jjuaOvBBhQfTMh4nfwKH3h3x9wXToNE+EqCBAP6g0gARTSABSwiQb2LrJY74TsKp6BeetfuoJaqUZTmVA4DfuukyLpd3VtC/PWgjEyFrzzFwGD0gPHv/ibzXfqJ+nUHy/Tg/QiQy+thI/ehZrZxtB9yyjl0EydJvwzVPX4LhP4ZXrWRWDuVYqAg6h4yMdV03x5+KrHLHkcDEsd8bPQBh7sQpFfvvZLQy+eUYzxbBoNEYVRO0awZep3/yIhwdixTQqrBjldJDD4WRiszWQAJwKvn/5bpm5nxOkP8RY8aSh4TIsn85WWDPnSWx2kPWZdM8ELWsH8xtWPeKPfyhDySABKwjgIWdddxQCwlYRICMlwXKJ80GVvtmkbJpy4HMKdDqzCJbdAq7H9gQ4ji45/u9bCRJEvJJswN0OlZk5o6DJtuG0BkDIXaCIMUjSvci8quv+Emvs1XKM6ZrC/GcSbEui6ZQKhLN5ZHY5/MI5Yk/gozJBcjuR7KlkgrmbFD5Xpeu+CXardHgvHYvpfhjOH3rPGU0qEKPBAnbtwCoUAEELWsACKQAiQmgeh7xNnohgKBFSwABgLBVw6hSnBKGhgTKHQFKN9NylzUmhATsREAbETsiY8fBMMUPW+zk0TI33pf3hQjaN39f2GWfukQm9x4HhqdM9vo4DOkNHr+sM3sv0soyRiT3Hhumvp7X/aTYj2vocrnzqAE292RTXr4dkdh+WNHCjkVABf1rszGbizP/99FezUhj+wYtsVFaZXn1awC/ZUMQdm4N3CD/kbwGNXaX1lgxLiRQ1gnQemMq6zAwfiRAB4GM0MMR8nnrgczMDtIb2lYYGuaWso+hl5p44qefS+Z9vf1daJprd+rFtRn6yO6hctjgsnLaXPGUMYtM+c4KPTw5ffaadbo46tsGDa0/OBX8Iwk+B9SPXrgQHLazodWK4UMI+MBvWi9a+t3obvx2LUye+oj2aZGri0/mGIvL49iWSIf+XU0+sSNTUpxkq3Y9UawNBZdVM0D89QiTsuoHz3+Jb9h7sN3Zl5BDQsgHQigEwlGk4tWolCie/gUImtVtbWpbQAmFiW6RQJkkgIVdmVw2DLq0EMh9+KJV1qkLizPWhnFYUufW2pgEgP8XD6UlxsJxuO1dA456gSMxvGt2/u/Ix4kO0Z37ZFnTDsPWXFlSZ3BZPXOx0+iBcwrbki/9MUH+wxYvuvf1GfywJM4gXhDyl2TyiDoFWGRleaaMn5OYve+EydTYXm7gv3e9l7FDKspLty6njPgu2DDK7N3HZcPc1+KvRxRoMvzuu/h2Q2XqK3dK9R47W9fYrD6fZ2iCDIbG1Gypc7jDp/3A6dN+tByEMesbBZBAOSKAhV05WkxMhXkCyvPXQzO27QftvzFNSaWqZu6/UXbZh0ZnZl5HfgoSftzR6L4n5bW7ZGKbknlwxG/XFHyu/FLgnpT69cKEzE0/exn2nrFcJCBZOPmFPiF1GTvIN0w2bQXo0403ALaUF79Fwz899q9ex6kQ8EvGup3Vci79+UJ54qJZM8LeHUHUr1N15zGD8k7F5r6J65z62ZTpqjuPO4BWW0Bf2CMYvH7fWeSeq9i8NyJ98sKg0nwq1iwIpgTYbOAEeAOngh+or9/fz21cRyMIbg6Ctk3AoVvbUUy5RbtIoCwTwMKuLK8exs4oAc3jZ82yD57tprx0y4vlLv1Cc+8p6BIKjWBiNAJmjLv/unmd48BuRpsZK28+WJrYauB0e+6xe5elw9A+Lzz2r63x7v9rImLHx9fquvXdQRPpqhmPJFPHvh9rpZMpJqeOnx2Sc+RskCVTFExRZbm7gKBlQ1Bduwv6dOrNggnDjNX2LcDwelEVfgdMPfEUDeh21vPw5u6F/eccOz85ecjkdaTK+OlbZq6CcmDVUPRV9ANOoC+wvTxU6qt3lokG9ARR/04gbNPErr0cywFNTKEcEcDCrhwtJqZiGwFtZMzH8kVbHMHJ4evcpy8aqq7eBcgt+NTFNg+lQ5slFYPbnlVzHXp1KLCnTT50ujTz7t107StaRqlSTpZwcgDnr0c8d/nh21qFleJbD0pQ33rkxW/b9JHP5b1GZ5WmTVsRmrX9wEhLijHKwdEkyKtXAzzCVnThNqh5wZjJpEFfJeQc+v3tGAr82EzAMNFD2LUNqO8+HSlZGJLo2K/z26G6+EECHwABLOw+gEXGFI0TIN8keWYd/q16xr4TXpwqgQdyjp0HOp78lBXekgWTQfXLmWDwlgA7KLC1+ua9xdqX/29XYccknMcPCXHdtrjI+DBLQsjadXhE+oINYaV1kgOvcc1+vvdOmpxbq5Mp1sYEtAkhMwtse7QEAcqaIsDjgtPYQcB2dQuWLPzqNkEQaoSFBMozASzsyvPqYm5FCBhGd8mHTxNw+rSPlM1cDbr4ZKREMwFCwAPCyREIFgt0qelmi+WAmGshbH+fYgu7eEmDQOHEYSD9YarJnmjqB39/nNTv88O66HiaM7LdHK9lg36+Nw+bLOwMHuIa9iE1D57Z7gwtmCTgPHkEiKpUChJOGoa99fA6KbcEsLArt0uLiRUmkH3sXETquFlB+tS3Mz7xQz8BQedW4H3h5/f3leTPviWz9xwv1hEnyDfEP/JqsYVdBFTK66znFro83GnUAJMnJUlZZru4Vh+H5z63fTwbnXScvhoObhvnmbzf5kbEXI6tEBxMp0+0ZZqA255V4PRZf/z9hxdJuSSAF3a5XFZM6h0BTURMM/m0FYeV56755fWUww9jBAyHDwKirhQYUaZ++Cw0vkGfkcU5dRz3CbhvX2LyXqR++PfK+Aa9phpscGtWBr/n54q9b+XGxbVKaDLgeql6GstigfPkkSGua2cZLWCj/VopdbGJAsYWBw0XIcBylYJ49sRIyZRRtEwPQcRIoLQQwMKutKwExkErAcNBiNSvFi1W37hXvTRvqqc16ZI2xuWA7z8XDvAqBAx5F0rSwEkJOb+eKfZQgGGTu9e5MJP3orRvl4ZmrN6RVxwaTkD6R101e99S3bjXM7HTiFOksnSMbsvjweOCILhZrGTGhDBh++ZzDH0D00J3nMo5dDq4VBWhJX0d2dm/oZE1r0FNlfOXn94W9mrfiyAI3Oho5zVAd/QSMHuDpNcdWiuvBLKPnA3N+vkYGJ6KsZwcwGn0gAei/l03lkS+sqVbn2Vu2Vszf3PYkojjQ/TJDvAB1/Vzwhz6dxklX7QpQbZok5e5hs2cahXA/+VFk/ei2Pq9XuU++rty3hO7GpXB7+/in9i9465Yu2tI+tRl+0GnK31LwecBqLG9SWlbGMNpWl6j2sCt4B/m/PWo/dyKvkZPMZe2uDEeJJCfABZ2eD3YRCD164VLVX/cnJ777FUBO4RIAG67lj1yHNzbaIsKm5wWo5w8eDKZfeAUU+bRLgMEOJUDwP/1ZaP3otQpi0dkbt4b9q44ZPv7RAbEXKP86iymUntS+280A1GjyfJOwNCGR9SrPXArBc2XLp6CffHK+4KXo/ywsCtHi2nvVJJaf1Iv5/o9k7NFudUrgd+L83a9xuQrt7/OWB9WSRebaG8c6M9aAlwOuP205IrTqI8LHB5In79+aOaWffvyN/wV9u4Q7nVyO+UxU1HSBrF6WYavtaGhHhIwEOA1qAkOn/WbIPlmzFYkggRKOwG7/tIt7TAwPssIxFZoXy83Itp0YVevusLv8Wna519mbNrdN+fIOdDceQSifl3Bbf/aAm0ktLKM0fJpy0Oy9p+ow8R8UcsooTRVAoLgZuAwpHeEYtHm2aIB3fZlbPq5yLg2t13Lwp1GD6RU2GWHHu6RMnHe6XeTK6jGgXJIwBgB6ZqZcsk3Y6SFvyOfvvZPmrasobBX8HF92n8j7nSJqRu08QmXRF3bgtPQ3qmEs/MNJIsE7EEACzt7UC7HPmTLtj7J3LSnji4uCYDM60gBwGIBJ8gXPA5vOchvWJO2waOqG/dfpI6dUS337/9aWXCqBCn9X/0hMoZYNmvVCPnSrWGGOaP4KR8EvB+e3CFoUHNccdmQJMlNGT61Wc6vv1/DMV3lY91LQxbSVdPlkqnjChR2Gd/Od8u+/0+KYZRcsR/DwZl2zcBhUA9Qhf/Zg9Rq4nlVq4BDqwag+ScSch/9BRpZDnge2/i4NOSKMZRtAljYle31K1XR51y+ndcgjhvk8yO3QsBMOoMjb992jmwzQlF0xBf5qAK8MbmPL7ZuDzL3Sd58dvyUAwJBj284EvW8TJ5aJGWydmmz1oZnbtlHX7YsAoDNLpfj5eiDVP4tCdo0UnhfO/T+DQQZelmQfOqwMufIWXqSZ7FAPHMCQC4rEKRChXTa59kEQZS/mYb00EIrxRDAwg4vjzJBQLZwk0w+d62R17qmC7usXYeHpIyZvv/9k8QykSkGWRwBt59XhjsN/8jkq9jMn4+2Sx3+XThdFA0ndt3Xz+2Vs/P0dU1m0nTl2WvT6bKNdsoYAYIAj5M/KRx6dci7D8V3+FSlvnSLT3sWBAEEnwcsqTjb+buxU3FfH+2Ey71BLOzK/RKXzgS1b+J6a15HLFTfuPc+QH6rxiBsXHcu4eJ8Mn/UJEk6xng1l+uSUtlFszFd2CV98jWZc/B06QSAUVlFgFe3epbvk9NOppQT2gxpp7r2J22FnffdYz0ETeqeMfiTzV0/T75ww3yrAkelckOA5SIBUqMBu+zfZbNA0LpxiveVXzzKDUBMhHECWNgxjhgdGAjkRkSvSftibgW9UtXP0H4ib0+esQ+Pa+ghBZwqgdHib8f+bGjkmj5wmlhx/Dc55OYW0eAHN3vkE76/yKtYxbKtk9Onr1yH9MsZAYIA0aAeOZ4HNzgUzoyUZbZP6DPukvraXdqSDkq47kF4e6cYDKZ+OffvzC37qtNmHA0hAYoEuNUrgscv69fyGtT8hqIKin3ABLCw+4AXn+nUyehon7Q1u2drX7yZoPzjpuV7lPg8EPVon6GXK5xVl28bDVc8c8IjlyVTixR28a0/may+fg8LO6YXuYTs85vVB17tKrtEH3fPACEflMfPg/rPJyHqWw9pjchhUI9d3BqVMjT/RHRR/naxJp6wpRUvGrOAgGFChvv+dUuFHZrTun/ZghBQtIwQwMKujCxUWQqTjIitn74udJLy4o0xhRsX05oHhw3ed499J2hQa5Uxu/EtBpxT33rYhVafaAwJIAEkUFIEuBxwGNYnxD10xS6CICwefk1mZLgpth1MUd96AIY+o4K2TUJE3doZnV9saYrKS7f2ZR85OxQIApSnLoX4ndryI1G7No5XsRQkDfJY2NEAEU38RyBr/8kT8h8292a0oPu/O17TuuD75zGT17Dyt7PtE/tOvITrgwSQABIoTwScvxsHLLFjP0nfbg80WnXDnH0nQX3/CQCbA27bFwOnQkCB3p7vck/qNbpezqkr73uPcutUA7+nv9NSB8S3/oRUX/9vz7TH6R3g0LM9LbbL09rZIxeEbg/KH4CPjNW7q6oePXmZvee40WxZ7i4g7NL2kePYgWAYzJ61/RCobt6rr09Ks44Omw2u25esdR49oNg9J7E1upD5+95Z5wy1kAASQAJlh4DnmV0gZKkcia5dC7QGiuXWqpebq3pf2BlGPwblPKOlDojg1yDzzz8Wz5gALkun0mK77JAvHZEi9NKxDmU6itzIWHlcrW5iMltpPA8+D9w2/1DHaexHf+UXIDMyWsV3GH5dc++pVfn7J905zvF0629KWXnmyojE7qPDrDKOSkgACSCBMkyA37w+uGyY+yW/SV3Da1u1IRXZtGX15Mu3vy/sJIunZEtnT3KkI83UrxZkZ278+W2zeALAL+KKghvkR/vkITpiLe82sLAr7yvMUH7ayJgemoi4fepbDwj5rDXi4nrF+f5zEXhVKxi91tQ3n9SJb9n/iTVhOo4ZmOu+cxnPlG58q0HZ6hv3jU6lsMYf6iABJIAEyhQBLgf4zRuoJAtCdok6NJ9IkiQrdcwMXdauX8EtdDk4BrlyifbtaWmCTH6+jascXEejungLnMYPBm6gL9YXJXSxIPgSAl+W3GaEHj6duT7MR5+RVV8vywB9RiaATk8pBcOj/sCweRJi0CCFKYW0kMVkxrpQSvYKCHE54Dxh6CPXDfMKnIrNuXx7aurQkBBdQgoOf7ecKmogASRQ3ggQACypBFiuEqXTF0OE4n4fSYhKLibvyeUt/Q8tHyzsPrQVtyLfnLNXIpL7TQgiVXlP8y36EA4iCDweKiE6NzZ5E5Gv2UnKvllikd38wpzKgcCtEgRkRpZCJ1OIc/+JKDI83mrjqIgEkAASKEMEWB6u4PhpP2BJnUEXmwhZe49D4W0ybD8vcA9bcVnYqVWHMpQahkqRABZ2FEF96GKKNaGTVbcfrMs5es6yoonLAXG/dhKXX38yWdgVPk31obPG/JEAEkACFhPgccFl+ffp4imjXfPr5uw63Ez59MXtjLUF34oYiruA2BtYA1gMuvQr4KKW/jUyGmH659PEuUlyuebx3+Cyfs5Wh76dJ9gjlexjF+bJZqyYn/viDWV37r9uBMeBPYxea5qHz9fGNegdQtkYCiIBJIAEkEARAoJ2TSO9r/xSwRQa+aodv2Ru2jNYGxn7VoTHhQqaF1gDlMNrCRe1DC4qmZXlmdh/YqLqwvW86AVd24D3uTCr1lJ5+c4I1eWbqyQjh9YmKnqamPNVEFJ8208mq69Sn+rAqRIE/q/+KBIf+SbJM2HE5EQ6R0CVweXEkJEAEkACNhNw/3VjuOPAHu2LM0TGxfmnLdu+MHPLfhC0aQze4ftH2ewYDZQ6AlYVA6Uuiw8sIOXVP9slth1SYNB5BfiX8lqSf//tmjpzQ23C1zM8c9OePHpel34JFnZoeoUKyqwDJyenDA6xaFyXqfhSJ8whM3/cT8UtyiABJIAEkIAJAp4XdoeLOrcutrBDeB8GAcrFwIeBo+xkmf7dsgjFyp9A2LM9iKdNAGHbxiYfwRuyIh+8ck+YOk/k0KdLpHzRRtCnyd8nSwj4EJh0qzkhFt+hQkCxbOvk9OkrKRd2DoN7gseBDUavNfKPm75R/SfEkhlZVFyjDBJAAkgACRgh4PTFkHC3rYuxsMOrw9BGED/lnYBifRgpm7ESTA0wF8+ZCC6LvqF8LaTPWUsqFm2ihI0QCiBw3TwJMd50u5PciBgytkIwJXsohASQABJAAkUJ8BrVBt/7v1G+jyPD8ksAL4JyuraZPx+tIZ+z9qwuKS3AXJsS6ZqZIPlmDKVrIXnkd5Oz951YB7nUelpyqgTJ/V/9IS0Os04mj4h2aRQEZDldDEwLCSABJMA0ATYLvC7uuS5s37wNFVcxlTuo9RmZPE7FgHTn8YPXOY0auKiwnurhs22pg74emhsd72gYF0Y4OYB04eTr4iljKPmgEgfK0E+A0i9z+t2iRaYIkPLMjxP7T5ivunGvNmhyKbkxNBEWdg9+5LJq2nRuhYBzxpR0MsXatAlzB+ecuOhl6smfUWccNvj9e/k6N9DX6I3AcIAivv+YRMPpXvwgASSABJCA9QRYblJVYOo9oTkLsnnrZfIFG/4b90UQwKkaBPwGtcKdxg+B3KcvIOvg743V957mFXT5P9zqFSP9XlwoduuPOf/4PbMEsLBjlq9drWsjoockf/bdfvX1e1b5JRyEwGtUB9RX74QJgpuDXpMLmpv3DSNpRqofPofCP+BUnbAkzuC2fckJh4Hd++bXydh5qJryzJUXOYfPUjWFckgACSABJFAMAX6rRuDYtq2b89JJacbE0j9fJlaE7ZaDpmDBRgkqiwVe1w5ECls1wsKOErCSEcLCrmS4M+I16eMvyZwjRh+4MeLPUqOGGw6p0hxne7hKCD43WHnxBpBZOZaaQXkkgASQABIohgCnUgA4Tx4RJv56ZIF2Jlm/XfTM3n0kMefoeav4mWpdZZUxVGKMABZ2jKG1r+HUKT/cz1y7q6F9vaI3JIAEkAASKK0EuPVqgKh3B1As3jxSsnByWM7RC6B59NzqcNmebuB5JmwAv2GNI+aMJPccM0IrzwxT334I3GoVQdi13Q1/+XEAACAASURBVHmXuV8tI6ROl83p4ve2EcDCzjZ+pUJbvj6skXzu2nukAluGlIoFwSCQABJAAuWUAKeiP/jdPxlMSJ2M9j0lX73iZ11/rEodNa0IAdGAbuCx44fGhERyv5ziKRVpYWFXKpbBtiDiGvcjNfee2mYEtZEAEkACSAAJUCDArVkJXLb+0FrUtsmN/OLkht/5iuxolaG9lqmPoFNL8Fo7L4CoUzmGgisUsYIAFnZWQCtNKhmhhyPSRk0LKk0xYSxIAAkgASRQMgQcR34M0qVTgePtQagfPguVTV81UnnuKiPBeF3eC8L2LfLqCK0sY0Ry77Fh6uvmH8axvdzBf8E3xfY3ZSTgD8QoFnZleKFVD59HJDT7KIhqW5MynCqGjgSQABJAAsUQMLSt8r7/Wyy/RmX/Ak/R0klx8pCRY3POXV/FBEDCUQQEmw2kWgPmeqa+989mg7h+PYnL/V8VTMT0odvEwq4MXgHkm9h6yTNWbM05crY5aHVlMAMMGQkgASSABOgkIPq42yPPI5sbGLNJZmV5xgd/mlhatuwQQj4ErpuPT+zovADy2cLCjiGwdJvVRsaMyQw90jr7wOnK+qzs1rq4JLpdoD0kgASQABIoowT8Xl8O51YOMDkrNn3WalLxw5ZSkR3hIILA46ESonNjfGLHwIpgYccAVFtNkk9fVco4/cckxdb9wG9aLyT3yQvI/ScSQK+31TTqIwEkgASQQDkk4PvXmXBe7aomC7u075eTGSt+Kh2Z87jgcXzrjw49gr8sHQGVryiwsCsl60nKMtsmjZjagGCz1uU17s3MLiWRYRhIAAkgASRQ2gk4DOv72mPfmirG4lTf/6dG8uAJz7WvIktVGtx61YHj5Z4XE6nVgTYqFvTyTNCnyvL+jVPBHxyH9wPpghCsVSxYOYRlASwmRDNDfw3WxScvy/hxfzNdbCITLtAmEkACSAAJlHMChIAPbqHLkx26tfuckDr/9i5dw+jG3JdvXmSs2F5mCbhsXrBBPPHTyWU2ATsHjoWdnYHn/WVCkoLM9T831iYlX1Os3AGg1ZZAFOgSCSABJIAEyiMBYfd2wAnwAW1iCijPXIGy3jlB0KEFeJ3Y6kU4OuLmcgoXLBZ2FCDRJUKSJE/z/NWAjDWh+7J2HqLLLNpBAkgACSABJFCuCYjnfb3MZcHkGeU6SZqSw8KOJpBUzKSMnZGTtfuYEHJzqYijDBJAAkgACSABJAAAgo4twfuPPVizULgaEBIFSHSIpIyYujZr97EQOmyhDSSABJAAEkACHxQBggCXJVPDxDO+GPVB5W1FsljYWQHNGpWs/SfWpgydgoWdNfBQBwkgASSABD54Aty61cHvyWmsW8xcCQjIjj8qMVU7kdp/IuzoEV0hASSABJAAEig/BMQzJ8a6LPmmwNi08pMdPZlgYUcPR7NWMsOOtJUv3HhF+ybGrCwKIAEkgASQABJAAkUJEGIncAtdOdrxo86hyMc4ASzsGL4yDH3qcl9GLsvcfqCZPk3OsDc0jwSQABJAAkigfBNg+3mB/9Mz/fL36yvfGVuWHRZ2lvGiJE1GRAhkO440Bj2JfeooEUMhJIAEkAASQALUCXCqVQD3tbN7CHoEn6Gu9WFIYmFH4zqT2w6J1fWrypP7fgG6xBQaLaMpJIAEkAASQAJIoDABr2sHQCAkeETjxthH7P9wsLCj4edEJ1dsTp+8eGj2od8lpFJFg0U0gQSQABJAAkgACZglQBDAa1w7x/3Qpm95Ffy2mpX/AASwsLNhkRXb9j/MXBtaWRsV74gFnQ0gURUJIAEkgASQgA0ECCcHEHZtm+K2/Ye9bKn4GxtMlXlVLOwsWEL189fHZN8vB708o5/mwV9A5uDTOQvwoSgSQAJIAAkgAUYJsFwkwK0SdNznzpH+jDoqxcaxsDOzOJrI6InJvSdUJvjcEM29p6V4KTE0JIAEkAASQAJIwECA5SIGXr2aP3rtXrKYCAiI/5CoYGFnYrV1MsW89JDFIdkHT0lIleZDuiYwVySABJAAEkAC5YIAr1FtcBzaZ7742zELykVCFJLAwq4QJFIul6ZNWTo46+CpLfiqlcIVhCJIAAkgASSABEo5AfGML8Cxa7umvOCmd/OHSpJkbwBwyfdvYf//3yMN/00QxO5SnlqR8LCwy4eE/Ptv18zrT1LTxs0sa+uI8SIBJIAEkAASQAKmCDiwQdCqNrgf2H6dLXUxFG87qMIiCKJM1UplKliqi2CNHPnihZP80IUM+dx11qijDhJAAkgACSABJFDSBNgEEM58YAlFwKrsBM6jWoOwaQfg1GxnS2TBBEFcscWAPXWxsPs/7YztB8i0cbPsyR59IQEkgASQABJAAjYSYFUXgNOYFuDYdTBw63S00Zpx9bL01A4LOwBIC1k0J2PjzwtBp2fkgkCjSAAJIAEkgASQAH0EiCAOeP+6CzjVawIhcgaCxaLPuBFLWNgxipde47lvYhcltBwwG0eA0csVrSEBJIAEkAASYIKAY0grcFu1A4DNZcK8UZtY2NkNte2O4hr2idI8eBZguyW0gASQABJAAkgACTBJgO3tAP7RfwJw+Ey6MWa7NUEQN+zt1Bp/H/SrWPnaXQ9l3y6tD3p8BWvNxYM6SAAJIAEkgATsSYDfqAp43ztjT5fvfI0sK61PPtjCTqtQDImr2HG/Pk1WEhcI+kQCSAAJIAEkgAQsJMBrUAF8HlywUIsWcSzsaMHIkBHyEMlO2DRErr5615EhF2gWCSABJIAEkAASoJkAO8gZ/CMe0GyVkjks7ChhKiEh9ZMXZHy9XgAkWUIRoFskgASQABJAAkjAGgL+saeA7VvdGlVbdKYSBLHaFgP20v3gXsVqLt2pF9dh6CN7AUY/SAAJIAEkgATKAwFCwgbRsEogaFgHBHVbg+rZLVCsPA/aZ3K7pidZ3xskX6+1q0+Ds7JyMvaDK+yS+k8gc46dt/sFgQ6RABJAAkgACZQVAsKRFcEhuCPwm/UFlocLsIRCIPgOAIX7xZF60P77FBI+GgG6p1l2SY9T2Qv8Xl23i6/8TrCwszty8w4zNu55mvbV/NrmJVECCSABJIAEkED5JyD8pCII6jUAfpNuwAp0A46rKxBSLyAIyxr+5r54CHE1BtoFGCHhQ6DsmV18YWFnd8zUHWYfOXsnZdg3TUmVmroSSiIBJIAEkAASKOsEBATw2/mAoE594NZuC5waEuD6BQDLPQAILn394OTLF4J8+s/M0yIAAhLOAcuzEvO+8nlIHT3tkXvoigZ2dWqFsw/iVWzqyO/7ZZ+5ckyflGoFIlRBAkgACSABJFCGCLiwQDxuEPC7NwVeYBCwvSu9fY3K8EeXnggxrq0Z9vLWvHhha5DOCbOLr3dO4ho1Bn7Nds/d966pZVfHFjorV4WdYtnWydoUOThNGga8Cv7rDSyyDp5+kvb1wjpY1Fl4ZaA4EkACSAAJlDkCvOZe4HXmKLAkHiUSu2zBJFDMP2sX34HaF0CwOXbxZXCS1Lc3KE/8DY6jB7x237W8it0cW+io3BR2WTsOj0gZO+19+S7q1xm4taqAYtk2AJ3OQiwojgSQABJAAkigbBEgxHwIlNt/71l+SjpZCsS4tLALuAD5bWCJ3eziy+AkbewXkLnzYp4/pykjk93WzvG0m3MLHJWLwi5r+2+eGTv3JKpvP7QgdRRFAkgACSABJFB+CIgXdwLprK0lnlDCgGBQH4llPA7fe3uB26g5437eOZDPWgHyJT+9/b8EAe6HNmY6DOgmIQiiVM0lLfOFHTlwijAxPSVH9cctuy0uOkICSAAJIAEkUKoIEABBWfcARJKSDysrHSLFTQEYLnfEM1uC9Ac7HNb4P9HMQzsh7ZOlBfh6ngsDYZfW7NJU3JXpwi73TczJ+Kb9u+hTZbySv5IxAiSABJAAEkAChQg4EeAwrArwG9QDQY0moE2JhbQpoaCLzqQVFctPBAExT2i1aYuxKHFdIDNybDFhXpdDQJDqOQCba16WBgnVrZOQ2HJKQUssFnjfOZIpaFLXmQYXtJgos4VdytgZD7P3n6xP5ihpAYFGkAASQAJIAAlYTYBHgKCnNzh27wncOh2A7e8KLCdnIBzEQBQqPEitBpKHfArKw/TNPOXW8ATf5zesDp9uRfWNw5DQejrdZovY840+DVz/aoz7MTjQvnkIsZWM9Orj88BxSM/27mGrwu0SiBknZa6wy/nj5jHZ1KX9NA+flwZ+GAMSQAJIAAl8YAT43bxB2KwFcKs1BW4df2C7uQHbzR+AQ/3lUe7jPyCu/njayPEbVQHve2dos0eHoRj/RqCLVdBhyqQNzzMbQNitB6M+3hkns9IhyqmpUV8sNym4rZjW22H0wFN2CaYYJ2WmsFPMWddEEx33Z9buoyXNDP0jASSABJDAB0CAXd0RRG0aAbdaY+DU9wJexQrADqhV5AmcVSi0Gojk1rRK1ZhSaSzsZD9MBcXs47TlaMyQ46Rm4LZxH6M+8huPDqgF+hjjgw64tauC+57V/fkNajKbdFl/Yqe88mfbjDW7QpQXr/cns/G1q92uXnSEBJAAEvhACQi61gXJ3DEgaNmTUQKRRGXa7JfGwo7MlkG0f2sgZQxOfBKzIDD5ERA8EW0sizOU2LMDqH6PNiki6NwKvA5u6k24OJfYk7tS+8SOlGUGZ+w7tkyxeHMzXSJOjLDLFYtOkAASQAIfOAGHia3Aff0Oxjfkk9lyiHJsTBvt0ljYGZJLGT4GsvdcoS1PY4Z8X/wC3GpNGPXxznjal6Mg88drxfriNax1x/fBCfv1YSkUTakr7EiSZCV3G1NH8yrikfaN6arYLiuITpAAEkACSOCDIuAvuwFsCfN9ZzWPL0J8/S9oY1taC7vcv69DXL1RALkkbbkWNuS2byE4Dh3KmP38hhVLloBs1i6zvqSLpryUzJlU3awgAwKlqrAjL1wQp5+6Lc9Yb9/5bwxwRZNIAAkgASTANAE+CwgOBwg+H4RD/EHQpB4AmwXqRy8ge/MTIFW5FkXAaecMfuH0nVQtzrl8wxyQT/7FoviKEy6thZ0h5sRuPUF17iVtuRY25DCiAbiH/cqY/fyGs34+Cqkjvjfvy9AG5doBhaBVI7s3Fiw1hV126OEeqdNXnsaZruavF5RAAkgACXyoBIRjKoJTjz7Aa9IDWG4ebws7w2lUglUACZmRDnHtOoD2URZlVNJ1PUE8OW/MOOOfpK6DQXn+Hm1+eHX8wefJZdrs0Wko+9RuSOm9iE6TBW2xCQjSvmLOfj7LyhvnIKn1RGq++DwQt2kjcbn4E7NHgwtFUyoKu5SRU4dmHz63j8xiuJkhtaVAKSSABJAAEihhAoIBAeDQtg3wm/YEwscV2GJnIBxdgWAVLOCKCzP35QOIqz6IciZe5+aBoMtnlOVtEYyt1Ry0z+nbP86p5gZ+L27bEhJjuoa+fXENm4P2aQZjPnyehAKvThvG7L8znPvPXYirNoSyH5arFDzXzKwmGPHRP5SVbBQs8cJONn/D6Ix1oTv1cuYW3EZGqI4EkAASQAIME2BV5YNk0jgQdGwF3IDKQDhKafGYOn4IZP10l5Itn6srgNfmI0qyNgmpcyBSUh9ARd/MrdJc2BlYKbasB9nEjTZhK07ZZcs0cJ4wjjH77wzrU2Mg2r29RX4EXduA16H1zQix+E+LFK0ULvHCLrZ6ZzL3xRsrw0c1JIAEkAASKMsECBEH3PbNBVGvgUBw6B8Npb53GxKafEoJkV/0eeD4V6Qka4uQ6vqvkNhmhi0miuiW9sJOlxoLMe7BtOac35hoUD3wOHiEMfvvDet1EMm2fNKFsEf7S16/7+jIfIAAJVrYpY6ffSxz2y/97JEo+kACSAAJIIFSRkBAgFf4RhA068ZYYHp5EkRLW1GyHyB7ACwJ8yM/U6d+AVmrL1KKiapQaS/sDHmkTw+BjOXMtHcjXNgQEP8ACL4DVWRWy8W1bQy51+QW60uXfHtWMvPL7hYrWqhQooVdBFQ6BgBY2Fm4aCiOBJAAEihpAuwqjsBxd30fhuZFLJDpOovC4jWqDD73zlqkY41wTIW6oIs0s4ebDRAgewgsJydrXFikE9+4G2juv7ZIx5xwWSjsNC8fQLwFex7N5Vz4e+8/NwG/CXN/JLzzl/LlIMj+0fLT04SDEDx+Wb9O1KfjFEtzs0S+RAu7uNrdj2n++gcLO0tWDGWRABJAAvYiQACwvAR5s1BZEk8QfBQIDq3aArdmayAcinZxkK2YARk//AZkhoZShIJ2zcArnPlxUIqlX4Js5vniY+KxIO+JnciRUuy2CMVUaAi6SHr3lZeFws7ALL5ra9CcT7QFn0ld51mfgsvi+YzYzm80Y808SP/WuuuWW6MyuG1eXF3QoQlj/V9KtLAzgIqp0oHUvopifCHQARJAAkgACRRDgM8ClpMICKEjOIytBqJWrUHQ4iMAkdgibDnnD0By99kAFM4F2KuwU104AoldphWfh4D99omdgNnRVKRGBVH82hYxpSLMqeoKfi/vUBEtURnNn39CfDNmmgkLu1YDz7OnGc8v5/hxSO4/1Wo/ogHdwPPwZsbqL8YMW5JxysjvyawwO2x6tCQolEUCSAAJfAAEOMFO4DZzEgg6DKdtjFba+LGQ+VO4WXr2Kuy0ifEQ69222HgIITfviR3BF5qN2xaBrEPLIPWTHbaYMKrL8hZAQPxftNul2yCpzoYoQT26zb61J2FBkIz5riLqR/cgocFgm3JwChkV7rZutmXHayl6LBWFHUmSTjmnLg3OWL/7J9XFGxRDRzEkgASQABKwhgDhzgH3rd+AoPMAYDm5WGOiWB3ltVOQ1DbErF1eXX/wecx8U119RjpEi5sWX9g58POe2BFcntm4bRGI794NNGfp3V9niKesFHaGWLN+/gFSR4TagtGkrmf4YhC2s63oMhdYbsRziKvYx5xY8debgA9et369LmhQi/bme6WisHuXPZmY6JD6+YJg5eNnp3RRcTZBQ2UkgASQABIoSkDYqSa4HdgKbFcfxvBQHXDP9hWBf+wTxuJ4/7uFwutPwlEIAfIHQLDpb7mSP8EYn6agS0inPeeyVNjpVTkQLW0IoNLSzsFhZA9wD91Au938BnWpMRBjYS87YwGxfTwhIP4m7XUY7QbpoKlVKIakTZi3LGf/yQA67KENJIAEkAASeEvAP/4csL0rMY4jvltr0Jwzv0k+IOUPYLkFMh5PbOMGoL2fadIP4ez49lWsBZMtrAk6SlwDyAzLZthS8VOWCjsgSUj+7GPI2Ud/Uc9rHAg+d/+ggsxqGVKZCVGiBlbr51cUdG4NXhumuxE1aqTRYhDs1MeOlGXVk63a9ih732/A9vECXuPay1yXfLOOcHRMKi6RKGlDUi+jNmKN5ekKgtZNgOUoAl1iCqhu3AccUUbXZYJ2kAASKAkC3IYSYHsZ5qGy89yTag3kvkgAXZR14xd5bd3A54p9xk6lfzceMlaZ/wXrcXQSiPqbf21rK3/Z8jGgmH7FpBmW2AkC5A9tdVOsvj7xNUR7M9OOo0wVdgCgl8VDtG97AKVlLXLMLRDhyIbA9McAXIE5UZu+j/KvAWQsPQW6y+YFIJ74KW0P2mgzVByh5EFfbc8+9PvY/DLS1TNA8u1Yk/7TZ6yMUizdSumJHb99i0cex7Zs4kicd77zoUuXr0z/btmnWT8f84Jc+h/32nRFoDISQAJIIB8BdlUn4Pr7A9s9AAS9KwO/Zi3g1WgJYKLZqubJFZDN3gnKkzct4mjPwi5r64+QOmG12fhEo+uCx86jZuVsFch9fB7i6n9p0gyvmy/4nDFd+Nnq36Cfuf17SPucmVyZKOz0mWmQ9vVEcF29Blgu9L+6j2/VCTQ3I+lAW8CG16UFIGg/jHa7+Q0mj+4GOaH07ZV0D12+zHHUAFrGkdinsBv2DWl4Wlf44zDq49keoSt+KPzvOZdutUr5eOJ1Kk/r+C0agM+tw6YLxFmrUxQ/bHFjdIXROBJAAkiACgE+ARx/KbD9AkDQKwgcWrcGbsPuQHD5VLSLyCi2zQfZhL0AJDV1IoAHgRFPAVhvnwAy+cn5/SIk9/zCrAu2rzv4x94yK0eHQCSnCoDOOCyHr2qB+4aiv6fo8JtngyQhpmFd0D1S0mYyvyFGCru0GIh2aw9uB2eD46CRtMetunIAEoNn025XMLAeeB1ittOGYu23IPuGvuuF7esJXr/9OJLXuN5uW4HYpbBLaNR/hOr+kzBjwXoc3rzQYUC3ee++Ux+/UCfpizlPDK9TqXykq2ekSr4d616cbLRXc5KqPSo+UQYJIAEkYAkBtpcUnGd2AOdR3wPh+N+0BktsGJUl9RDfsQNoLsdSNuUfcxLYfjUoy1srqH50ExIaDDerznIRQkDaU7NydAhESWsBKVcbNSVe1QWk326hw43xpVJmQZSoPmP2mSjsDMFGEpVB1LcWeBynr4jJDyG2TkvQ/pVMKxdOkBv4RTC75UB19iAkdp9Fa9wOg3uB+9SvJUTjStT2oJnwbpfCzuA7vvUgUn39vtEw3MJWgNPIj4mc89fJpC4jLAIlXTkdJN+NKzaP+GYfk+o7jyyyi8JIAAkgAToIeN/dCvzGnegwZdxGVjpEujYFoDbsATzOLQZRF2bbQRgCzY16BnFBfc3nzQEIyqXvlVZxDos7keq6Zxg4fbrAfLxWSuhSEyHGvbWV2ubVmCzsDN4D5NeBJfYyH4iFEvLNc0E+ab+FWmbEHVkQlMlsPzttZCzEVgimN24AcFk7C8RTRttUm9mkbElG8tW7PpF9+8MBS3SoyLJcJOD5x54QQYOa643Jqx4+25bQuP/noKN3gyaV2FAGCSCBD5gAjwV+kReA422HE58VmoM2MpUSbMniySCZ9RUlWVuEDPuzop2bUTLh92QrcOowWPz+P4qYoLagi4o3GpP31YXAb8PMRASDQ/X185DQxvQeP0qgihFiqrCLqVQXdG9yQLx6BEi/mWNrmEX0SXUORAc1BDKR3r3wnqe/AWEP5ngzVqjzuOC6dfEq59EDvrMWtt0KOzKdFCcO+EyuukT/Xgq2tweIBvUId1s/p0AX54ztBy7L564P1iXQ+5jXWtiohwSQwIdDQDSqNrjvPAYEwfxtNqFLH1BfeE4JrsOQpuC+n+YnJCY8x9SrD7onWWbjcprbBFwX/GJWzlaBjM1TIX3ScaNmmC4u0+eOhoxFV21NwaQ+Y4Vd1fqge5UFvGb+4HObmWbSqaMmQ1YYvaPAeJ19wec8c4dh9BlpEC2m9oeLpYvOqRQAPveOr2NLxVMs1TXIM3/HyRdVxrqfx6WFLPjJmkCp6BAiAXD8357c0ckUoE+mrS0MFfcogwSQQBkkwOvkCcKmjYFbrSlwG1QCtlQCLCdpXiaGiQWqC+GQNn0DkCmWtTbwubkceC0+tguRzN2LIG0ktT3XnPoS8Ht4zy5xpX41BLI23TXri3DjQGDScwCGe8hp7p6E+KbGf1cGyG8CS+xhNlarBHRaiPKpC2QyxfflVjhhqrCLrdsUtE/TATgAfq+PAiewrhXRFa+S+/oBxFUZRKtdIm+SyAOrDyaZC4ZUZUOUkKHRaADAa1I31ffusWLPD5iK0a6FnWzirED55gP0n202twL4PRJAAh88AW5LN+BXqwrcqg2A2yQQeBUrAtu/JhAc8yOkcv99ComdPgNdpPmnT+9AM/0EKP+Cav+5BbHVPqO8xgHpV4Elpb99ReEAsnZugtSx6yjFFZD9AFgiZ0qyVgvlqiDSoTaAkRo9iGRun58uNRZi3Onfj5WfA1OFXUKrjqC+GZXnymFsB3DfzsyzmaS+vUF54m+rl7aIIgvyRsSxnJ3os5nPEqnXQhS7OiO284wSBEgWTcmQzp4ottSJXQs75Y0HgYmtBmJhZ+kqoTwSQAKUCXDqSoDr5wucyo2A29QFhA0bACeoDhBC24qGnHOHIbnbdMpxeF9dBPw2QyjL2yoYKawCoKLW98T75mrgt6BwsMHGoNR370FCU2oHNfyTrwPbnf7N+YVTiAmoD7qYQgW6gAVBSuY226ufPICEevQ+kSqclz0KO05FF/D7908brwrj6jlnjkNyj6m02vY4EgKijybRajO/sbg2jSD3uk0HWIuPjccF922LQxxHDTB6hsCUsl0LO0MQEZxqJGjp3STJ2KqhYSSABMoEAU5VV3D8sjs4DRoKbO+qjMWcNKAPKI9Q28sm/bEfiL9YxVgshQ3HVmkI2tcZlPxJVowEyXf09w8r7Dw3+iXEBfakFJPXxdUg6Mh8sRlfvyNoHr99AvXuQzhyIDDzBaU4rRHK/nknpIxYao0qdR0eQJCa/qeOSd0+AuW5/0Z/+b3cC5yqzanHRVGSVGVBbOXWoIuj/lTcnGlOE2fwu3MPgGCZE7Xq+7QZgyFzGfPbGrzOhn4u7NZ2O9UgGSvsVH/cq5SbmrhG9yY2ntey4RJRu6YxhqASOn1Gqi5a1i2dajIohwSQwIdHwOGLFuC+YTvjI4QMZHMun4XkDtSeAPD7BoD38Ut2W5CE5p1BfSeCkj9R35bgcfxnSrK2CJHZcohybEzJhNO3TcB1FfMHKBK7fwqqswV7nBESPgTKnlGK0xqhlLH9IXsn8736mHidnNxnGOScvPM+bV6vSuBz8pw1GMzqZP20CVLHU3t1b9bY/wUCFHeA5Uxj78h8jrP3L4WUYe8HXlENyWI5TkV/8Dr8YzC3YQ1Kp0EYKey0MfFRcY36Bbw7vMBvVh+8J37uSAzvmp2x7RcybTzzfylaTA4VkAASKHsEeCwIlN+z+TUr1cRJZQZEOTUyOb0gvx3CUfh28zaHS9W8TXLJvcdAzilK933gNfYGn7vXbPJHVTm6cg3Q/0vt4Elg7nNKex6p+jYmJ1vzHSi+PVbgK5arCAJS6R9Ib3BC6vUQxWbuKXL+RBgp7Pp+Cjkn/iuEWVIBuR2nCQAAIABJREFUBKT/ZcsSmNTVJUdCjE8nABq7k/n+exq4FasxEm/uoysQ12AMI7YLGxV0bAles0dzifbtzb7ypL2w08nkshjfVhIyR1UgLmHPDlqv09u5OYdOBCR9+n0UaKj9oNuFGDpBAkigTBKQLvkIxDNW2DV22awJoFhywbxPATuvsGMJHMzL0iAhXz8H5CEUn3iJWRAkZ25PWf505EsngHwmBV4A4JdwHjheFWmgYdqE+vYxSGhRsEUY20sC/gnMvFJj4sSnqeyYKOxSR34PWbsLzrf1ubkMeC0GMLJOad8Mh8y19L3Vc90yCpwm0Dsh4l3i+owMiJY2BNAzgqKIUemaWdmSb0Y7mvNGa2GX8mmId/aR8/GksujIFk4FP/CPuJLnL/2zqbUzT/3xVC+jth/EXBL4PRJAAh8mAc/zO0HYuZ1dk1devQpJ7UZT8hkgfwAssW2HNig5MrwmPrcLkrstoSoOfn+HAac6c5MQ3gWiOn8YErtSO3TidfcXEDRuQjkHawRJjQqi+LULqLK9XcA/nqFDARdPQXLnEGtCtVjHXoUdy0sEAXGPGGlPo/n7IcTXHGhx7qYUOG2l4HfFfMsdaxzqlVlvCzu1nSo7FgEOw/uHeIStLPYwBb2F3YjvyMKV/TtY3JqVwe/5uff+lMcuBMvW7LysvsYMcGsWCXWQABKwjQC/mzcIatcAXrO+wA5yBrarJO/mT2o0oH0RAWmzF1JqWEs1Cq/L+0AQzEyTUFMxaOP/hVjfrpRC9Dw9A4Q97POqRvv6T4itQn1ygnTrUBCPX0gpD1uEtIkJEOvdhpIJ97Bp4DBiHCVZW4RiqjcA3cvM9ybYAV7gH3XdFpMmdRUL5oNs/l5GbBc2ykRhJ1s8DxRz9hWJ319+G9hiN9rzIrUaiKnVAPT/GJ/pa43DgNQrwHL1tUa1WB3DHwnR0gZA5tjvDSQ70Bd8ruwdwwkK2GUqOFoLO9mcNQvkizbPNebMKWRUuNu62QUmQ5DpGb0Seow6qb6Nc1xpv+LQIBJgkAC3iQT4dWoBt0oT4DbyAW7FIOD4VgFCUHzPKH12BiT16wfqi9G0ROfz/Ffg1WhAiy2qRow98TGl6zi5DritK7ifi6ofa+QiJdUAFNQ2KAm6NQKvMwetcWORjj5LDtFO1A5QOIytA+7bmeeV2LE3qC791zONE+gLfpHU9idalDwAJPbsAKrf6bnezflmorDLCF0B6aOL9q7z+PU7EA0Yby4kq75XnTsMiRa0FjLnxPPGLhC2bGtOzOLvSZ32bWGXqbRY1xYFUe+ODz1P/tTQLoUd+SRKmvjtnHTVhRv/+WOzwXFIr+fue9fUMhZEfPMB4erbD+37LsUWoqiLBD4wAoSYA8KODYHftTEIm9cHXrVmAHzr943p5SkQ7dUaQE2tACkOt88/R4FXhf5O+OaWOGVCH8jeSq3tSaD2byDY9jlAEdekBeTeSzEXft733Nq+4PuUmWImfwCGX35RHGqNXAlfLgRGPwVgcSjlYK1QypAvIfvA+ffqgsE1weuXE9aaM6lHqjIhSmi/PzzsWdixq4vA7+ldIDh82rkZJr5Ei5vSZle69FMQT59Pm738hqKDGoE+isFedkaiZvt4QkD8TZMP5mh9YvfOf+rkRccyN+0Bto8HuG1bDKIewf2NEU0d/n3TnPNX7ugSqQ2vZmRV0CgSQALGCfAJcBrfEaRzZwPL1Y9WSklj+4ByJ7XCqDjHfvHngONdidbYqBjLCl0CqaNNvgkpYCJAdhNYEoZGVRUKNrnfQMj57SGVFIDlJYCABGZONxYOIGl0J1CGUutN7594AdieFSjlYK1Q5t61kPbZ5vfqjtOagduyoq8brbX/Tk/94CIkNPrCVjOU9Zko7JRXD0FSu5lGY/D99wRwK9akHJ8lggld24D6fIIlKiZluU3dwPdOwRY3tBgGgJRvP4bsNY/pMkfNDo8LFTQv7FvYUYlMee3ui+Te46rp5f/tc6CihzJIAAnYh4DHb4tA1IeZyQm62OcQE9AHgNqgBJMJ+ydeBLZnkH2A5POijY6D2EBqLxp8I84AN6iKXWJM+2IaZG47QtlXYOplIFz9KctbK6j8bQ0k9dtCSd3r3g4QNGJ2/Jbq9m+Q2OLb9/FIt/QH8YSVlOKzREixbTPIvlhriYpNsvYu7KTLPwHx9z/YFLMpZV30U4gJ6m/zPeKdff+4M8D2of/nMHPvPEj7jP4/CoqDyqtfA3wfnSodhR1JkoRs+GT/7NvPorSvqP31xsgVg0aRABIoloDDpIbgvvEQo5SiPWuDPrlgWyRLHQZm/gmEo4ulajbL6+QpECNtQcmO17kNIOjSg5KsrUKZB7dA2uA1lM247R8FjkOYaQVROIhIojKluFx3LgGn0cyO39IrkiFa0vJ9PG4Hx4LjIGondykl8X+h1FFjISss3BIVm2SZKOxU1w9DYhvjbAgfNgTEPAeCxbYpblPK0e71QJ+aTYttj7PLQNSV/hYt2qcXIbau/Z7KGmCw3KTrAlPvTTEFhpFXscac5Vy61Uo+c/Xv6juPnIG08c90WpYZjSABJGCKgPe1UOC3pnaS0VqKcdXaQe4/cdaq5+kFqp4AwRfZZMMaZVKdA1ECanv7xAs6g3Tuj9a4sVhHdes3SGz535MocwY4VfzB75/L5sRo+T5KUhNIhcasLaeJbcF1E7XX3GaNFSMQW68RaJ+83Rvlc3sl8JoZ3TFkiwuIa9wEcu/LbLJhiTIThV3ek7NA02y87m0HQaMC5yItCblY2aSx/UFJ08QO58m9wGUdvVMtDMGTulyI4tSgLWcqhiRzJq2TLppSsoVd0rApUcqj5wKM9bejkgTKIAEkYF8CPg9PAK8+M3tn3mWSPH4Y5Pz036giazJk4hcZ1ThimtQF3b0cs+KsagIIeGGfvWy6mGcQE0B93irLzQECUuyzPyjGuwnoEs0XOfyOXuB9kZnWI/kXK/nj/pBz9O2YL79nO4FTk9qrdbML/n8BfVosRHsG0zpFwZxvJn4ezBV2zt90A5fVm8yFZtX32sjHEFvhY6t0Cytxm0jB909m2qtFSaoDqTA7EIKWPAxGuLWqrvN7dqbkCruEdkNI1RVmGj/SRgkNIQEkUICA528/gLDPJ4xSyT6+HlL6b7TaB6+1K/hcs60wtNo5AMjXfwnykP9OVhZny56vjCPFVQAyKL4VYRMQpH1lCwbKuvFduoDmwhtK8gEZd4DlxMx8z3cByKbOB8Xqt/3lAhS3geVMb0+2nIv7ILnzPEr50iXERGFH5iggyqGRyRAJCQcC4u8CISy+1ZG1OcZWbwnal8nWqhfQ84/7Hdg+9I93i/GtD7r4LFpipGLEcDDV968zM9gukmXG5Bl9FRvXcmCo5uaDkVQCRRkk8KES4LX3AF7lCsD1qwosv5pAsFjArpJvaoxWD7qIHNAn/Qua149A/ewV5N4y/+TDFp5O37UE1xXMDokvvM/J0ngFn/iB1wH77V8qHJ8+/iVE+/akFLbPi4PAq2b6lyMlIxSFErt1BNW5KIrSAB7HJoKon8k//inbMSeYsWMWpI+j1jfP58E24DXoaM6kTd9n7t8BacPe/l5koiBKmzINMtdRP8hiUzL/V2YiD4Npc/sj3Y7OA8f+n9GRQhEbad9/BZkrz9Bi22V3CDgPn0SLrfxGYiu3Au2/SbTbLc4gr0FN8Lq0dyFbKi7y1wOjhV1i15Gk8px9Bk3blSg6QwKWEmABcOtLgBsUANxqzYDb1Bv41asAx6+aVZv/dSlRoLx+FZSHL0DO+T+BTKX3NQDhw4WAqMeMD2SPqVgfdBHW/aUrWd4NJN8z8wqI6vJGOVYDMtt8Pz6P0xtA1MM+ByjSxo+FzJ+oF7zsGg7g/+whAMGimrZVcvq4FxDt14uSruvuaeA0nNkJFNo3jyFj4yHgNq0ATkPGUorLEqHEzn1BdfGZJSo2yzJW2ImqAChNPwUWfdIMPA4wczJUF/kYYqp9DGB+e6ZZfg5Dg8F93w6zcpYKxNXuArnPqD2NttR2cfLcGpXA/Zd10/n1ay7PL8doYZc6cV5o5ua9+MSOzpVEW6WeALuiCLgBfsD2qgj8LkHAr1UduNWbAcvZnZHY9ekJIN+8EbK2/Qb6OPrG8PhFnwKOP7XGstYmltCyG6hvvbZK3WXzYHD+crFVunQpRXvUB32K+cJUsmAASOYafWtCVyjv7SiWbQDZjA0W2Q3IfgAsEfMzbaPcagCZZn78kvOk/uCykf72IxZBsVE4pkp90L02f23Y6KaAeoDsOrAkXnSazLMV16gx5D6Qm7brQEBA3E1giZm5x8W37AiaW9SfQpsKlFNDAn7P79HOJ6nvJ6A8cb9Yuyw3KZA5KiBz6J1SQYidwHXZd186TRj2/oQWo4WdIcvE7qNJ5Rnmu5vTvlJoEAmYIcDy4gPb1QVYYg8QfFQBhA3rAb9xdyCc6N2rQ3UhDCc1k0eOBeWvdwF0FPdYFWPc4+KPIOrYmap7q+SSB38OOQcvWaXrdXoBCHoMs0qXLqXYqm1A+8p8E1V+Dx/wPn2VLrfF2sk++yukdJ9hkS+/xGvA8fS2SMca4biarSD3b/OvrARdK4HX2XPWuCgVOqQyA6JEJic+MRYjE4dAKBV2ACDdNA7EE6cxkptsyQJQzNpDi22/fw8BpyK9ayNbPQUUU08ajY/fujG4rJsdLmhcJ+/ocPr0la8yftxbmVSYL/rZvl7AcpeGuyydCqDVQ+auX2srz1xxI1VF/4D3vXt8LK9JnZ0GH4wXdlmhhyenjJ25DnTmX1fQsmpoBAnQRYBDACHiAMHjAcETAKuyIwg7VQBh06bAb9yD9mkMdIWtvn0UEnvPATLVtqd30oUDQTxnKV1hGbWTsWcFpA8vOoeSilOfe3uB16g5FVHGZNLmjoLMRdS2mwRqXwDBZnZUliFRzfMbEF9rhEU5ex6fBcK+oyzSsUY4oe3HoL5m/hQu4WcYLfaM8dfD1uRARUf78ibEVh9ORZRWGaYKu/g2rUFzPbHYWAXtqoJX+O+05vPOmD41CqK9OwLQsONEunUEiMfPoTXOnNM/QnKv1UVs8urW0Ps8PikhCKLAJIbUKUtGZG4MCwOtibqIRYDDkD4qj31rhIWNJnYYtlZ56XZI/n8nhALwvn04kl+vRt7IFsYLu7wKddoKUrF8G60g0RgSYIIAv6cXiMf0A0GT7sDyMzremAm39NtUKiC6RivQR1nfAJjXyQN8LtykP7Z8FnURDyCmonXNaP0iwoETRO+oM0uT1dw9AfFNv6Gk5vtyP3Cr0jf/0pRTfUokRHt0ohTTOyHRuKrg8RMzv5TzByJb+S0ovv+NUmz+sSeB7Wvf/mCUAqMglPP7Nkjuaf9XyUwVdkl9e4PyxN9mMw9ICweWCzM/k0ndu4Ly7L9mYzAnIAiuC16Xj5oTs+h77csbEFu94B9ThJAPQcrnJmusjO0HybRxxke1OX01HNw2zjOpGymsSb5vH0cA+EVeBW6g73t5uxR2WbuPjkgZ8V2YRaRQGAnYg4CAAOm8buAweiawJRIgeEX+QLJHFIz40KfEQVzLbqB7beWeDjZAYMZ9IERiRuLLM6rXQ5RvTSATLf9T3D/lOrDd6N9PZEmyec1JHWsCqMy/+nb/fSk4dB9oiXmrZaM8qwGZbMFbEj4BQdnPAdhcq31SUdQ8PAvxDamdSnQ/OQscejH/FJFK3JbK6KIeQ0wQPf3XLPFd0oWd44xu4LaEmQNNGXu2Qfpw24tldgUH8H9j/qmxJdwNsoVPDnMq+oP/m3CTNVZuTEK7uBpdwsmsgr0wuTUrg++GhW5Ep2ZppmKIqdye1L6Ozvua7esJ/k9PSQgXl7fdtu31xM7gKKHzcFJ14YalrFAeCTBGwGFsc3BZuhzYbr6M+Shpw9rYfyGhY3/Q/WO+ka6xWH1f7Ms7xcvkJ6F9J1CHWz5i0D/9JrClHkyGRsl2bMVGoI14f081qSOZ9RlIFtunr1niwC6gOmzZKT3/pD+A7fE/9q4Duqnqjf8ymtGZ7nQkKcreew/ZQ0BEFFARZKOCgAwRBRRElM1fQZYgoAiIbNmC7D1lrzZJ927TZif/k2IZbZp330veo2Bzjud46O+b9+Xlu/d+Q0VkM1OQ3ZiHOEktInL/Twci6BvnJxpEDJ4xKKldDxgOctOYutBUtgK79CEjkLtiP6VHvSqHI+oGO7/ztqxkqAObUepAAlDEbYVAWZ0ESozRxNSENe7xe1ZY6SUobu13eXimrdHFbr566ykZXi8pVkffP+xyRxMX1tBuS3kY9wUvn5nlP6R34JNMnhJq12ikhnvxix2DuSW1ayziBfpcJLXKeOXWqqzp/xtgz9EhaPFXq0UvK59SLG3UtG9yF631/DA+UgXLcGUeeMIDfuM7I/ibeayfUJQGpxvPHEZiI2btHEJ3zIRPV2ZXpaS2pw34ELqf6SfKK3POgO/H/ZzYonYl1O8E03nqyl6fvrUR+uvvpG5xC5f11afImkpPVsQ/myCuVsctuSTE8bUbw3w5jRLq3aMuwrawO6+YUgk3AMZTu5HYZKQbHOiTshXYZQwfhZylBFf1AiD6ziYIy7HzHKUNehu6n9wfeBDwdWcEfsa8ObqzlYmv2wLmi48LqRxNhJUJJ0sM7LIX/7o744MvOhXnZZ9WDve/LGn1s2evuJYx/puCsUA8X2/E6K4Wk1HwDzkrN1YynrhwU7duG2B82CyGHxYEUd0ae+Qb5i/gBQS4fOvm7z+6JbX3xz1sGQ93rfzQQIQtnPKK9O3uj8phE1v3bWU4dIa8uRL9Z7qMoswDRB4QNY9CxMHd4Im4nzFKpCALoNxls5E+jH6eq2zKQMi+ZPfUJHvJPGR+sJi21SrDZfDEPrTpPE2QOnQY8pYfpGTLj5ZCqXk4wortj27tb0h773NaYsK2LYB3d7I+c7QYFwEnd+0D/S7qlhPCmoGIvszOCCh39KdDm9ztdeh3crPmDr0iz8yDqEF3OioSYTNGTUDO/8jy0nyGN0Tokl+J+NIF6Q/tRXKbD+mSFcN7VVEh6jr1d5aOoKTWPWE4fOUxCY+HkPXzs/z6dHvqNM0B0P26s3/6R1NWF8ZMT8rxHfQmQlfOchoQZs1fuSVr8rwejrYpjg8/PCRJlXy6WDl7AXHyGx/a8zfvcWqDuFHtfZGnN3csyUDd3JW1MuYsv2RNTH0K4vNOd4T+MLU8TyYryHZMbNCtleHs9bLAjs6TUoZlxQOhv82ET292T6FYUdwNpnaDDvH12sByPYMWF+lrFRG+lWCnTovr02DTpYNIqDOMNgeV+TrrDZRJlNLvXo7kLk/1By2RTKHeDoGC3Rm8DuGGc0eR1IBeflrQ3HfhP3YaicluYTI+nYKcb8l++LkYLeaWMRTEhhO7kdSMu1O7kA2D4fuW5y/GsqYtQtaXZL0RBXIZFInUgTsTv9v1uVBH14c9g0b+qBNB/FAplCmeDbhTegxH/rYDT0sTCuBVq/IHUV+O/43XtUWmPTu7gW7rgdFZMxa/bbnjPP1E2qX1JfmfK4odeZofqDsmNHxjjy318Ts8cP7nl2Rj3i+G5RnOXP04sWGPBSU5mectRUz+PyUeJ6Z/PN2es9B5XUTgrHGzZJ+OKGiolD3/J3vGmK+ZrGUZTZkHPOqBqDsb4FWem/FOHlXcTWaW2DvQlutMiwsvygsqLXU1HC2mRcD2vCzE+danzYKtLvt0FbHG34AmuhsRWfi+ryBt/zYR1h2QRXMDWiWZToVy/Me3RNB3P7kjlohW/9evSG47hQgbcWI2xE1eJ8KWVlByjy7Qb7vNiXqlIbCDmA9VziXWbkSyZoxH1hdb3PZn9L0NEL7kud+BzDmTkD1+U4l6eVWvAIsmCfbspzqfPMI7qmj9Pux3M3jOJKel4PmHTs1PbttvtKPgzPHxqlk5LfrKLqcdoXmGv898nNiqb4mBHYQClLPcdhrYWdSJqzQV2gwovL4tapHjjtm3a0uZpHPbwcmvj5jj9kqUMSh1HuD5CsETP+zz5qgolfSJhqh8DPj+fpBUb/KUvsbrZ2DJzIDx/G0Y/0yG4xTJ5qgI0j98ULn6KNP/Bj/oxS2YKNGPNiu0jRrAci6HlqsVcVsgUNagRUMXnNC8MUzHqfOuCvl6D45B2PIiu2O6Qj2IV0dXhy2eurWM36j3ELyQLKhxRz1bTirUAU9//6j4cRXYWeNvQkM4Wkw2uw9k457tdBEqv1H93XDmLyQ1GkoF88jfWQvsvlqErKlkJ3YOQ8K2fADvHmRtgOgabrpzFQkV3Q/2/b5qieAvPLeRyfphCrI+IjuJLmazQAD5wbVJ0lcauewSbrh4bWneT793EKiiIBs3uKBnnbNPQcD2ZIVFUZD3G50QvvkHp4GdOqbVKmus1uXIMGFMFKwp6QWjNMo+L4YHhNX8EfhFL0iadHP/B99mhWHvUqR+thTWS3mcOCj6/mYIy5FV5nGiEJdCdOmIDWxEq9Fn6J5p8On4Lqta0p1v6v9VEwR94ZlO9J4wLKFBG5jOPWw/4Orj82YThG7kRu84VWXY1eRtZLgK7Bz+0VStBesN6u+7tF09hO/fQOXWUv/3xK7NYdzlusGvJ4xgK7DL274Gqa99RawiqxsvR4uh8jVgjyV/tp0GP37eUGZe8FjTcHcCu8DZEyEbP9Rj7ecKGKUP/3xIzo/ri7V/96pVGb5NmwfJlkzKdOYYzcut7ZZ71C8z4qehDFgqPSDtUw7+7w6AqEFb8P19wZP4sqKnLScd+Tt/RfrExbBrqedJMlVCfm45JPUKprv8Jz8aZTNYNdRjnQqd4z/+fQR9N5lVX2XPXY7McWR5ag5Fgle+Ab+B5HhWlXfkKXcfAv2OQ5RihDVliL7MTv5RUeFZM0Yi64vdlDoVAkJXT4BPf25OllLe6In8P55INC9BS1HdKESef/5HUhovn0ZibfbH38m+7wHZh56/HDMc346k5uQncD5jqyJ07nbiZ48uMH/zcqT0cvP7LxFAmXkRfIlniujSPh4F3SJm+cih6+Zqfd/toaDrh5LwjyLE3MVrWllSsw5b7msKsDyp+HPvV1uv9u7WNt4ZcebUBYeyvvzfK55SpIxP6fKAz6Ca8Bs+CaIKSvD9wwCexzYTlIba83OgP7QfqQMmwZ7m+Wva4GWT4DdkEKUeLyrAeHwzEpuTz3T07l4bYdvotc6g6zvjmX1IbPQBMVnUufnwqkcvh4yYOQNgzs/fImPAcmpKIaDMOAU+B/OEzbeuIr4y+ZVVVOwueKkqUdvgAUTmZ98i+xtqf/FkAqgyn+7z5QHxnLOw26xI6dMV+k13WJXtO7ERQmb94nEZlnvnoS3fm4yvmA9l/CHwg9lLd7FmpUET6OY4QR6gTPgbfLn7etqyk6Gt1AG2ZOpTaKdOFIsQ8s34V/zGDixxF5M66NNDpgvXXnG0OPEb9OZHfgN6/UAZ2JGt2GOUWtXCbo1LoEtWhi/FHhBW9UPglE8gbdea1S8lqQtseVnQrVqHjJElp4CS8noS59OvLkLXPL/9sZjYXJRGLa9F/BIS1gpE9CV2205Y429BE/0qsWmq3DPg+T77HnaFCpv/OYz4GmS9AuVHZ0HSvBexrUyBjqkYSd3bw/inlpKF/8T2CPrmB85ms+q2r0XaayW26npK3+gbqyGs3JzShtIOsGgfQKtoz6qabAV2dosJSW06wXjU9Q2dINIfYX/MhrhRW1bttNttSOzQHKYDKW7Jkc15FbJPFjLjYbPBfP0Icn7fCd0Pu92ezS2qUxVhq2a38apdudjRf0KTXnnGU5e8YX844UYQLUfE0d8meZVTzHKmPKNjmNRBk1J0Kzc6rcZg5qEyqmfpAVGraMgmjoS0fVfwhOJnqYpT2aZrx5EyYDQs55xmBNDWlxcogDLxQqnogUZbeQ8RJPfqBf3mS8TclNknHp7csvhRl6sOWyxBLq4QiDFTNwRmUdXirC0mxIbUALKp2zAEzO6NwHHcdAiw5+UgoU17mM+UMJ2ID/h/2BmB8+Zy2jqGzglQ0Iq34T+IPL+L03WnIcxxapfUtSOMu+lPWSEVw1Zg55BvzUxG7oKVyD+0E6ajDwMqx2GAV4UIiGs1h7htLUibtgM4+g2x3DoBbdX3ADcvdUgm2NhS7sN44wKMZ+NguXQL5vj7MN3UMhqF6GotJa80RsCEoQu8u7Qa48Dp1m1bmTVz8UDz9eLvO2mnlvfke1aVdzuws2/8R5RxdldWzpzl0sLIkfSBK8OVPg8IXvZD4NyP4NNtAHh8QelT8EmNjHlIHToCeWs8M5Q+6toaeFVtWrptZlE7w4nNSGpGfh0r//trSFoSXsUw1DttaG/olp+npHZUYqtyb1LiuAYkNGsJ0wnqWwxpx0YI3+P567IS7TXmIev7/0G/4wCsaQ97YAnlofCqUgO+73eEuC67p0hO9bKYEBdWA/ZM6kBY3LUGIna4396C6+fBmTxHtbImsgXsee4l/pdki1ercog6TD36qzT4whM6qENrw5amc4uVV4OQgoMNr8oPx+nZ8vWwxKbCfOoCzAn3of/7OuyJ7KxXSYoLyythN1thjXOaCVdAxpOI4dOnyzuhq+cUK8WldWJnP3fOW9t3QpblTlyJk6LFzepB0rTuVluODoZTl3qYL7PbA8utFf2vEksF8BvRHsFz2RnWzKZbs2ZORda0XwA3ayuClo2F/xDynC42bXpWvNVR1WFLIDghA+A/5Q0EfelmsjKFobqlS5E2nHrINz/YG8o06sR7rv1KOhrNq0YYoq54ZoPCtY2elJf0ekcYthb0r3f5Eb4cjui77MwfpZLNxt9T3u+N/NXUGxgmsoWqKETHPv/FJqS2p41/H7o5R0nhLxzOkW8XunZOnrdMJOO1bv0o+qQV2Dm8Yr6vPqKt0rGFs951knZNTREH1j51lxdfq2ui6fIN+QtEngX0AAAgAElEQVTn0efUIL7cH2Fbv4SkUelJPKfrytz1i5E+cAFgYH4G7/tuM4Ss/Zmu6BcKn9j8VRiPkyWmS9rWgfxAyc03PeEY0mkJgvAAKJLY+WF0x47MOd8ie/x/pyDAHV85aLO/noHMz503t3+SNz9EDGXqNXfFlR56fQ7iIhrBnu3m7tSJRf+1wM6WEQ+1vDVgZv5bUHoeDOaaSDu3QuDk4b3FzRsWJI/TDuwcRKkDxh/R/bylxZPXsdIOzS3yfT8XO8nLP3RyYnKbfrPKrm6ZL5qnKEWtIxG5ezdQCuZrumtT3va1SO3xJfAwl5T2R1DRG4pbpe/Uh7YhbhCkT/0EuV9tI+LgVUuOqEvHiLBMQRb1dWhV1HMuBZHBUMSfZiqGNTrDmZ1IajSaiH/09Z8grNKSCPuignRbtiKt5zgi81SWG+AJSrwoIuJRmkCpE0Ygb7bnr0wF0WFQaP5bp8EJddrAdKms7Zrj+Q5a/OU7AR+8+yujwM7BIG/bgaM5i9c1h8UK725tfvVv3Xkor5bcaa2vpmI7u+X2g9L0vfrP6RIwvjNkM+eBJ3wxXo6Oqijd8kVIH8b8Olmh3gaBotp/7lkoNNhwdAOSWhL2p/PlIyaX3bFIdrMRcSLq9SitpxKOlgdqWTOi5ylweV8EDJ5OhH1RQaZbZ5FQuS+ReWFbP4T3awX55C/Ex24xQx1e3e2Zp0WdIYgIgiLhzAvhI1IjdOvnIO3tH0nhLzSOH+gPVeZF9puTWbOyhmlUr/xY0ny0F9rLpcS4gE9fheyr78DzKn0Vr+64yNHOIfOTEchZeJgRm+B1H8HvHbITFkYCSjmR3ZiPOElNYi2jri6HV3V2Gzsn9W4Lw8Y4lzr5jmuAkNnrifXmEqitWw+Wi9mUIsXNqyPi6FZK3IsMsOkyoPZrSGSidGhlhC/dSYR9XkCZX09A9ud/eFTd/2JgZzcZoImpC1uiyaO+JGHGL+cF39frQFy7KbwatAM/wDFaUwTHPFfTuYtI7vJwM+I38j0IggPH8INk9fX7jr6j3/kXCXtGmHK457nALvX1Ea2M1+8ehpcQ/ODAfcGfvDdW3L3TtZQ+o27k/barMiMNXyAiYR0/eJWXQxgWAltODvLWcpMzUnBS9/WcFy6oK3w0bHodElq1hOUsvfmnDnqft9ohdAO3Oz3HqU720kUw7b8Ha0YS7HYr+D4B8GpSEUFjPwBf7rR6nbVvQny9xjBfIJvRKpvfA7LRnu9q/6RxuhWzkTZkqUt7g37qC//3S+dpV9rA96BbRX0VJiwXiuj7J1lb1+eFcXyLBjAfo25jxPP3eTj+qbRX79NwvD0vC9qarWG973woPA1Wj6D8UF8oU8jbGDGRURppUnsNQd5m6skvTHXnlxNB0rwCJNXrQ1i7KYTlgiAMiwI/wHULKIvmJrJmrH4nZOmsnTwe79GPVPqnsxfmzPpxFFN9nNEJIsPg3a3tNyFLZ3zG+Cq2KOPs79faMz6a9uifed5SCMurYL5S+toSeNKZRXkJ6wVAXLUivCrUg6hhDLxUUQVzSXnip8eWOHoa5W3bhPT+X8Gey85OQ/p6JYRt3PrCXL+WtG7WpAfQqDoBJurWCU/yEDWKQuQpjirI7DZkL/8OmaNWAcYS9BTw4De2G4Kmzyj2vLD1zKa83gf5W8lGXImaVUHksR1sqVLA13j2DBIbvu1SRsTfMyBu2YdVPZgyz/5mETI/ox6Wzg+VQJnyD1MxLwxd1hcfImvGXkp7eN5eDwM7kZQS+zwBcn6Yj4yPShwgQNuU0loxTtsQmgTGc/uQ2MD9Lge8cBHEdSMhqdkYfEUFiJsqIIxQQRAWA7ixqeDxih+iZX271J458TualjqHCyJCId+3ZrSoRsWCbsseC+xyV2+2pw2Y4BElnwsmMj7EdWMgKl8bXk2jIalZBcLydWiPCtKf2IXkDmOBPHpBCZWPBJUCobh8+IUolKCy1fH33HVzkT5gCUDHjX58xGRc5aShpvnWZcRXfoPEFHi/UR+ha5eDJ/UjwrsDSv9gMnKXkA1ZF74Uhuh71KdR7uhjSYyFNrKdSxZK9TbwS2lupP7YLiS3+JjIBcqs4+AHhBNhX1RQ/rZtSOnxCbV5Al5BYMf3Y/87Qa2MBxEWI+IbtYb5gnsTFAo1+q8Gdg77tTUbwXK1hEbcLpZM8LIPfAf2hO/rHQoOZCAUeXCBH7EK5fF4T12NpPYd00q3fjuzPKIiGob9/sMSn16dHkW2HgvsjNv3VEubvvQf09kXt9LQq1ooxA3qwm94B4gbveaxxU/p8x7yN3juB5PnI0TE0f9BVOcZNB71mFfoM4qv3xLm89QNYp/kHHF6HsQNqSsx6WvzNEXOwvHIGE3eZDXofyPg/xHBD56biuX+thjpfecRceEFiaBKv06EZQpyzAmO86lbMrkXDzEmdudtMtXdQWeNvwlNdFciFmFbPoR3jxenIIDI6CIg892riK9ANs828sIKiOq8eOPJ83dvQkqXSUzcV4zmvxzYZX4xDdkz1tHyo7RXTYT+vBp8b39adAzAtXk83uUn6TK/WNQqazrDBPEnGQkECKhdSxZ0ftOj5N5HgZ39wQNJ5o8b6otbNjpqNxpr+/bs9JQSpIZkTl1wMXflptpWbRIpSanHCV8KR/DqTyBt0ZMVXU3n/kRCA89dt/uN64Lg2dTXQawY8wyZWmMvQVPpLcBE3tPI/8tXETSF4axAGrbqt6xAck+nY/1K5BKt3gGhogoNKfShhlPbkdRkLDGhKuMIeIGRxHgmQE3NGrBe1Tsl5UdIoEwo3VeYcX6VYddRd6qXvlsR4Wv/ZOKiF4bGlpEIdXALIntk37aDbAL7ObFmdSyMezfAq0Y9iBu7Pj0mUpwAlNilLYy7XRcNEbDBfzmws2pvQPNyd8BE1gOLJxE+vN6XPJ0mReJnBphigV3qmyNa6Tbt88iJXeSVnRDXrPIoniv4H/uhQ8Ls07fMmZ8+7voe9udKeCtDxLzq1RklgGVM/C4ze/YyGWxkTmbgKE5IfIbXRegS9gfGxymrwq5h5Oqn/CCo5AfFzYuc+KY0Ckl5bQDyt5P3WxM3rIyI0+xX21litdCWo3faIJs6CLJpntnJl7RW1vgb0ESTN6sOWT8Qvn0+Y3Xps78bjsyJB5zKEFYKQfTNU6zKd5d58rtdof+FOreY5+cNVc6Le8NB6sdYrwqAhfp3ghcjhPL+DThJVyIVRYTLWjgWWaO3Q9xOCfm+A+Dx+ER07oCMV04hsda77rAooP0vB3YO+0mLlxxYnq8UyqwLnPVHLJpnl/H5PHv2DM/kVwqi5VAMbi/gTZtWcKpRENjpNuzSpfYe5VP0qfJ59zV92Lp5jMNZTUyrXyyxWteZ0G4/yuwyUGafAt8/hF0hAJLadYThIPV4HSpFgtd8DL9+I6lgL+zfralx0IS1JbZPWD4I0XfY7/tky06DWtaYWC8HUFgnANEX2J2wYNfnIs67DrFe3h/WRtj3vxPjmQBN5/YjocEIp6Siui8j8jx1sj0TuZ6iyZn7DTLGraRkx5N6QZVfNnIxdfQbyFtIdkGkyr8AnpTdazPL9SPQVhtYsH7yo7MhaU52VUy54C4AdrsdqUN6IH+le90S/uuBnf74n0huTnb79SwDu9T+4/vq1mz51ZODG8J3/5Tr3blVwZejILCLb/i63XTG+c5RNmNsauDnH7qu6S3hgY2v9eoq0+WbA9x54OnQCpv5wys6EKLKD1tGWBKToN9xD7ZEsnmYRWWJO4YhYo/nct9c2ZL29iDo1rtXoSms4Y+ocyfAE0nouO2Fw6b2G4G8dYRd3YU8xJjZz9mym/SIE9eg7Wtl4l7w5S/TpqNDEMsjb7EiiAqBQsvuiZktLxfqwLqAufgpjrhZLUQc20zHPM6x+uOHkdx8MLVcARBjuUuNe8ER+i0rkdzzGyIroxMOQBgRQ4RlCrJbTIjzrwbo7ZC+VhPhWz3ba64kvUgKh6hsEkQEQpFwlgr2wv7d0ds0oVlTmE8TtNApqLS+yNnvpf7w6YI+NLrF60Lzdx6KsuuZxSUlLR5PKkHAsD6tAxd8cbggsNNW72Q3/+P8x40fLIMq/TyjIgttzVftbLQ7Eb8qh6R2DUjqdwS/ggrC0CDw/YPBk/g6tdmS+AC6n1cja9IvtB5oQU1vKC5zc1WSMW0mcr78iZZ+RcFBKz6B/yDnJx1uMX7OiM23zyC+EvlBceTJ7yBqzE7+5JOuS+zaHMZd9HJPww5Mh3dbsu78TJdJW60OLNfJemnxAyVQZrCb4+ZoOOoI7Oz5xVMTfEa1RehC133umPrBU3Sko9Ec8qLOLYBXPbJiC0/pV9r4WBIToI0kG68WeWY9RA0asG5CfI0mMP+TCoh5iLqyDl4VG7Eu03F6k73gU2SOZb5x+S82KC66MHm7tiC163jq9RLg30prdk+ACxXRVKgH613q5uVUikcc2/i9PT/vd8OW/TDeji3P8/ddkb/9AGC1QRAVDmX8iYe9VVIHTbLrVjrPIxNWiIHizkHagV3+jgOHkrsNo5dU5MQiac8KkDZ/FcLaLz3sCRf5EngSZiXv+X9uQMqrhCOU/tVFpb9UYsBItQB0/k6nOrEkvsr0I+AHsZvYTsemZ4lN7tkD+i1kAUjAd50QOJ75aDJSO3OXT0D6UHq7/6CfR8H/PbKrBVI9iuLimzSE+VQGGbmAhxgLuyecjnFxBYFdtq6YToE/vo2AYV+R6fqMUHZDLuKkZNfbfpPqIXgmWbuZZ2QO62JtOelQB5AFTkHzesN/zNes65TUrjcMBx+mQXi/1RRhG9awLtMhwNWmhkSBssAOsOdlQq1sBHsGdRFd5JklEDXgpntEYrMuMJ5wbyyj79A+CF32tdN4TP/36f6wAdLWjX4uAOTM+vG19CkLtsJkfvrZEQogm/zBgsAvR9OuyU9o+PoD45kr9M/MBTz4vtMCPv27QtK0g8eDqowJI5BDY/hytHYPhFHkV1UkXz5nGLrViUV5+A5tiJClvzIV/8LR5e3cjNRuE4nsEtaMQvRl967BSQTZku5CHdGJBPoI4//xAAQt+JwWDV0wrcAOQOSp2RA1YjfvKHXcW8ibe6GYKfK/pkHS2v0kc7o+ootP6NIMpt3JlGT8GBGU9/8BOEjQp1TmGQEKrj69qhJJl7wVA/kG54U1RAwIQRlTxyPnq4ftiXgBXlDEHeas52DejhVI7U6vgr7QrLLA7qEncn9agPRB1Jt1/6nNEDTtZ8Knwj1Y6uAPkLdyH3MmIi+ErZnbw6fPq9uomDyK/PK2HdyWMXp6d8sDTQGNQB6KgInDzgSMeZ9sK1VEUnytrnbTZXqJwcKaoZBvXgRhefaO2s3q+4hXdaDyy6O/R5z7DeJ69YnxTIHWxDvQRHZmSo7wXYsg7dKFMf2LRmjPz4Ja2QT29CKbFSeGCsIDoEhit0ihUCxpK4xCvGzGMMgmE1wruLGA2jp1YLlEdhXrEBMwtRECp9FLa6CrnuHAT0hqP7MYmSJuCwRK+rmKdOW7i8+ZPxkZY8lO4lT5FzlpRu2uTWzSJ/ZqDuNmsjQFlfEq6xMoDEc3IKnl49sd39FtETKfuxQAbc1msFyl3hgUXZOywO6hR6yZKdAENaV8ZPkVxFDeusrJxkq3aSHS3vofpU4lAfw/HrAneOEXREHCU0d6drvdx3D07E67yQKvCqrPvVRRx5lqoQ6pf8ialkl8FctX+EB5+zhQQp4cUz2K0jmOuuMCagAG6vJ6B23w90Pg9yHZyY+7Osb6VATyqY+PnclRJO2DIPwld1V4oegzx41C9lzqPmE8fxFU2ew23i10rDq8Dmwp5EFUyJZJ8O0xiNV1oVM8UaiIynobPD67bSBihRUA6xPfUxEPMUZ2r4E95WjT2bNIaEiWG6lIOw5B8H97AkXexm+Q2pu6ktixPlz0d7Sla6AOaf3oceCHekOZeB4QeHnqEXHJx3DsdyS1meS0gMgVYVlg99g7mdOHIHsK9fxYZe5Z8H0DWV9Xuq2lnlSIHxoE5ekttXkvRROVj9POnSO13nDx+qHEOt2IAzu/L19H8JTHffRI5TDBpQzpiPwVZK1FvN+rjLCf2e9z5rAjoUVzmI6R7VqfWvTyIijvcBOYMPH3s6LRH92L5JYfEolXma6B5yUmwroD0lZ6BZbbWjIWfEDxYCsEyupkeAYoW1YS1IHNaVMq8y6w3q1dHVkLtsS8R7oJKvpCcev5GHBu0d6DVtGRyK9RlzbCq5aLaRtEXJ5zUF4mYn3JbmrkZ1ZD0oD+M0vXQ9pa9WG5kvWILOjHN+A/7Fu6bBjjk9p3h+EAvfd6WWD32N22fN3D6nqKhvXR2n0QRnFzKBIXUgn2dDpzLx/aE7ZtmdbntbYK0oeJtcAudcD4Q7rVfxAHduH7v4C0XX9Svd3CGXb/hKQuxa95SmIaY+emJUH6wCHIXUW9wyiqZ8DUtgicxt01gVvO55DYrs9BnDfZD2bk0ekQNSc7YXHHhIyZQ5Ez+S8iFuLOMYj4k918IvP1Y4ivRr8jkSL1GAQhciI7mILiK7WC+Xb8I3JxUxUijh9kyo5TOpsuE2o/skBF9m0nyCZQ5wNxasAzEEaaphC8eAz8RpBt2NwxI6XHm8jf9rjZO89H/HBSAQcbQIfe1gcXoHnpLVomlAV2T7srvmsLmHcluvRh5MXtENUmy/GktRhOwEntO8FwgH48IRvUIyZw5Vzi0SSsBXZxIfXttjTqXjKFtnMZ2FnT06EJIU8dVMT/CUFkRXfXlJI+c8o8ZE9fTIkrCgjfMx/SjuTTA2gLeI4J0ob1gm4Z9SmP/9fNEfTZatYtNV/ai/g6ZD9KEad/hLghuyONdJt+RNpbc2jbHXl+HUR16TVcpisk6b23YFj7uIDCu2sDhO1YT5fNM8E7Gs6qY6rArqYeLSbqFo7I7YyzXp6JfWwI1cjrwZpM3Q7Cd2g9hCwly190R8/0UV8i939rn2IReep/EDUiSnNyR/Qj2rT+H0G3Zg8xL4EqEorYI8T4Fx1Y0IBdVgdwMdQpaO4b8B/LzUls2uAx0K3cQdvtskF9YgJXfv1sA7uEVn31xr/P0OqSy2VgV3BE61hsJw1QnXlcfnopJA3JpxnQXrV/CfIPbkJKO/ojpKLu7YbXSxWYivUInW7TAujWXQCyreBHieE/tCMkrXp7hLc7TPR/HUBy2+GULDibQWo1I1ZWDdC5zqUMXjUafgM+otTbXUDagI+g+5n8h6NQXtDCN+A/it2Xoe63WUjru+KRiT79XkPomrnumswZfebMIcieTHYCz8VEBc4MZygovnFrmE8/LN5z9eGXl0B5h6yVERUvV3/X7ViFtO5Pt1bhh4uhUJ/nrKmtLVUNdYV2QDZZ7rVQFYXoWPYr/N3xK9e0Ca07wnS45NQrcVc5InaQj6F0R/+cVYuQMZD+HPfwA2tOebdr1oRUtsdP7LJmL7dnTvwWdGfE+s/oiaDJ35Hq7RaObq+goIXj4D+KOjhwSynHpIz7F6F9+U3abBTJhyAII75+p82/JAJHl++sRV8jZ84m2BOMxWCi5kqE/jgVXtVaeUwmXUaWxPvQRpJVQatM/4DnRWs/QledAry2chNYbqWWSBvyyzj49hkC8AWM+NMh0latB8sN6lOSojyFDfwQfYbdmcS21Fiowx6fWMp+GAjZB+zOqaXjOyqs6dxBJDQYRgUr+Hu0ZjeE0c92c0akKIug7CUTkfkBWXNeZcpB8ENVLGoDWO6eg7ZCn2IyIs6thbge8W+s2zpmzZ2JrHFkzevLArvi7jae34/E+q4b93PVr9Z0+SASapO9Ewot4YcEwnfwm+OCZ00k3tV6NLDL/nbp/IyJ341m8iRLOzVB+O6nj72Z8CGhsdusUAfWgT0nnwQO/1FtELRwGRHWLZDjNCegKpBHVrFbKIurebZP2uYYkZU+dix0P1CM7vISIOr8SnjVYD/Z2ZnvHcGnOqYm7FrqtifKnDPg+wW5tYQkxLoNy5H23rdPXQ84Tjl93+qOgLH9IYiuTMLGbYz+0EYkt2EeKHFxyhQXVBn2zIfXmWF7p8C7w3tu280VA1vuv6PRnqzsLUG4/PR6SBqS5eRxpT/XcuikKchPfg9JY3o9IZnYEyevCnvy0/d4ks5KyHfu52Tj5dDZUeAUX68jrPcfFxKVZEtpCOwc71zTlcMwHL8N670EQJ8Lniwcko7VIW3eCeAoR/FJHyXUawPTBXWJj4Ai6QAE4fTb7tJ9pux5WYjzJWuf5lWlPLxeVk0L37nsS7pyPBbY6Q+d+Ca58+BP7YbiJzckSonqKxF5liypnIQfFSahcyuY9jxOzHaFF9byQ/Qldk8nCuUndX4Fhj2EVZP/Ej2LPli6Nd8jrf8CKjc/+nt03G4Ilc/mRCJz+nBkT6EuQohOPgphWASxTe4ATZcPI3ftPvAVUng3qw9xfe7ydgr1TmzWFcYTNxmbEa3+E0IFu7mnWUu+hZcyFOLKtSB8uR5jXZ8Fod2ofzhBQ0+9qQhZOhK+Qz9+FmoWk2lNuANbXnZB4OJozs500g8TY2K9KwF66qrBoCWT4D+c3TZADv2TXusMw/biLXYir/0GUVWyH2gmfihKk7dxDVJ7U09ceVaBnd2YB8PRv5H/+0bkLi35WlPUWoXw9SsgCC/nCbcQ88hdOx/p7/1QIj7iwkaI65AV2hELLQGY2KYljIcSXLIRN6uH8F3LPhXIZIzyXTwS2Ok+WxCeuXFbkuVuyRExlTMcuQvKpGtUMI/9PWvhSGSN3k3MT5lxFPxA9n/0Mz/9BNnfUjaWfkpvrqp2C4XadRlQxzSGPZ0s78NBJ2oejIhDR8ETioh97img6fI5JNQufqVSlH/UjZ3wqszNaZmnbGPKR79/A5I70BuvV1SW/PRaSBpydyXF1NZnRffwZqAu7DnUJy2+g2ogZMXDSQfP4mPR3EH+bz8ja9E22LT6RyrwfL0gP7QE4nqtgIcTKFn9aCs1huV2GqUM/5FdELSIfq4SJeMigKzPpiDrm+ITffyGt0DwklV02THGO25ItBVbwBr3uP2KM2bPIrAzHD2EtBHjYbnmWrdCfQVRMkTfOcR5U251dA3Y4h8/20/6L2TlWPgO/IDx+tAhzPjoQ+T8sNclSdA341YHTBrxPh2+T2I98k1N+2CqPXfxOqY6PKJT3NsIwUvcRM2Wf/6CtsZQYp3lZ76HpAH7R/+6X7Yg7V16kwa4Duzy/9qKlLbjiH1XCJSfWAlJE+7z7Ui7kIf+OhI+fUvHqQlt59IgsBt00CibwJbq/CVHyipk8XD4jqD/HJDyZxvnuDLisdxwNu2TXtDNo67Kdtiqst4Cj4O8yif96hjnlT1vLLImui6gUaQehSCE/Y1tYuPuMJ6m7t0mahGGyCMn2H5EoNuyHmk9v3AqR6H9E4Iodk+snxRMskHlOrDL/HoUsj+nbgJf1IHe71dC6Mqd4HGwWSiUnT7qU+T+73ena+k7rDZCfnT+N08/ZDnfr0bGyBku2fr064GwtXMZx2eMCQu1yp6/amrGmBnTPGF8yLqB8H2Hec4PXR3odNwPWjUO/gPYL6AwXT+JhGr9iE0RNPaB4iRRM2pinlTArK++Q9ZU+jmHgtpSKC5epWLv8b87drtxYuoxVL5j6iBk3iaPyy9tDDXhdWFNyXFbLWnvcgj/jSLH0m0pnmVgi7+B3D8WI2fjUXi3qILgmey2T8nfMgcpPX8kMkKh2clZfmWhQilDuyB/OfVgckFzXyiOkgWoRMaWAMqc/QmyJ5DdWHCxoTVdO4aE6s77PMomvwuZZ376iF2maVEb1mO6EvFcBna6jbOQ1vtx1TqxEQ6gEFBmXgTf148WmTtgqp6dXDxPDv31R3cgueUYSlMiLu44LKlT9fH4E0qKxwC3A7ukVwdl6ncdltGQWSJU0qs25Ju4iZodSsQFV4E9gzr/xYH1H9ENQYvne8JMlzxsaWqoQ9sQy5H0job8t8PEeE8A0wa+B90qZrvliKtrIa7O/fVdQudGMO1Jd2k+z1sAVd4tT7ioVPJwnNRpVS09EtQVGCjmI8ZAHRSUJmekf9QPuT+cLFCJ5yOASsfuepNuKhz6yE8sgaRJe87cZbx6EYk1yavwFal/QxASxap++v2rkdzB9WlGoQKRl5dBVJP8XclEccd3Jk5a2zmpVAhVynHwfIOZsGZEY81Ihia4WYm0vhMbIWQWu3OcC4VrlA1h1WQwssNBJOmrgvxXDhuO221IbNcGxr+c57ArUg5CwHKltcNuV5uFJ50pqlPVEHVxh5SJg90O7GK9q9nt+QYmsovReFWMQtQt7nrwaGIawBpH1kRZ1CoSkYe5afyoqVUb1isl78qedNyzCOxS+vZE/m9XGK154MwBCJj0OSNad4jyN89GSi/q6Rwq3TnwfDyyT3FHXY/TGs/uR0rP8bBqyZ4rUgWi1dshVHDTtZ1UJ1e4xC4tYdz9OHFZmXsGfF92K6HV4TVgS6G+9g5e8in8hg/2hJlEPDInDEL2bPL3beTVHRBVr0LEmymIzrSYoHVj4P8OWbNvpvo46OJbNYT5iPMAJnD+EASM5maWuEMXu92G1EE9kL/K+XU1l4GdOqwObKnkc6+drYEy8wT4sjB3locWbfas/yFz0kKnNPIzyyBpwO5GwSFYt2Mj0rpT30w65sOqUs8yitEYERV6xXjq0qqExm/Qn0dUwlLwwyRQJrPfeLJQfHz1DjBfu0/2YHjzEZN5GRAxCqDJZPyLypgwCDmEL9znLbAT1pch+uw5Wv7wBNhR8BHn15CSVVTcLngpK1HiniuAzQrD2ePQb9mI7G/pNyN2ZWv4sR8gbUY2E7U0+EwdVhW21MftK7iYE6mt0ByWu9QzoP1GtEDwYu4S8rVN6sJyivxKPvTnUfB5bxTry6it3gCWa9Qbbt/3uyDkJw4KKKZ8gqzpzk4FKQIAACAASURBVK+HBZUDoLhxnnWfPCnAcYqoDmsEe27xDhRcBnbxDV6B+Ry9Dg5FHRV5fgNEdbmrdjddPYKEmgOdrlfw0s/gN9T53zy1wLacFCS26gnzJdfvA4E8FH4fvdsj8POPyPISiijoZmB3cVVC414eC+wgcNy7nwLfL8RTfnTJJ+W9d5C/9jSxrMiLP0JUm90RTw5l8rduQ8rrnxDp9SwGo7tzYucwSpG0D4JwboYuP+nEOFlV2LNdzJZxXIedWg9Joxe4n5hJD92eHciaOhuWS9Q/nlQPYdC80fAfw/6EDCo9iP7u6BMpfPrESf7XUkhasztVJvmt3tBvov7xF1T2huIGs5NwIvuLgOjkGDtIuZpJndzpDej3UucNSztUQvjeXUxMp0WTt2UbUnuW/D4OXj8Bfn3IC/FoCS8BnPXNp8j6rHjaEpeBXfb345A5cqtb5gRM64TAqdzNSbZlJUMd6Pwq26d/PYSuZmlUnUmP3C2/Imf6TzBfS3bpM35QAHy7t+sQvPo7xgnMbgV2Du1i/WvZ7Tmeu94J3z0O0k7sFyk4dM9dNwPp/cjng8oWDYJsJP2RX3SffOO1i0isTp77wlXSZ6EdGSM/Qs73zE9+wv+eA2nLHnTd4jZeE9EA1iTXwUzIjx/Cdxh1YqvbypQCBjk/LkTW1OWwpTBPpfAd2AAhK9ktQPCUq4pOsnDwDVrQF/4fT/eUCKd8clZOQcbg4i0znIGV6X+DH8RuHluh3IR2jWA66Drv9Ekdpe9VQPjP5C2imDo1/eMJyF30ByU5Xy6GMpH9FlmmG+eQULXkdkni5uURcZT5+5DS0BIAmpiGsMY9fUXMZWBn01yDWvkaU/UL6HgKLyjvX+auDZbVglhhCS2t/HhQ3HEcOrjXY8/R08+aeA/GW7dhuZYN0/ndyN/+D+w66rnRDp/4vPvaqbB189xKRHc7sEt+a6Q9fyP9cueSngbvkTUQtoibfk7ma4cRX508p4WrIeTWVDU0YeR3/VwHdllfTEfWjJ8Zf6Fls0ZANpHsRJKxECeE8Y3aw3zmgUuWPu9XQ+hPjE6/PakqZ7wsmhtIeWckTEdjGckUVvVD9DVumnczUvAJIvPNU4iv8u5TbEStgxH5F/mpPRMdrOor0Kh6EpHKTy6EpPGrRFh3QSnvd0f+aurWIoVyJK9HQv4H+3nGum1LkdZjNpF50fc3QViuDhGWKciWmQh1UAuX5JHX1kBUtSlTEYzo8ravQOprs56i5TKwcwhWR1SHLYn5xtDBI1qzC8JobtJfrPG3oIku+fvlN7YbgueSFUk6+lTaUuJgSUqE5VocjFeOw3D5Ckx7ExmtZyFR0P+mTQsY2Y/2tIknhbod2CU27TXVcOKiR9qdFETw/j4FZdA8Pt8t55ASxwrLA9SNzgvYCSr4QXGbgx8xx67CvyqQT9YAWGW8Ch4HuX+FPs35cQ0yRlB3QS9pDfwGtkXwSupCBtI1JMVlL52IzOHUsyhVlpvgCYSkbJ9/nNmIpD49YfiDWYWoMnk/+GHu7XK5cKKjgCSxYfGZkaq88+B5B7CqQpy8CuzJ1BX4gT+OQcAw9gsCHMbmLp6N9A/Jv4eijqGI3POwopjNjzXhFjRRZMFt6M6J8Hl1CJvqFPCOk1WGPbvkExdRwyqIPL2DdT2KCkjq0BWG/Y+nx3Ad2CXUbgPTZeaDCRz2hB34Ad5tucnT1f22Cml9v3a5ToEL3oHf+yPB9/83JcxmgS03EzZdLhxDGExXDiH/7yMwbNawst6yb8ZNC5w04tkGdqmDJ9l1KzZ6zECe1AvKzAvgidkvUnAorSlXE9ZYspmxDrwibgsESuqeaO46JGV4V+QvJRv3xMXMzift0R/bieQWjEYCF7DxahyKqJPs/0AUXQPLzWPQVqFOCVUk7oNAzn0OoLvPjFv0FhMSX28P406yMXtPypKfmA9Jk25uieeCOH/fZqR0LF7BGPVgK7xiqrOqQkK9VjBdoPat35COCF5W8ugjTypp+Ps0kl55hxZLrm4H1C9Vg+0B9XhKn2EdEfoj+/7KmNgfOd8dL9lXEh5UScfACwin5U93weZrfyO+5iDg3zOA4J/6wu99dlMLntQ5uf8A6NeUPEKMxD7/Ma8gaB7DfngkAv7FOOa0amo0he2B6zxrGixZgQZM/gBBX3/i1qGbW8QOq2J9qtvtedSl/MQe4LhxYUKDNjCdI99xBC59GwFDmZ9Wkfohf8P3SOlDNotVkX4UgiD2u8IX6m7V3oBG4cYPOR+IybsESHxJ3eExXFxIFdjTXZ+cRFz8GeLaJfeK8pgypYyRXZ8LddUGsMeS5YIUqi/76mPIvhhZyqwprk7OwlXIGF18tx52YCm827JcQNHpXej3nqL0kahZOCKPuQggKDmQAyyaW9AqyU7GCrnGmK8DHIwFTO7eFfod1BtbSYsqkB9h/6RMv209kns4n0BR6BtJv2qQr+E+jSN98AfIXbmvQI2QDYPh+9an5A+Bm8i8HYuR2n2ee1yEPKiyz4LnzWKbKUMuEjv3gPFwnHu6ckDN8/GG/NiGxZI6VRkf3bsV2CX3HL4q/4/91EcgNJ0ReWYJRA24adSZ3PEd6PeR59iIW1RHxBH3KoFI3GF+cB/xL3UggUKRdgSC4EgirCdAdpsFcQL3ZqrKT86FpLF7ibdMbNFWbATLHdcJ4yHLP4XvYPLcSyZ6lFYaa1oCNNGtASNhfgIAv8EdELx8cWk16ZFeWZM+R9as34rpGbzoI/iNZH4CTWJ45tzJyB5HUHHHYdNnW04a1AGNSdR/hFFmHQefg1OpzInTkf0ddR6vsKIM0bfYb59kfnAH8S91dukrnq8QqlzqYJSWwwnA1uRYaOQPuzVwHdhZbp+EthL5pKSSzAlZOxm+7zIejerSS7kb5iHz4zWwJXuuyJNgWdyCCCuoEHnmjxWCQBmjPAO3ArukbkPs+h1/uWWAM+KAr1sj8LPlHufrjGHG1InI+Yo676qQVlAuAIr71K0L3FXelp0GtYzspRsVtwdeyvLuiqRFn/L2q8hfzywnyyFItnAAZKO4b1Sc2LQnjCddt5Tweb8WQn8ifyZoOe45AOf/sQQpb8wl1lTUNByRx7k5ZSJWygkwfegg5C4v3pBX2qciwtd7rgDMmY6mC3uQUI+sLUzkpaUQ1WL3BLFQR23dOrBcJG8yGx23HUIl+w2pddvXIu01gjQjEQ8xOZcAsY87jwYlrTUjEZpg1wUUDiYBX7dD4GdkI+QohdIAZC+cjczRSzkP7Bwq0m2b48wsYRUZos4ddDvX1Z6XCfOt08g/cgzGPQ9gun8T1jvZNDxZeqDCl5UI/f37ZZI61YbR1cqtwC6+Xne76bzny835L0mhvMfNTFHd1sVIe53GUbLjqjj5MPhB0XR9TQtvNxsQJyLL+4n8ZwdE1djtCF9U+Zw5M5Ex/idaNj0J9nmzLUI3kiduMxZUhDBj5hjkTHZ9dcOXi6DUXgZYHhDvKZvY4BPfqDXMZwiTgx35RRnnwZP6s6GKx3imvNkd+b8XrwLlBQugcjRGZ3G9C0ZTBdUB9HZKe4JWj4B/f26qxrO+HoGsz8nbZUXe2ghRxbqUNrgLsDy4BO1LvYjYyP+eDknLvkRYpiC7xYQ4L7KAVqm7AL4Pt98FW3YqNNVaInhef06vYj0V2Dn4SHvXQdhPK4iCO8d6WG6fgfHaPzCdSID57j8wx6lhuZrFdIlLJR3P3xfebRovCF397Vc8mYy48ahbgV1Cy77XjEfOkD3tNN2mzDkDvh+7o34cKjE5Sg5Z9z5835lM0yL68PjW9WE+TP2gyvcsgKRjV/oC3KDQHzyE5HaMTokLpIoaKxB58pAbGjAjNZ74A4nNJlASR8duhVBFFlhTMnsOAaYL+5DQ+AOAupCzwLrIi0sgqs1N+gRTd8Y3aQjzKeejobhY7/gGTWA+l0qpvk/vDgj9jZurbdOpv5HQZBClToWAiAs/Q1yHm/zTuNAqsKdRP4B+X7VH8BdLiG1gCkwe2AH6VdSTisI2T4J3T3KfMtWnKF3exp8gjJBC3ILdILeoXE+c2BXyFFYPQuCs8ZA2bgJ+cDRgNsDRksmsUcN0/AEssVdh+OcazCfTPOW254KPtGMLhE8YGs1r25S6AsvRXcQdq/K37B2Z0m/cIruOvKqUVF50/H4II7lpoRArrQAYqHfShbpLXq8E+R/sdzzPXTER6UOorwRDlg+D7+DxpK71CM7y4Cq0L73OmBcv1AuqlBuM6RkTGvMR61sToKgPCN0+Ez7d3mIs5kUgTGzTBcZDt4lMCVwyEAHDqecfEjFjCRQbUAHIcf49D/97PqQt3SgIItA59c13kfc7dQGFuHk5RBwlP0UjEF0ixJqWBE1oc2IW4X8vh7Rla2K8O8DUPm8gbwP1BAqvGhUQdYX9xsn5G+cipTd1AMkLE0AZew48qZ875tOmdRQ/2ZLuQsByX78nFbNnxCMuuBVtXcsI6HsgJu5YdZ4qguiK1K3AzqFa1szFiZmfzZXTV9M1RcTpjRA3ZP/I36FFfO0GMF8mPuWEQC6DIpH9hF2r+io0KurgyW9UPQQvJEjM9uAi2XLTofZv5BbH6Gs/QVi1pVs8mBBrq9aD5YbrvIuAib0ROMt1vyMmsp8nGsOJP5BEcLrpsMmnT0eErme/7QRT/9lNBsSJSz6BDfxuHALGszvxJnPyN8ieuZLSBIFSCkUcN6koNl0W1H71KXUqBIRuXACfN7m5HcieNR+Zk6ifKYFSBkUc++9jW1YO1IFkv0nhf/8IaUv2x08SLxxLwNyVM5E+mHlKDktqvXBsxS3qI/LoBuJ4jRjoylNJ3Yfm6bcf9PakN4MXvg2/Uey3FXHonNSxCwz7yE4mHHievxdU2dycNsX5VaYcReLVSoaow+y/2Iqub0KHRjDtJx9JVJQ+dMMI+LzFTS7Rk7KTu7wF/e4LLh9XcQclIvZ6vjDIk98RLnglNGtZkMNC9RE1USLyROn1l1V7HRpF9xLN8O3XACFr2B2NZjiyGUmtivfRc6aUQr0VAgUHqQA2K2LFlShPsAt1DJozEP6fcHMyS9ovk+cvgCqbeSEX1bNd+HebPg/qwDqAkbpxvLBpAKKOnuWs0T6pDZ7EObojxFduRtllwJMy/6u8ZFNHIvDL0cTxGjHQlUNzFq/rn/7BVPKhqwSrI3kjCvLfi1ewEZDShqQP+QS5K+j1H+KsUWd4HdhSqKvWVPrL4EnYrQwr6tjsWaOROWknbX8XEkjaNYZ8/zrG9EwJ08d/itw5xQdoP8XP0Wsv/zLr1XZMbeCKLnPBLGSPoW4eyovwgiqBm80OE9sNp3ciqXHJLU2Etf0QfZHdqTK2lAdQh5PlIYZuHgmfnh8zMZU2TeqY7shbQDZaTPK6CvI/DtKWwYTAlvwAajmZvxQPNkEQw+5oMbvFXBDY2XVkI7TkJ3+EpPGLe2qX0KEDTPupcw6ZrH0ZzdMekDapW1N+chPxMb5HAjuHCppK7eyWW67ncNJdLFXeBfC82a8uyl48D5kf0ktWlu/7FJL27Pc606hawKqmnj2nSNgDQQS3LU+Mp84isQnzRF1RLSUiL3F/ypN/YB1S2lNPwZMfnwdJ05JPeeg+z88j3qq5AY2SLPdMEbsZAlWtUmmm7o/lSHvjW5e6KTOOgB/Ibj9ITcWasN6hzkmWdmuG8O3Ufdw84WzTiU1IaDaJjJU3HzF55LcbZExLRsU3bgDzaeo0meCVveE3kOXUCbsd8W2aw3w4mcgs7351EbbGc1OZiISyDHJ0a9BtWoisTzfCqnk+24iw7CJW2Mt6dooJ/OMH4u7KpTqwi9bshDDavUa4JF7WH92M5JZkVySF/AJmtULgROp8GRL5rjAZs0YgZxJ1InXE1V8gru5ezhtdXS3ae9AqmM/4E0R5Q6F13VOOrk4keGv8TWiiqfOEAr4YjMCvuOviTqL7s8AkdWgLw37qd0rIbyPg25v7q3USn2QvnYfM4a43b/LjcyFpym7T7NS3eyFv/SVKlUX1yiPy3B5KnEcAVjNixVWIZ2ZH39sE4Uvsno4V2pU9cwoyJ/9KaaawUiiib7I/pjBn2QRkDPuDUp9CQOSNdRBVJutHSsyUK6BBB+Ol/dCfOwv9b7dhy0qFRZvscmYuV6r91+TIj2+KkTarS/0S/tcxHgnsTCcv9o9v0sujV7EO/cKPLIe0BfsVWHR6JhU+UN6DYxC2/ADrz5fp9FYkNB5HKSds71J4d+CmqWmhMp4ooFBmnwTfP5TSPk8DNDE1YY1zfXIi7VoT4TvIX+Ke1rG08MtZtgQZw6gbFkt7t0D4b6tKi9pP6ZExegZyFrp+RclmDINsMrvV5dkzFyBz8veUPhIofaGIow4AKRkRAuICq8GeRT2b1cEubP9seLejLuoiFO0Spj+4D8ntPqBkxfOTPpwxzmIvQocSlrtnoa1AfkvhN6Idghdz37CY0mFPAOz6HFjuXYT+wjkY92thTbwHs0YD693cRzNo6fArw3rWA+LGtRF5ajOtWI0WuCR1Uzq93z9vzxGPB3bBiz6E38gxnvVSCdxifSoA+eQtT7gK7BzqxvpUBPJdJ+wGzRsC/zH0Th3ddqzNhrhy1WFXMx+qHL53EqQduO/5lNKzJ/K3uD4tFJTzhuL+MzhRTLyD/KPHYD7h2CUnw242QRCmguTVWpC27gmeQOj20tFhYLpxCglV36UkeVZX65SKAUh7ZzB0vx52CfXp3QKhLAem+Ye2IaUNwammEFBlnQXPJ5DEPLcxmqhGsCaQFULJvhwG2RR2A+BCgyzxt6GN7kJtn0RQENjxOcgzjvOrBLuObOQeTyZA9M3dEIS/RG2DBxHZ87+D7zu9C94bhR+7SQ/Lg8sw3rwFy9kkmO9dgjk2FqZT1L0VPahaGSuaHgjbsgQ+r3egFavRApekT9Z3y+yZE1znr9C0pQDu3a8awjgaqpzY/hUYD2iJ1fSbVA/BM7lpMaIpXx/We64bFT+rMVjpn7+N3K/PEPutKNB7YE2EreT+VCxz/DRkz6Eu3Ii+uwHCl+sxto8Ood2Qh6xpk5G9YBdgdL7J4FcQI+SH6fBu+xrAF9BhzxxrMUGtrAtbouukcYHCBwo1dd8x5oowp0zu2gP6Xf+4ZCBqJEfkqWPMhRBQmu9dQHx5sv6I8r+mQNL6PQKu7kOS3uwKw+9kc05932uIkJ+pr0fd1wpw5HSpI2rBnk4RSPEAReLfEIRHeUKsSx4aRT1YteT5Zb6jOiFkIfUprScUt9y/grRx42HYcq+AnaCSLwThEtgMZljOkOvsCV3KeHjAA2IRyhlv0I7TaBM4UzVj4nf27G89Px6KX04E5d2rnPyAZU37EllfriVeiYgj0znr8J3YqCuMZ1y/dAVVfaC4xv2PqunUn0hoMorYb0WBgqhQKLTs58YUlZv35y9IfXUqpd5Bq4fAvz/7J6F2qxnJb3aEYYuaUicHIHjVaPi99wHA5xPh3QVljB+OnDnUqQcq/UXwJNw2ZiWxLbFVGxiPUPjWlwdV5jXwhCISlswwFiNiZTWAPOqWGb6fNUPI19wUUORtmYfUnmQFZMKqfoi+xm4F8ZPOTR/7NnLnU28e5X9OhqQzO4Pkn9QnvlIrmG8TDQAoIOMFCRB9+xAEwZ4tzHFcoTr6EFozs2C5qYbu96XIX1t6K9OZfWH+21T8sGCoUs7QjtNoEzgN7CbPTc3+enEIG0ugSNwDgZz9ak/TP8eQUGMAkQlc9rFzKJQ6fhjy5lC3GFCmHwE/yLMvDyqH2HL+bdpJ/TvllBU/SAplOnEVN5U6xH833ziO+Kr9KfHSLs0RvsvjWQbF5Jpj7yK+XCdKfZ4EhB+aD+krZBWrtBg7AefvPICUbtQNfOX7PoOk/UB3xXmcXlu1Niw3dJR8o66vhlcV8kkMlAydAJJ6tYdhM3UHAYFCDoWa3RPEQvWs2mvQKMgLRxRJeyEIf5mJ+bRp9H9uQfKr1Fe/3kMrIGwp+xMoEmp3g+kyvQBK0q065Nu30rbdcWJp0+XCnq2D+cphGK+fg+HSNRi2JwB6hi9d2lqUETwrD0g7t4qV7/6J9ggujwR22tqv9jdfusnKr1/4kfmQtuDmxyv9o37I/YH69Ch4ZR/4DZzB2Vrn/7kUKa/OppQX+c9qiKqx+6NUVAm7UV/Qjd2up57p6NQACQ8x+juUtrEBIJlx6FUnAlEXjrIh/ime+RtWIKXPLFpyeOECqNQXAZFHe4M71cEcdw3xMdQ//L4TGyFk1i+07OACTLLWDj2CfhoK//epZwm7o3Pu/G+RPnY5JQt+sDeUadzleKojq1NetxcqLT/8DSSt3qS0wRMAs/ou4lVkm54Yy02A5RxUJoGdww+yhd0gGzWfyCXm8zuRuewH5C97Nu9GIiXLQKx7IOrBoVhROeWzCex0v+7sn/r2x6wEdkFzP4H/2BGsO9AhwJ6fi/gOr8ByvORchOBl/eE35AtO9CkUYs9NQ5w/dcl8yOav4NvzbW51s1kfBnY5eYzlRl9dBmH1NozpmRImtG8B0wGKHoECHmIs7L9cDft2Iakj/Ya0Qd+PhP+H9Ono+syReB0nrkFJ9qyu1l0pZku5D3V4B0rdHQCftzsg9BeyK0kihk5A+Xv3IaUTdaUnJHzE6DnsGVejFcz/kF0xBswajMCJ3LQCsmWnQi1rQuRuRfpRCIIiiLBMQUwDO8dkdq/mUQiZ+SFEDbuBJ5LCcvskzHcvIf/kKeSvuQ+7QQebY/Z6PllxBlMbyuhKvwcEkWFQJpxkdPjGiKioS+w6XXh8kzeTzFc9/xLy6d8Ioau5OwGwm40wHvkLOb8sgfFKHASBUniVi4J3q26QtG8LQZjimTwRmpgasMbpXcqWTe4H2QzqvDFPG5DcvzP0a5gHP35TGiD4S3bHOTmzOXPcKGTP/ZPSHRFHv4a4eW9KnDsA051bSKj4Km0WwhqBiL5yljYdE4KkXq1h2KxxScoP8YEylftcT1dKWW4eh7YK9bW7g4e4VQVEHGb3Os989zLiK7xBtASKmz9DUKkZEdZdUGLL3jAePU/ExqdvK4T+yn4fT4cydpsVcYJKRHpF3fsTXi9VJMIyBWnLN4XlXgpT8jK6Mg8QecCrQrlL0XcOMGoY6ZHAzqFl9oJVdkevKE9/vBoHI+rkaU+zfe74JbXrDsNB12N/vN+qgbANWzi3Lf+PuUh5YwljuTy5EKqE6wCPm0KAQkVzl61D+jDqCRR+X7ZH8BTm9pE4xpqeAE1ISxJoMUzE2e8hrk92VcVIwL9EuqWzkDacYryYmIcYA/Mg3x39SqLVH/gZye2nE7Hmq6RQxrKb82nTZUDt15BIn8AFnRDwMTcVldlLpyBzOFm1q1eDMESdOUFkgydAye+1gX4tdWFR6Jox8On3oSdEOuVhy06BWt4CMJSdqLHm5DLGBR6QH/7lsPSVxowa+XossEt9c2Qr3aY/XTeKYrhgz6qJLUN1WSFLGzYGumU7XPLmR0uh1LD7o+RMAVtmAtRBzIKSQn6q/IvgSbmtpjSc/QtJDYdSrpdX1RhEXaOuCKVk5ALgOCmOE1VjxML349cQsoC6gTAj5k8QmS5fQkLtXpRsoq+thLBqK0ocV4DsZV8hc9gaYnHKpL3gs1wYoG1cD5bT1O0nBFV8oLjOzQmo6fyfSKhPWOEu4UGVcYGz72z292OQOdL1+8+xwF4tgxF16AQrnRTsedmIb9kelgsZxM9SGbDMA0w8IKxYDorbBxjHZ4wJiypr+OtspcQ2fcgaIdG0VH5iHiRN/tszO3W/L0bam/MoPaeI3wVBJNm1BSUzGgB1WHXYUsmGYztjq0g/DkFQOA2J7kMt6mvQqqgLAgSRvlDEsz8FILl/O+jXxNI2TNz8JUQc3Uebji6BJSkO2gjq6SYB37RC4KfcXNOR2JA+bixy524ngRZgQjZ8AN+3xhLjmQCz50xA5niy/o0q/SXwJL5MxNCmifWtBOSRnUZFXl4KUU3q54G2Ek4ISAM7B2l03B4IlZ7ppGA35cPy4BoMe84h4+v5sKeWVaJ6Yj3LeLj2gM873e+G/TK/AlM/eSywcyiQ2OZdu+Ev6qpSusrKFo2AbCRBt3a6jJ8jvPnmccQT5AmFH/oG0le4qVZ70n3a8s1guUc2HNuZ26P+2QqvatU5XRG7MQ9xEoKh9VIeVFlXCpKd2fzk//YdUvouoy2CFy6CKsn1NT1tpk4I7HlZiPOtT8mKFyWASnMT4Hn09UIptyRAcrfB0O8kv0zwGdUWoQs935fzSf3oFMso0o5DEMzNpiehQQuYzlEUFP1riGxxP8hGcJPTSyew8+3fEMErVtPqR2i32WDLTIQ1PQ222DQYL+yH/vw5GH6nv9Fi/KCWEZZ5wOEBoQDh+3/+1Lt1E8ZTHzz65k0fPcOes8DzsyJ9+7VHyBp2c5yehycqVlwRMLneMfpPG4CgqZ9zbk5Ck9dgOnWNsdyg+T3gP3oOY3qmhPFtGsJ8iPpqJeLIVxC3YLfi2JaghjqKWXVw9M01EFZqytQNxHSx3hWJ+mepDJfBE/sQ82UTmNT6dRgOk6coiOq+jMjze9lUCRbNPWiVHYlkRF3aCK9adYmw7oJSevRD/jayzbm0QyOE7+WmsC3p7VYwrCer2HX4wPfdBghcsAB8fxl4XuJHbnFUd9tNxoL/bImpMF06AN2+XdCvoe4r6K5vy+jLPEDiAWm3NpDvWO5WbOYWcVEldet32FP7jibRnRZG3EqJiMN/0aJ5EcHJnTtCv+fhqJiSPj5vNkHoRvIJGp7yU/ayycgcxnzEmqhTMCJ3c18kkzFhIHJmH6F0g8/IaghdtI0S5w7Aps+DOrAOYKR/3RO2azy8uwxzRzwRbcrQLshfTl39rkg/AUFQGBFPtkHxdVvAfJHsFMqhiyDGH4oHF1hVy5aTBnUAdQsjhxKybztBLiGHagAAIABJREFUNoGbAoqMWVOQM4msgEJYORDRN9ivyCY+WWd1xcqYl3mAGw/4DnhjWujq7750R5pHA7v0j6fbcxay0M7Oi4cYU+mqtHPH6UxpMz76BDk/uA4uvOqHIuos2Y6bqR7O6CzXDkNbfbBbLJ/FOCrd0vlIG/4Dpd78YD8oU8+zWrlrd8xkdfQE1NHPVQz47jUEjme/gEK3cgbSBlN/x6Ovb4ewSlVKv3IB0FasB8sd6kKFR7rwgRjrXVZVs9ttiOOTteUQdQ1F5A5uvtOGE38gqRlhg2Y+oLj9GwQvU1/Pu+NMw96tSOo0zh0WZbRlHnguPCB8WYnoDStkvPov03hhFTfNo4FdQuM37MZT7CSZR11bBa+qLZ6LxWFLSd2GVUjr87Vr9o4gOPcS8AyuweLCqsCeynAChSPpOX4PhJGeSXomXQPDXyeQ1JZ60DrP2wvKzIvgiSSkrOnj7HbEt2kO82H6uYqSdo0g38/+tZjx5F9IbEpdSRy08A34j2KcIkLfdy4oNDE1YY3Lp8VTvvdTSDq4t1GhEpg2/k3o5pDNXOWqgIK0EXWhbeJW1RFxmP6oLCrfFP49b9NKpL7zDcD8tUIqqgxX5oFn7gFJkzpTIk7+TtabyYW2Hg3s8vcesSd3ZGcIc/CvI+HXl/0O+898ZV0oYLxwAIn1COZ1npgNSZPXOTclvlYzmK/QD0oKFZWfXA9J4wac6m26exUJFQh8JeJDmXkBfG92qxOz/zcamaN20vaBpFUjR98j2nR0CSyxWmjLvUJJJnkzGvKN5AULlAzdAJCOE3tShP/01gj6nHrslxtqwbB7FZK6UGzU/hWgSD4IQZjKHXHEtPFNm8F8kux7zJMIoXiwE3wPz/M23z6D9E9mwbCTu5FqxA4qA5Z5gAUP8CRiRB7bOEBUv/rP7rL3aGBnP3bML/WH33Py1lP3G6KruO/grghZvoAu2QuFJ61KDJjdG4HjyH4wPOmg5E7vQL+XeZ5c8PdD4fch4TWQhxS3Jj+ARt6eiFv03W0Qvsys1xyRAKBgxJC2Uj9S+CMcV4GdNS0JmlCyecSloYDCGncZmhiyKQ9POl2gCIdCfZz2OtAhsOXkQh1A1lg+8s4WiMpTj3SjI78kbPJr3aDfTj7k3jH9JOr8cfC8RIzE260WWG6dgvH6NZiOx8N09SwMx+8CBjsjfmVEZR54Hj0Q+M14yCYN90hM5hEmRZ2YNmJKdu6KDf4wWyj9y/PxhrRTS9hNJhhPX4YtJd0pjaRNFcgPej5gpFSwlAESWjeDieKqTtK2LuQHNnKueeacycgez7yAwmdQDYSu4HZyhj0vE3G+ZKeEoeuHwafPeNb9GudXCXYdWS+x/7N31uFRXF0DP7OeZDXuCe4kOBQL0OIlQYu9uGugUNwpLsGlhQTXQoBipViLuzvEXdaT9fmeCR80IZvsrGaT3P2Lhz36u7PZszP3nvMlGO6SzuA8d6PVY9MKMyDBmdzczpJ4tP4tAOXtE5DynfE/FmwxGg1X5kAcqy6pNfO8cxBYTchNqyBlsBghYws7whTze39wi9oJNJ/it1JoPj0GdVIiqG7FgybuBSifPwHVjQxzQ0b6iECpJ+C6dUkIZ1z/65ZIxCqFHRFY1uSlS3LOXpmr+RBXbJycMf2fu25fkvfXLXd9ZGD6iu0xurTMQjoUfxb4x72wRM6l2kb21HEgWV98M1p6LVfweXHH5nkqbp+E1O9ML3wwFwr4p70EjEq3aexkH9U5DK8IHr9bvxFwQmBj0MYZbsGSH5L7n9PBsYv1T8XqpNkQzyVXYHg9PAzM+tbdWG/oQpEdWQWZfY3vDQgsCgTmGj79a8h/ce8Td6riaNVJmXA/tAgc+w4gJWuuUFKTZqC+Z1qxxZvZGZitOgHVkwu4VgfaT9l5d+Pk/1wH1fUMADW6C2fu+iD9skeA+8socFk1w2L1mMUMFYU6Y/TclJwjf3rqRFK9Ivz5k8IFiydv+PJm7rU7z1JDBuh95uCfdgko7hXK3qoakZFs937IHG5gvqmNGuoWClsph1hOsFl/vP3S/gaqe6ARRMwXTe0bAoojiaQMBWjfAUax7kzbpOAfQP3UiL5adAz8M24AhWf9JrbGFHau28YBe4x1JzgYWrTsxaNBsuCyITG97/vF/gHUABINrE2y/lkpoV5d0D4xfLDDZfNI4IyfYYYncqqKf6MhtRU6gUqOFpJCBCxDgP/z2EDB2mnF3wUzwpXVCzsiFo1Y3C+z79SduX/fYH/7eJY/d3y4YOnUr4Vd9ve9eeJrT0WgKfwoyu3Mz+DUdawR6ZU9UcWDK5DayPCpRK/rS4DZqp/NASTWbQCa56af1Pa8twNYjWwzpugLnMxpP4Fs7UNSrALkDwFz5JGSNVVItOFnEIWT75nn0LEOeJy3zSNsYwo7ztj64LLV9lsC8nNPDv4RVE/J7xfLr+u8IxS4o6zbQkayYRxkhxu+C8zqGQCex00rUMlehzphKiQGtQNdgpKsCpJDBBABMwlwRvcD1x1LLVqLWdRYcfnhOE6V7zxWUxJ55Fn+ligUN+fwgIz7/xV2M3bwxBERIlCqCplzmtoW3Naa8FjFTPD2pK7LTIB4tzYGQ2L/0hJcV1p+Coghxxm9B4L8uOmPgV33rAL2oB6G3Fj0fdGqCSCacYGUTd+Uy0DztO7pRG3aR0jwJDeVgAja50Uk0GvZphWQMYUd0DAIVJds/8mk2u1B/fITqbX9VohSnQH+r607qk394AwkNZpiOD4MwF98BygcV8OyJkjkXvwN0vuuA1yE+oqYgA+pIAImEcCcHCDg2T98rJKz6XdD9Hi2WWH3xTeO4xTlzYei1M7DObhEBhR3F/C4GDmdVa9W3jyp7N6jeOLo6yJ9By+YjaqB172zJgEsM0q4DuJr1AHd2+J/VdOr+4PPa9tP68hesAQki00/rS1YPAh48+bbdLkU5w5AahdyMy+93/wJjGrk9kWZk0RKi66gvPnGoAlBxGDgTZ5nUM5SAkYVdgDgl3weqF4mz7I2O+ykaq1B/Y78KKpvHQYongHGdDQ7jqIM4FkJEOdq+Icaoe/2x6/g1OMni8Wik2aBZNcKkG26AZqYDAC0/c1ibJEhRIAMAcfu7ZM9Tm7zISNrjIzNC7svwUkjj4UIF2y8qo1PBmqANziENI0GnY6X89eNNvoOTxB6thj1Ywy8kpLNHNsHZNuLH3lEcWeBf5rtD5vkXjkCae3mmIzGaWBdcNt3wmR9UxRVz59Act1epFQ9Tv0KDt0s9+ValFNN/CtIbtILdKmF71x/0XHZOw04A0YCUKikYreEkDYrDRJcm5M2VRKP1vMHl+DfALQJpv8YtsVoNLKHd6i+HPB5dg4oAi/S/PMLqh6eA8XzZ5B77A1oEj+A+l0aailiEkmkhAiYT4DC54L3oz/b0yv6XDLfWkELVinsEut3W0/zdAvHVWqgCLh3OOP/t9ExpMmhb4NPqv/jSdWjV2Gkk3KgQGCOdU+qkY6lBAXle3+HjMErio+ACuCfdgUoLv42jVSb9gkSPNub7JPelA8+tx+YrG+KItmmu4RtwYpuwJuxzhQ3Ruson98H4YyFoDj/9qsuvSEfnDr8COyxAwy2ljDaIQkFTVIyJPq2IiH5WcRl1zzgDBtMWt7SgvHutUGXYfyIti9x+Lw8AfSa5FqSmBo72cKOsM9sWxXcdq8CWkBt/e40SlB/eATKt69B+Xcc6FI/5v1b80Zi1qEmU3NDeogAIqCfAHtY7w9uu1dY5XGGRQs7/JeVnORrdySqewW7hVM8XIHd98deLhvm/pE/xYzhs07Kdh0lX9gBgPetlcBoZnzD0bJ0cSmfPISUeobvGjlv7wHc0atsnnpClTqg/ZBrst9A3LpzOr8NTJOeAoke5PaoMbu4g9eft0zOzRRFXdonwDVKwFhONi/Uv41X9fAOJDccSDoN7uTvwTliO2l5SwvGcasBLjWuJ2D+GASrfwTetPWWDuurPV3iS4j3CzXOPocCTqENgFmnFQAx4k6VA+rYZ6AiirmHaQBi0/M1LhAkjQggAqYQoHp7gM+L8xOozjzDg8pNcGDRwk68cQ+ePWmx3jBoVQLB7/3lAv4SKoTc0cQkNDEmbu7SduA8Z4cxKmVOVpseBwkehk+OUqvxwff1fcAwiy6zQZ4ZgweAfK/pEyj8hTeAwvc06MdSAsZMUyB8BmjeAEalWcp9qbIj3TIHsiaQb0JNq88F34fFbxuwFgBcIYc4B/PalVCqMsHv1ROr9VbMmtkXpCtte4faWryRXUQAESBHwLFDyyiPi1Gk56/G+7UM1SYkgNvC6XfZC8enGvJi0W/8jFFzcNnOw0X69PznSKxDq4Z5jegkU5dVzd556C0uM9zDKb9Bqr8X+MX9ayivMv0+rlZAHKOIRzH5MsccGXnzTa06uF4PaUnEdsiekncWxqSXf8oFi8+eLC4QYws7/6zrQHG2+H5Xk1jZWimxRQPQ3DRuz5qtC/UvTDTP/4bEuoZnKxti6BNzBuiBNQyJGf2+NjUWEry+N1oPKSACiEDpJUCrWgH83v1NqvbCcZyeMXCqSn7gdF7CLtsXh3HHDDDYC4uUcbIIhePnBIi2H40FrU6vitOgsFj3vWsrZH8/iid9/EikyxKSNf1VzhajfowOqgQU0vq3hdxD8cV7pgD4Zd0HKl9g0wgV9/6C1CbjTPbpn3oRKB6VTNY3VtHYk54+748DvXKwsW5KvbxOlg3xHHJTJ/In6/VgCzAbkG/fYilQ0v0LIOt/B8w257z2f8CdSu7UtCFnuE4HuDIXlBcPQFp322+TMBQfeh8RQASsS8ChU+sIz/O7SfQ4Asi9fDMgtd2gWCIiioAHAcJHpGo2UkJk08RxHNMkpugSK7cDfX3o6LWr6QDDperXH3n6GhCT8YOxaRAgNdwGgoyt0iwj2/0rZA433KfObc8gcBpk2/YhuFIOcSzTH4EF6t4D2PDxsbGFnfvfO8CxneFH4aX5+tIXu+rjW0iu3MXotASbpgBvwnij9cxVyJjaA+TrC+73NckmDQO/pEtmTURR/PUbyC9fBdn2l4ArFQBKtA/OpLVASohAKSbAqF8LvP/Y4IBVqEDqRJdwzuYA0a/r8wo79uBeXd32rCTV782ihd0X3tK9J2pok9P3yg6cbqh+/t+JPkuth1/cSaD66506ZikXdm9H/e49JFXrZDBOarAT+D1+alDO0gJZ4/4H0m23jTbL7BIAXn9at8P+t0EZW9i5bJwAnInhRudW2hVEi8aDaOFFo9NgD24NrlG7jNYzVyGhYhPQxmSZayZPn9mpEnidOgVAZxVtT5ULyofnIef2DcjZ8xbwHDFohdmAC1UA+h9iWCQ2ZAQRQARKBwHBkimr+fMm/EI22tzfDwTI77+OdWgc1NlpeO/zZPWsUtjld65+HdM6vc/Ejqrnr2eSDcqQnMuO7sAZtdqQmE3e18Y+AeWru0BxcAJmo86AsZ1t4lcnyoR4QVNSvvyybwJVYP05ovmDyb36F6S1Nf5xrGDFaODNmE4qL0sJGVvYcUY3BJftRe8ltVRc9mRHl50C8d6tAJTGd7GlVmeD3+snNk0H12ogXlAPcKnpp7O/DZjqwwVWj4bg2KZWXu9A1bsYUF5MBV1mCmizMkGbmgOgsWmayBkigAiUEgJOP3UBt8gVvpijo+kd00nmavXCjogjY+iMf2WRx1uQjMmgGLUKG/ze2faL4mtQOi3kXDoE0g2nQPHsJeBJ/zWQxZxZwJ83FHjhPxvMwVwBXCGDOAdy+7y8Hx0FRr365ro0Sh/PlUK8bwPAs427VeEbexpoATWN8mWusFacCQl8ckUy4YtawxH8XlngEZ+5gdtQX34oCjL6LzXZo2/sCaAFWLcfXP7gdLlyiBfUR488TV4xpIgIIAKWJMCoWTnM59VFgwcfLOHTJoVdSkh/XHHN9PYX+hINUL6w+WlPbUYCZA2fCjlnHhfNnoWB982twKj/gyXWp1gbCTWDQPtabtAPd1YIOC/73aCcpQVyzh6E9K7k9/dxZ3QC5xWbLB2GQXvGnoolDAaI7wDGtc7cToMB21gAl4sgsW5r0H4yfK0VFZpg7RjgTZ1ms8hVd85DcrOJNvOHHCECiAAiUBwBwbrZwJ863CY1l9WdKJ++XpAc1HWhpZfcT3QHqDzbfbHiaiWkdQwDxRXDQ81tNadVvGECCMMND6/HnCngn/Q4r8GtLV8Es8yxY0C+y3B7GmbzKuBx4SBQ2LY9wUvwMKWw834WCYw65Joa25K5NXxJI7dA1jDzmvSy2lYGz8uGr1VLxI+rFJBQuwHo3hc/T9kSvpANRAARQATIEGB1aAleF6OsXnMRsVjdSUpI/wWKa3ctXtj5fLwA9IqVyfC0iIzsaBRk/kTuURTGpUGA2Pond7Uf7kFClf6k8vN+dRgYNRqSkrWkEK7TQsaIEZBz4CaAqvBjWcyFDo79moDruh2A0ZmWdE3aljEjxb4YdYteBk6hfUj7KK2Cuox4SKjXAfAktdkp+LzaB/Qazcy2U5wBbVYyCOdMA9mOe1b1g4wjAogAImAMAUbjIPC5d8LqNZdNCrvMiYtw6aa9/+VPowHVzRlwlUqFK5QMXG7a5ma3gxPBqd9kY7iaJZvRfwDID5F/nOzzeDPQgzua5ZOMcqxDVQCF4X1szhFjgTvZ+nv/iopZl50E4h1LQb7jVZ4IrREHuMO6gWOnUWTStKqM6s41SG42wigfvJn9QLB8iVE6pU5Yp4P03oMh54Txp5v15cpsXgO8bpyxKAZiL6cuNxe0H9+DeMdKkO/6fH2hFyKACCACdkGAyQCqgAu8hZNjeWP65w1osPbL6tVj9oxVuHjl5xFgGNsR/BL+FVEF/3XMzZy0GJdu3GN0no4jq4L7znNG65mqkNSgIagfiUiru+wbAJyBi0jLmyoY71oXdFmGp3dQarPA//kLU92UaT3p5pmQNfG4UTk6dq8G7idItRQyyq49CUuilkP2UMu2KXHdPwzYA2abnCauygHVzWMgPXcSZJtfAiiMP6VrsnOkiAggAogASQKsNk3Bed1sEbNeLZvvL7J6YSdeH7kge8rShczmDYBRycfXde/6Qkd903pPXJRz7Bz5XfYEWCYGgfJXAFQ6SczmiRlb2DlNrgNuESfNc0pCO8G/BWgTDI6Oy7NUnvaFkUD3VSRt0A+Quy/GGBUAJgUCFe+M0ylF0qoHf0Lyd1MB1IbvBhuVFo0Cgk09gTf6VwCMUqyq8sZhkF+7AjmH3wKeKQNdbg7gEvMfCRsVLxJGBBABRMBIAuyhvcAtcqXV66uiwrKJY+neE605g3pcL46NeNNePHuicXe4/NIuA9U9wEjkpomnduwAiosfSSs7DK0MHrutv1k8c85gkC27SSou3ryfQLD4V1Ky5UWIOOARx61t0p0fv/hTQPWrVeZQqR6chZSW0wBXWKmIwgDoNb3BoXsQMBtUBYzBANWHGMg9Hgu4LAs0GWmgS8oBQDfjyty1hRJCBMo6AXrd6uC2d1VtZnCtlyWVq00KOzLJ5eyO9suYuiheJ5KQEc+T8XpxDJi16pGWN0cwY8BAkB+8Q9oEhccBf1ExbVFIWypeUHnzGKS0mEXKGrU6B/ye3QEooUMKpIK0sZAm6QMk+pq2F9LtzDxw6jrYxhFb153y7jlIaREOoLHwnTrrho2sIwKIACJQ4gQofC647V0T4ditHalZsNYK2G4KOyLB7DlrcfGvWwvlSgy/ZQ/tCaqnb0Bx+dbX990PLwbHn8idCjUXoHDGUhCviiJtxlaFHS4XQhyvEQDJ0ZPufy0Dxx/K/mlOsguVe/4spHU27RAOd1o/cF5dNg5Q4BoVSHZuAOH4z/th0QsRQAQQAUTAOAKCZT9f4M8eZ3jWp3FmjZa2q8JO8tsRPGtkwY3VFFcBOHZp099tz+pDRHby6L+OZU9b0UvzIQ64P7cE5zWRRidtioL8wkHI6ER+GyDGcQB/4WPAqDRT3BmlE+9RB3Tp5E4XO3ZvDO4nDhplvywLp/XpCLnHPpiUomNoPXCPPmaSrj0paRLfg3DmYpAfsMzpV3vKDcWCCCACiIAtCDh0bHXF80JkO1v4MuTDrgq77PnrcfHizV9jxlhM4IzoFe6yefGGbxOJD2iZCzwJy++pbUaLqd/egaTqAw3x/C92Ngv8hY8AozFI65gqmFStNajfkRw/x8bA/9PfQHGzzd5EU3OyhZ42PQ4SPEz/HFIrO4Hf+6e2CNUqPnTSLJAd3QfZP28FEKNHr1aBjIwiAohAmSfAaFgHvK/sbYFxueQ2vFuZiN0Udrm3H49MbdZr59d8qRRw2bggnTt+YJHT6+NcGuC+b04AxdXfypg+m49lVgFQkdvRjTnQPxd2TAerx5Y+rj/kbCPfkJX9c0dwXfNfAW31AO3UgTTyN8gattKs6PzTiSI50CwbtlbW5UhAcf4QZIxcB7iQ5DN8WweJ/CECiAAiUAoIYBwncNmysCZnUI/X9hKu3RR2kt+P4lkjPh8CwHgc8Lp5BJi1qxUbX+7VO1cxgTKEGdTKJjxTe3QAxUmSJ2MZlLzCjuLItnps8ugIyOhOvlCjeDHAPxk1co2vURt0bxRmrY/LkfHA6VOi+2RJx4+rckG4chRIFt8G0JBWQ4KIACKACCAC+ggw6MAbEsp33rlSbE+A7KawI6DgDx7QFWKKN6ttvXgMwwzeGkvtOjLXqW8nFntAd5swFS+YC8LFh8n5smFhh0syII5n3Kgm3upQEExbSy6XMiglPbQbsvovMzszh27NweOU8Q22zXZM0oA26S1IIjeAbOt90GaLAJQGP1YkLSMxRAARQATKMQEMA59XFyT06pX4ZOoVW5Kyq8LO2MQTKobgTr2CQbDSvAHlZP3KT5+EjNDpZMU/37Hjc0nLmyOYULUBaN+T/9FAcXcE/7Rn5rgsvbrKHIiv2gx08XKzc6BVF4Dv6/tm27GEAeJkq+rOSZCeuwTK6BjQZqWTPlRjCf/IBiKACCAC5YWAa+SqZM7Qnj72mG/pLuwCWuHU6gBeF4rtfWwx7qpXdyC5FvkDFL4x54AWWNVi/oszlBoSBorrxo0MY89sC67L/9vWaJNA7cBJdvgUkGyw0MxSKoDvu6NAq1jfppmpn1+B3If3QHEpBrSxCaBJTwPtB/KFvU2DRc4QAUQAEShDBDhj+r1w3b60jr2mVLoLu6rf45p3MRAgewCYE9/qjHG5COLYDUn78bq0CJjfDyAtb45g9uJfQLLghFEmMCcaBGQ9BGA6GaVXmoVVD/+C5FYTAHIsdwrUcWBzcN9nhcexGiVoYp6C8u1LUPwVD7qU96CK+QDq51mkD/GU5rVCsSMCiAAiYG8EWK0a3/P651ATe4srfzylurBLCuqKq56+Bu+XUcCo2cImnBNbNADNTXJ3RriLW4LzPNv02VPePwspjY1vtMto4wlel67ZpN+eTRaoGCd4jhgSa/4A2rhsi4ZCcXEAv/h/AXM07ccF8QhVlx4Hqg+vQf0kGzRv74LyzUtQ3k4ByEV74iy6WMgYIoAIIAImEnAM+wE8ord/rZu0yemTxVv3L9cJxQ6a2KRd7BF9NrO7t7dND7ZicijVhV2coP5znVBc2+XQLOD0HW7iUhmnJlwwEcSLz5NSojXigu+9R6RkzRZS5UKsczCA3Pj2FZ5X1wIrJNTsEOzdQErX70F5NtYqYTLaeIDnyRNA4RXZnSfPry47CdTJiaD9lAHqJzdA+eoZ5Bx5Z5WYkFFEABFABBAByxBw6NgKXA+v70vj8498sZjSfjCu+OvGVwfciYOeu2xaUNcyHk23UqoLu8TqP+DqN5+AG94HnNebf8KRDMacM6chvdtUMqJ5MrZ6TEz4Sv2+Ayguk2zH8k0Gfkl/AdW7Ium8SpMgrtVA5sQ+IN9m/cMinEkNgRncBCiOnM+FnEwE6tg3oHj+BpSnUksTNhQrIoAIIAKIAAAwm9cHrzO7umHO3AKbs1PaDMAVV/+bIe8WuTycPbRPoYEKtoZYagu73JsP41Kb98nrTOzQtRp4nDlrE3aqd08huVpP0r780q4C1d2PtLw5glljpoN0x0mTTNC+44HPP3fL3CNZXKeFzIm9Qb7V+kWdSeCREiKACCACiIDdEqB6uoHX+agW9HrVC02VkO47Kcr83zQeETytcgD4fbhiFzWVXQRhyorG8oJxXCzNU8VcqRCQ8dYUM0br6ERpEC9oTlrP+8kZYATVIC1vjqD8/F7I6LzYZBO8GV1BsCLCZH17VMwY9xPItz20x9BQTIgAIoAIIAJ2TCBvWML5vXWZ39V9ri/M7FEzeOKoUyJQqYH7yyhwWTXDLmoquwjCmHVVvfr4OKVF72BddsEDDH5JZ4HqXc0YUybJ4jodxFHJtzBx3TEC2KNmmuTLWCVtyntI8O5krFoBeeeNI4E7cYZZNuxBWSfNhPQBA0Fx5oM9hINiQAQQAUQAEShFBGiBvuBxYmcwo361IgeCZ/eewRNHnxKBWg38JVNAMG+CXdRUdhEE2bVWPnlZK63ziBfa5PRCKq7R04EdOpqsKbPksqb2Ael6cociHAdWAvd9F83yZ4xyYsNGoHkoNEaloCwdQLBmFPAm/WK6jRLWVD64BBn954HmfWYJR4LcIwKIACKACJQ2AqzvvwPX1bPa0+vVvKQvdvX7mJPZU5c7Km4+bK8jJvoAAHfaCHBZM8suaiq7CILsoudeudVatGjzNcX1u4VUOJN6gMuGVWRNmSWXezoK0kKXkrYRoHoJGJ1JWt4cwayxo0G6/bI5JgAYAIIVw4A3ZbZ5dmytrcoF0a8rQbTuIIDMcn3qbJ0G8ocIIAKIACJQMgQcuoSAx4GIXhif88e3Ech2H+8gPXDqguLyrULB0etWB99nZ+2iprKLIIxZPjwuTpC5YMt89cf4cOWNBwD45z5fDj/UBo8zDaiQAAAgAElEQVS/oo0xZbKsJikZEn1bkdb3S7kIVM9KpOXNEZRG7YOsoYvMMfFVlzu1Mziv3WgRW9Y0guM6yL12BrJ/Xgaax1nWdIVsIwKIACKACJRRAo59OoPLb0v703i8Q/pSzBwzD5duP1hk9m4H1oWzB4SiU7HmXB/CBREnpbuOhWkTU4FWSwC+L2wzs1MnzYZ4bmPSoXve2Q2sJuQLQdKG9QiqXtyA5DpDzDFRQJfWjAdex44A1aeyxWxayhDRxkT19A6Ili2F3D/QXjpLcUV2EAFEABEo6wSoPh7AatfsLG/mGDWzZpXuZPLNHDsfl247UKSoU88Ou9z/2DqCjC1rypS6O3bfwtAKxYuSm/YYpU3N8gzIfgBAoVqTV55tXK2AOEZt0n5cd84A9siRpOXNESQODcRzm5pjQq+ue/RScOjc3WaPlItLAFfIQPXyGWTPnQfKC3EWzxUZRAQQAUQAESi7BBj1a+X6PDrt+CVD0eDplXBPFzZ/3oRUjM1OKypz6e5jo4Vz1m3Xpnyzz59GA2bD2uCybekAZr0aRd/SsxHSUl/Y5eeE4///XNYG8FL6tADlMXINZ9ljG4PrVtutdUqH5qD8q8hr02Q69O+cwfPwfqD4VgYMo5hsxxRFoh8drsiFnGMbIXNyFIAY7aEzhSPSQQQQAUSgPBMg7tT5J90qUPsk1u2Cq5+9AVa778B59YyDjHq1RmEYJi+KU87VO0LF3zeBOMhJr1MVHNo1a8kMqvnCXriiws7ElZAfWgwZ/feS0qbWcQC/Z3rb4JDSN1Yoc/wAkG0tfMDEWDt65WkYMEMqgsexPUDhe1rEZLF357RqyPljLWSNOww6aQ6AChV0VoeOHCACiAAiUEYJYAz62UDVm67504vj18N1Isnn/6JQgNm4rsb7zh/00oqgrBV2rQHgmi0WA1flQhyzDmlX/hlXgeJqmwkUkjW/Qvb0SNKxmSRIxYDqwwfOjBDgjVoGGM0ynwGdJAOU/x4H0fYzoLmXClqiCbXy8wEZ9EIEEAFEABFABMwkEF0BPhbYUxfn0gDXZX1uW/LlReFxwDf2WixVwK9gpj+bq6PCzgzkcdzqgEs1pCx43toErGbmNQ8m5QgApOtXQtbU38iKmy/HwoBeyROoVfzAqUddYNVtAPTqzQGYX7cwFPKhy4wHTcwzULx4DDl73gAuF4ImIwW0KTIAFSrkzF8UZAERQAQQAUTgWwJUD9do/7S7BQq7lNb9cX1t1DC2I3hELAx0GNGzVG3mLmuFnQcAkNv4ZoHrPcGzAWjTCk7AKMqs85YZwB1nmwMUklWLIXsGucfEFsBQpAnMmQoUF4eC72u0oI3JtaZbZBsRQAQQAUQAEShMgEYF92Obop26dyhQ2MmiL3XIGjXngi69cLssJosR6K14jQq7kryebHmAIqnF96C+GUsqXc6oEHDZ8TspWXOF0geFQs6+l+aaQfqIACKACCACiECZIeDQOeSO57ldzfQllDl0Wqji1tNo9dtPBd7md+4YKDi3BRV2JXkV2LKwE22aCqJJp0mlS/Fjgn/MEwCqZfaiFeVUJ8uGeN+m6NQoqVVBQogAIoAIIALlgQCrbdN7XlcONCkuV01MfGj2/A3TtImpLfBcBdCqV4xyj1o9tLTxKVOPYgn4OI4HAAC522hmrpb24wNIqNyXtBWvO5uA2cSK++x0WhCtWwai6XtIx4QEEQFEABFABBCBskqAwucCd8boF4JZY8ifdizlMFBhZ+YCxnnUBDxdRcqKU6/vwO2Ydfa+4cocEK1fBuJZh0nFgoQQAUQAEUAEEIGyTIBeszK4LZ1Wk9njh9dlOc9vc0OFnZmrnVi9KWjeZpK24vfpKFAr1CctT0ZQ/fg8pHafAdq4HDLiSAYRQAQQAUQAEShVBBjBNYC4+6Z88BxwWfHfdZgDE9zP7RY5tmkqKFVJWijYsljYETPFyPUgsQDElIadQPnwPWlLtJoC8H1pxkxbjRLUT/8G2T8XQb7hKehkQtBl5wCgDiGk1wAJIgKIACKACNg/Ad688YB9TArkDx6UiXUI+joJIvfszQDhr+tjlbceF0qC2bIR8Fo28XZaNiXF/jO0ToRlrrAjMNnyAIWxhR0RH62uG3id3AzUig2KXFViwL3m1XXIufMPKM7GgjY2EbRiIWiTJABq61wMyCoigAggAogAImArApgDC5hNgkD5+BXgRDP6/39RfT2BM/SnEMGSSdf1xYLLZB4J1TukahMLdjfjzR0Pghkja2McTrluC4EKOzOv4ISKDUAbQ66XXQFXFAwcfqgLjLZ1ger2udeb6l46aGNjQZuWDKrH3wwZNjNOpI4IIAKIACKACJAlQAv0AYzFBHVMIoCS3D5ysra/yDEa1gafB6cw1bV7jTLnrwtX/nO/P1HUeZz+vRezfo0/irInnL3mmGjZtl753+dOHQYu6+aUyZrGWK5lEoKt7tjlXNgL6Z0WG8scySMCiAAigAggAvZDgMkAp96dAM+WLOTOGAks78YrsCqY8kuA6tcfF0ij/gjOOXM5TP3qg0Xjdtm9Iow7rPcpwqg6LmkBni2JZdSrobe1g2zXiSDFgydPpNsOFIiBVskfPE5sbsoIqqV3SHr2jFUnxWt+D6PXrgK8ycP6cob1PGLJJKS7j40WrdixXfMuBrhThoLL+rklWluVqHNLgs1vC8dxYlDqEGvZJ+wqn/4Dqd+NAjzHZtv5rJkOso0IIAKIACJQDglQvT2AN6J3f97iKYcMpa+4cr+a5LcDb+SHzhgSJf0+vUYl4IwZcNChe5sIhr9/oQ3oiit3O0gidnlSAnyiZJHH9R6ccNmy+AZ3/ICWRTlNatwdV917lvc2LdAX/GKvW7T2Sar3I656/CrPvmOfzq88jm6qRRqAFQQtmpwV4jPZpLXu2mmzkiFn3x7ImrLL5NiQIiKACCACiAAiYA8E+Mt+BsHscaRrAWJ/W9rAaYdzz1wOAa3OYilgPA4wmwYDzdPtq03FrUegeV98W1qiUPN9erojxuNdLCqYxNqdcPWLd3lvO3Rrl+l5eud/TiyQQUKVdjgRJ5GDy4a5EzhDem2xgFmTTZBeTJM9lJAijuMxABBotnudDnQ5EtAmJ4Fk+wqQrr9ttklkABFABBABRAARsAcCzFaNwWv0AGdsQFehMfGkD/7lX/n+ky0sWdwZ4/+LrHv09lSnsB+8itNNqPb9SW1CShirVSOJ54Uonil+itORRB4/q0vPqsnu02kxrYI/8cSwRF9ltrAjqJp1106WBZnLRoN823PARdoSXSTkHBFABBABRAARsBYBZpNg8L77h9H1QMbg6bhszwlrhUXKrueJbSEOPdrrPT1LykAZFDJ6IUsTAxzHnQBARjLmbQAwi5DFMCzvmKv89OW49O5j/UGLCjuSDJEYIoAIIAKIQGkkQKcBu29Xkdu+taSb+hLfsUl1u8jUz99aPWNu+BBw7NkJtKkZkDlsBuBSOdCqVQDfN5doGIahL+l8K1CmC7v/v2tHPI4t6tbrWwzDFMVdkWkDpwapbj16ovmUYPULFzlABBABRAARQARKkgDVxwM8LkY+Z9auVpdMHEkNQnHVwxdkRE2S4c2fAIzgGsHsHh2ffjGQe+0OnhoyADz/PQwOLRuV+TrGWHAICAli8j3H68kv3ngkP2i5k0Ak3CIRRAARQAQQAUTA9gRoNODPHx8smD/pazGlLwj1p8QlidXazQW1kd0haDRw6NJ6ADOollwbmwA4nTY899LNH7XxyV/dMJoEgVP3jqP4M0f9lt83HpdSK6nLsBeamAQI+PdoIFa/ZpztAdm3R1TYkVwfXCxukj54xqSc6Ev9SaogMUQAEUAEEAFEoFQSwEEXXBFiii3sUtoPTlD8dcPX2ATptSqLfF9eLPDIF49JDBZt3d9a8tthYA/qDi4bF2zQZzd77jpcvGwr8OdODBcsnqxXRrx5737h7LUDaBX8gPO/0AO8aSMHGhtjaZZHhZ2Rqyc/8dexrHHzexHP+dELEUAEEAFEABEocwQYdHDbuDCYPaZvsYVdQqU2uOZjvNHpUz1cc/1S7/AxDDNqpEXqj6MO5J653J/q6Qr+qXeLrF8SKrfFNR/+u5HnsnlxGHfCgLwmyOXhhQo7E1ZZOmujm/SfG+nKmw9N0EYqiAAigAggAoiA/RLgLw0/K5g7sauhCJNb/HRVeeNBiCG5Qu8zGcALH8x3XjmT9DzO7FmrD4mXb+9L2GKFNI71unaogj6/yit3QpPbDojO/x4juGaYz5MzqLAzeqHKoUJa7wmPc6L/Dga1uhxmj1JGBBABRAARKGsEKDyO1j96Px9rU5tUR4nEGu2z1K8/OhvLwef1RWDUqEzq5pI8+u/I9D4ThoDq83dtcYWdZPOB0KwJ8wsUdg5tmoR5Xj2ICjtjF6m8yudcvX0mo9fErroso3o7lldcKG9EABFABBABOybgGNpO5HFqJ+mWJ0QqSQ1Dc1UPXrCMSUuwYjrwZ44hVdgl1u2Mq5/911LFaVjvWPfdK/Tfsfvnfmhyq74FCjv+0ilhgrkTUGFnzAKVd1l8xQ5e+r0nopwTf5V3FCh/RAARQAQQgVJMgFbBT+QXc82owg4/d46Zo2Mp0ruOJJc5jQa8OWMDnBeFk9qgF+/XAtcmpHy2TaWCz6sLsYxqFfUWdjiO0xK8mqm/7IOnerqBX8ptOoZhRh7dJZeKPUqRqpbtMXB7iwn/lOaROXf5KNnBM4vtLTYUDyKACCACiAAiQIoAnQa8sNZ852M7Se9/+2JXdeVukEaZ+0R56Z9g/ryJgAkEeYcvVHcfBamu3gO1XAVAB+APCdNi/v6km98JZ6wIwpycxlC83MfQq1d44NCycaPichFvO4Bnj52fJ+K6fy1wBoaVq1qnXCVL6qI2U0h++GyoZPexaMVf/5ppCakjAogAIoAIIAK2J0CrEgiusydUcBjaPdb23s33SBSYKX0mPNFlZoPPhahgRseWxZ7uNd+jfVlAhZ0V1gN/8NY17ZfFIxT3ny8nxp6gFyKACCACiAAiUJoIMJsGA2fEgDqcET1I31mzl/zku055Z4TPSyLi8b59PIJRu+oUe4nNFnGgws6KlLUiybLMkbNH5Jz62+3LaR4rukOmEQFEABFABMohAVpFf2DUqwnEXPPcK7cBl5A60GqQFHHnzmX59HDHXh31NgI2aKCEBERrf8eFPy/P845x2cAZ1W+Xy5qZI0ooHJu7RYWdDZBLIo/PlO85sVzxz30Anc4GHpELRAARQAQQgfJAgNXuO/C6vK/Ad3lSg7CTqhdvw0BpuP8vrZI/0Hzcn6vfxdbRpmYWQoZx2OCyZcFhzqAe/UoDT8n2A6FZYwq2OyHidhoYFu6+f22pKlBN5Y0KO1PJmaCXc+XW4+wpvwarn79DBZ4J/JAKIoAIIAKIQEEC7L5dFrod3rjoWy6i9bt/E85YNcLQ0yLuz8PCXdbO2SCcsy5U9OuWAm1C8tt03b/uNGdgaKi980/tMCQ89+K/67+Nkz2sd5Lb7hVGjz+z93z1xYcKuxJYNdW7GGFyo+4YLpPzQIvu4JXAEiCXiAAigAiUCQLMJnVXeN89OUtfMlmTlyglG6IYxSXKnz/p68zVpCY9cNVd/ecMiLmrfjHXLFYz4DjOFVb6AYNPn0CwYgZgM0cbfQpXX16Kx686p3cadjb/2E/MgQkuWxeP5Qzttb1MLLqBJCy2SOUBlqVzzG7Qm6f7rrZIuu0ggKbctNixNEZkDxFABBCBckuA0aA2+Dw8pfe7XJOeGZng3mRIcXAc2jUL97y8P+8RZeboubh0x6EixSvAR4vUDERRl1Sro0j95hNGbE/CWExwOxSx3Kl7+9mWWEj8wQOecO8ZHrN96zh6JX+g//OIj43uY5HC0RLxWduGRRbJ2kGWdfu5l28GCCf8Cg4DusRKt+4HbXJ6WU8Z5YcIIAKIACJgIQJOg7rL3Peu4egzFx/QEtfGJRftiUIJr6B7n1fYSX47gmeN1F9b0WtWBt9XFy1SM+A4jiX4txRpE1K4XwLzunU8gvVdvXJ1etVCy1/IjEUWyVrBlUe7uEzmITv6V/Xcyzc8ab4eh8URUUBmA2x5ZIVyRgQQAUQAESCOfmLg1LeryP1QRKGJEbHcILy4U7LOK6aH82aOySvssqYtGy5Zs+v3b5nSKgcAq1XD6m67V/0318tM8MIlm4SieRF8wgzVxwP8k26hesRMpl/UEUgLgbSWGVwk7Zkxag4bqJQo+aEz1nKD7CICiAAigAiUcgJEyxN6UPUoTv9QUMcmgmRDVAv1y/eV9aVFC/QBwa/TNrIHdJv85f20nyYG5Rw59yS/PG/OOGA0qBXM7tExb/Md/vddFwUVX0MUY4yqFYaaiizn2t1+aSH9DxL6tMr+4PfhKqpHTIX5jR4CaSGQtjAjnL9hgexA9ELNR1Lj9WwREvKBCCACiAAiUIoIUFwEQBHwVwjWzoxgh36flj90YjRm2oTZqbmXbwF7UHdg9+iw0KFT67wTt7kX/10gO3h6oezwn1+fInHG9I9y3b7E5OIuBirhqLCz/MWDCjvLM7WqRUnUH81FCzbc0MblNdVGL0QAEUAEEAFEwDABJgPY/btlO6+ffZjK540vSgFPSHDQOXK3Ul14Xwu27F9WnhRHRIZ92zqF4u4CAen3TK4jYrDKOOA4YE4OECh/YbIdw8mXLwkEshSud0rLfq0V/967VgpDRyEjAogAIoAI2JgAMX2BN2XoUsGi8HnGus4YO++8bNvBjvr0mE3rgfed4ybVETlXbjdPazvwxhe7XvdPRrAa1UWHJ4xdID3yJi2IBfwiE2YSiGHWwC15qIIi4AGu1QIulQHk3RxHL1sSoHi4Asaggy4jG3CF0paukS9EABEo4wSc+v8Y5X4wwuhHpprktJMJAa3CQF24HRdFwAW3tXOaOg7rddcUfJIdB4VZo+flHZ4gXvwFEyMEi8JRYWcKzG90UGFnAYglYSJr8hJcsiHKYq5ZbRqHeF09dF28fjeePeVXi9lFhgwTYDZvAN43j379LMbygnBcbJlZj4a9IwlEABEo6wSchvSIco9abXRhJ1q/66RwyrKwb/lQ+Fzwv3IgEKtfM85UdonBXYXqJ6+/Fnbc8KERLhFzUWFnKtB8eqiwswBEsiZE63bHiOauB1oFX3DetEDi2LZpUFG6GcNnJcgPnfbFFSoAOg0wKjXvjg7G/NxEXCuSWLQNCn/K8BDB+tnXRet2CYVTl339sJHNDcmZToDZsmG0979Hun+xkFCpDY4OyJjOE2kiAohAQQKskCZRXtcOGl3Y4f88cov7cVg6LpbmGSQe6bpuW5zo1Ll9C0zgYHJRh2dn8xLqdBVpk/47u8EeOzDCbdsiVNhZ4OJFhZ0FIJIxkd5vcoL80J//zanDAIjhzZ7r51fG6lT5mN+GdO+J1pmDptt0Dx3RfFIny0nVJqd5gkZLJiUkYyECVF9P8Hl+9neqgD9SIxSfSQxs3fXLH1ILuUBmEAFEoBwT4M8ZFyX49WejCzsCmXTVztaZvywDVptm4DIvXMRo20T/zDEj+arjkpqn1upI4y6Zck2XLdrM7/NjxLffhUaaROL/TwAVdja6FJKCul5UPX3d/lt3Dh1bgfOKafUZwbUef3lPOG9ja9GSDcUXdlQqOHZtAzmnLwNxqgi9SjcBjO0EtEp+oHkbg/bYle6lRNEjAnZFgNGwDnhf2dsC43Jv2lVgKBirEUCFndXQFjScc+76+rRuI8P13Q1z6NbusOfpnf2+aOCfkgMyl26Mle0+pjc6RqO6wKhTbaHb7hWLpL8dWaB89GKM8s4TT9XjVzbKphy4oVGBUbc64BoNqJ9ZrNl6OQCHUkQEEAF7IcBsVg84I/uHcIb1uG4vMaE4rE8AFXbWZ/zVQ1rfSXdzDp9tXMglgwFeNw6HsxoH5Y11IV64ROIi/eOvNdLN+0D18DlQHB3Aodv3wBnZBxzaNdd7Sz3n5F/9xOt2tdcKJUPUL97ZMLOy5cqhc2tg9+7anj20xyUiM+m+6FOZw2Z003cyrGxljrJBBBCBskCAGuADrBYNL7htW7gU3akrCytqXA6osDOOl1nSxHiw1N7jjysuFb4jzgyuEe795M+vhZ1ZjgDgS0dvc+2UN3167argc+tIoccW0r0n/s0cPL2FJVrBUD1cgdWy0RvHAd1S1a8/gCQiKkSXnmU+agzLu8vIGdHnGpGHeNUOUN56HKL7/43P5jtAFhABRMBuCVAwoNeoDE69Ol7jD+7XF6voUWCqhN3GjQKzOAFU2FkcafEGcZHoh4xJS6Ny/rjgjctz84QxFhNcN84PZ4/qa5HCTvnP/dDkVn2ji42EwQB6Jf9Yl62LwKFN0wrykxdjsqetcNV8imdbonixMVaLuWN3ahvidv63Qo8t8FM3OHF9R4nwXCXFHGe0Sv7gcWJzU0ZQra+9nzLHzsOl2/JGJpr+otGAO/5/N1w2zG2Z34ji6p3J6f3CI7SpGabbRpqIACJgvwQoGNAq+ssEq2b+ye7R/uuWHvsNGEVmbQKosLM24WLsq2PihbhKzWdUq2TRdZAdOYtn/DSpSM9EceH94OQTqoBf71uhjMHTcdmeEyVIpWRd+z76M4Rev4be/SjJIf2Fymt3zWoF47lmVqDDtBEF2gTEB7YM1cYmF1+IG8DiGrnyGmdorzb6xGS7jw/OGDbDck0PS3aJkHdEABHIR8D95DZw6t7eot8hCHDpJoAuhtK9fnqjT6jSFte8199iyHnLIuA2qe6ENWyYo08Zn7iRmXDyiEKbmFoGyRhOqQJ8LPIzkT0/QihevMnkws5lxxLgju5fyL7kt8OhWSPnmFzY8WaNOei8fPqA4rJLadyji+Le0z8NE0ASiAAiUFoICFb8Mo4/c/S20hIvitM2BFBhZxvONvWib38dsefKdfPC1ayQJr8YCiaj14R5suPnFxuSK4vvu66bE8KZOkzvHbvUriOEuX9eNa2wY9ChguqN3s8bnpXFja/eUUyMEzP25dizI3j8scXg5xh/muqUtW2zTLr9kLEukDwigAjYIQHuz8PBZe1sg5/94kIXLtr0WLr7WLAuWwRAoQCFx87ljO7/lj97bEsMw9D4GztcdzIhmXVRkHGAZGxPQLw+Es+eshSAgoFDx9ZAdXeZ4jq412GsTWNSt+Fyrt/zyxoyPV4Tk2j74EvYo2OP9uAeuaIJxuPdyx8KfvQoL27IIhGeozApQozHgUDxkyI/b2k/TcJzjpw12jbru3oLvW4dX0RGMfePywGpPUfFkpFFMogAImDvBLQhFSDW5DYmWdOXiyRrdvH09UFlNKgNjj+GVBAsnIL+Xtj7ZaAnPlTYlcJFs0XI0t1HN2UOmzXBFr7szQcrpAlQfTwj2CP65IWmff0B5Kf+Ds+9+K/JoWJODhAof1Hk5024dAsumrvOaPtOfbuC++ENpD7Hqd3H7co9eXGY0U6QAiKACNgdAcGamcf500b2NjWwpOCuuOrJ6yLVGfVrgevaeXWYbRq9MNUH0isZAqS+EEomNOS1pAkkBndZTwx7dmhWH4BBB/Xzt6B49BKYjeqGK+89BW1cckmHWHr8YwAeJ7aFO3Zvr/fks3jLfjx7/ALj86FRwXnd7CjepCHFjguSRh3flDlkRrks1I2HijQQAfsnwB7WG9x2rzD5O1x24tI00dw1q9WvPhSZLHtw911ue9aMsH8aKML8BEy+KBBG4wkob94PFc5dD7RAP3CNXHnKeAv2pSHZdfSk/ODpMMWVO2V6rBnRjgZXKM2GT69dBXzmD3PE+vT53Ocm3yt9wBRcfuC0ST6onm7A7tCyhfOe1XpHBuX+fXtwxsApUajliUl4kRIiYJcEiL9L7ofX+zuGdUgwJ8CMsfM+yPeerPSl/VZ+W8zmDcD75lFUJ5gDuAR00YLZCHrOmSv70wdMGYBLPu9HdRoYJnXbt4aPYZjORiFYzY3i0at/MnqMaaiJTXKwmpMSMEwUTM5bF61n9+gwVXHv6ePMAT+DOj4pGJQqk6PhzR0P7L5dghm1q30dpK158z40oXpHk0/FEsFQXPjA+v67YI8jmwoM6JaNmO0hfvA8VfUEjZszedGQIiJgDgHiW9accd4YBlQfdzF30tAYwpAs8o9g9ZuPeT+mnbq3H+J+ctsec8IjdDPHL8ClW/YXMkP8GPV9cQHVCeYCtrE+WjAbAU9u8ROuvPHgqzfMyRECoiP52A8NxTYKwepuMkfNEUp/P8oHXamvVfNY8Zf9HCGYPW5KfnBEEZvWflBLXabQZJ7Efjv+4ilArxoIuCwHJFsPgPLf+ybb+++iwsB58wLQPn3BB0FFcOrdbGtaj3H9tfEp5ttGFhABRMAwAQyA+Nvu8P13IvawPuDUrZ3gi5Lq7SehdNsBkEUe5+qkcgroSFR7GAac8KFK1/VzWPmdx/t+p9UmplF48yeC8+Jws7/Hs2evyREv21bohzln4iC566YFbMOJIwl7ImD2BWFPydhzLIUKO44TBDy5xscqOZeZwo7gL964d2v2pEVj7XktyMRGq+AHvp+uOmAYVugYrPLluz+T63XrAio1GVO2l2HQAcMwwIn4cBJfHraPEHlEBMocAXrtauCYlMYXXNoBWMOif7Djb95wNAzHcxlDZrRQ/lPg8H0hJs6b5gN3wqBCf4fiPZtotamZFHrNyuD76qLZ3+PCGWsmi1Zui8gfgEOn1uD6+7Iwmo9nqd82VOYuNgMJmX1BlDdgpuarfPxyf+aI2QNUD18A5sACr5tHRMz6tb/+mjPVrj3qyY6fX5U58OfpltiXVlL5sX5oAV6X9hT5+UjtNgrPPX25pMJDfhEBRMBOCNCqViD2TD9waN6gkbEhCUfPC8KqBj4RL90COuF/v/Epbs7EiMApgoWTChRbhH2tUPQ43q1JMGg0AFQqVNC+s8j3uNbAdAcAABneSURBVHjj3nD1y3frCZu6V+9aug0e9QAb2sa0/k7GgkDyFiVgkQvCohGVYWO4SFRR9ehNHYqAJ6bXq3GtDKcKuTceLMvoM3GWNjm9VKbJGdMfXLcvKbrvXNgYPCf6UqnMDQWNCCACliHg0L7lGedV0xcwgms9Nsci/uKFp/T87SY5tx4As0414P/vx6tYlSqSb22qE5JPJtfrFvZ1KwiDARVUr9H3uDnwy6AuuiDK4KLaS0qqp28mZwz9JUL16GWxIWEOTHDo0ApyTv8NpPad2CBBp4Gh4L5/nd7PR+6VO8PSuo3cReyPQy9EABEo4wQoFKBV9C2QJMZgAHtEn5P8qcN72Cp7WfSl/VnDZw7QZYm+umQ2rQfed46j73FbLUIp8YMuiFKyUKU1TDwykpV+7pEo5/h5pr79XhRnPnhd3hfBqFdzivS3I+ul+6LDDe07sRgLOg0Y9WoCzc8biNm4yofPATTaPPOsdt8RcRX6fGiyxf3TOg49oLpX4PCpxUJChhABRKBkCBDtQ+h1q4MmLvkAM6hahlPPTsBsXh8YtasWOEBVEtHJT18KTe89KfrbE/nsUX3Bbeev6Hu8JBbFjn2iC8KOF6cshZYWNvpk7sUbYXhuvi0bTAa4bluykzOs1+j8uQoXRJyU7TkZpom13kgzZsuG4LwkfBIrpNmmL75VMQk70tr9b5TmUwJQfTzAP+nW188HjuO0rDELuuT+9U+0JsastlFlaVlRLohAqSZA9XYHerWKmcym9W44L5/W3V6TSQr+MVQTmxCtE0kLhMidNgJc1szS+z2ec+V2c8e2zfT2trTXPFFcliGACjvLcERWSBBQfUr4Lb3bqB7qdzHOxEQLx06tf3fbs3qkPlU8W/Jjas9x6xTX71a2ePsUOg183l0ew6jgu+Nb37ITF65m9BgfQvy/24mtB+Sbdq/G2NxqOo32SO55k8cyFkmH6u2ezRk7IJ5RvzbID52hKi7fqqNNKZ37EklcAkgEESh5Agw6UPmceMHKGdmcob3qlXxA5CLAJZKqkkN/HpGs+i2Y+PFJPAFhBNcE3vgRnuyRoWmqRy+CZJsPemuUuefkR84B1c0Z/FNuo+94cnjLlBRa9DK1nGUvGcXdJ+KUZr25lizuaFUDwe/dZb3XPv401Sk2qPnnLtJWfnGmDlO4rptTqHdU5sRFQunW/XzQlo1+gFbGiMwjAuQI0KjAbFhXwl/2c+fSficr58qdp5n9wmtq0zNpVD9PoDoL4Nsm5K4H18s4/btxyMFBUmWJACrsytJqltFc1AnJeGJga7BkoeO8fu5C3pShi75FljFk+lVZ1Im8O3bWfGGOLPA4+zs4tGmm9zOofPzqZHLTnmHmTLmwZvzINiJQmgg4hn4PHqd2WPX7Dv+UHKASi2KZ9Wpa1U9+7rlX70RmDv1liCY2qcByOPbqCB7Ht9gsjtJ0LZSHWNHCl4dVLuU54jiOyY9fEGX0nsC1VCpEL0Fu+NBY5+XTKnyxmTV5aYxky77AvP5QRrxYHVoCf/ZYSUrrvnW9rh66kXvltq/i75ugvF24AwLGdgTHHh1AvvckAAbAqFtD5vP0T72/quUX/92V3m3UMFTcGbEYSLT8EaBQgNm4LjAa1gWMSgHlg+egJA43qTVAqxwA7ie23WHWrdbMGDDykxd3yA6ebq/LyAag08GxU8gr3tRhXfTZkB06HZM1bmHglz50GJcN3tHbmzLaNrtrjE9TZfEHH3miZev4zHH9Y4l4JWPnB3r9MCsRO9bn80kw9Cp3BFBhV+6WvPQmHO/fEtfGJ5NOwLFPZ3Bs0SiEPfF/d2SRJ5sKF66/VkifyQBiJiwulsC3G5PJOGI0DgKfeyf0P9Z99CpA9uRFoObxG1C8eQ+spo2A36zyHXWVGheSanQI+XIClxFUI9rn6Z96N25nz1m7Sfzr1gn5YxEsCh/BG949WvEuvrZkze9Dcs5dH0ImViSDCJQlAtwpw4CiUIQ4zRwrYwR4P8yfG/4pqZos+qInPbhOKqtto7dk8865evtM9uh5IeoPcez82z+K276R9tMkPOfI2a8uiIkNHq2b8LGZo8vUVCGyDJFcyRNAhV3JrwGKIB+B3JsPI4lRXRQBD5jBNYbmh5NYt/Nj9bO3wWSAOXQOAY/D61tgXO7XU2HKR697ZgyYfFz9+iMZE6RkGPVrgc+j00Z/jlI7DsVzL/yT54MRVOORz9M/GxTlMHt+BC5evAkAw8DtxBZgd+9QwJ9w9prfRMu2jSAVMBJCBEo5AXqNSuC8auZBxx/bDrBUKrhE4pLSddRG5Y2H/fXt52W2afrE++oBvQctRHM3VhL/frAFcbeMMygMXPoOOI51CJJbKjZkBxEwloDRX0jGOkDy5ZOAeMfBQ9LN+/oS/eFoVSoQQ7G3Oy+bVuQM2czxC4SyyON8POe/digUZx6w2jQTOf0vdAU7rP3K5JD+j5XX7hos7IiGx4Ll0zrywodd/Ja+6vHrwcIF68NVrz4Eaz7EAcZiANXbI6+XHfFSPX8DumzyP7QxHhsCxU+N/hxJdh8LVV6/F43j+BPnRVNW0Cr4HCnqSlGculIte/WON5hGu9Bz3/IVWJUqym9lM8fMi5RuP4ju3JXPj1u5ytrj8v7Dju2a9bNk0sIFG3DRoo36TRKn6O+fGMMIrlXoFL0lY0C2EAFLETD6C8lSjpGdsk0gzrUh/nXszf+nKlgzE/jTRha65nKv38VTW/cvGgiVCpyRfcblXro1U/Mxzt8QOYfOIfc8z+1qYkhO3/takWhGdviycbK9J/3JnsStAB/t4nOUPXcdTsycRC9EoKwSYDSqC97XD/hjjo4WbSaZ3PInXPnvA73YiNZMHtcPdmMF1ThTVrmivMoWAbv4QipbSFE2BIFYVk0cVxS6sQS8n4evcF47e1Z+SqLl23DhrDXFgiMaidICfGTKu08L7H3Rp8RfMHmzYNGkieasRNaUZQmS9bsKzhHKZ5B4VEz18Uh07Nr2g/OK6W3M8WUpXVwm80gbOO1w7unLIWSLUkv5RnYQAVsREKybDbze7X0xP7+CR0HNCCBr6jJcsm5XkRYwjhMI1syS6Z686sr6X3dw+K6+5ZtamhE/UkUE8hNAhR26HqxCIGPoDFwWebyQbaIg8n5yZiE9wKdAq5E4t0Z43gm0b19MBjBqVtF5TxjOx4aHSqW7j++QbNrTV/0ulovL9c9qpXi4gufFyN3M4JrDzUkuJWQArrh2p4AJzMkBeFOGpXN+HjGTJuBGmmPfWrr67pZayxeyiwiUBAGHrm2A6eERKNj1a5y5/nMv3wwQLtwYW9QdO332KS58oFcJBFqAL1A9XQuJaOKSQJua8fn/6TRg9+lyjTtxkF38ADSXF9K3fwKosLP/NSqVEUrW7Q7NmvprtN4/inzOwgDRk0I95HKv3sZzzl0H9fO3wGwSDKyQxkX2eSPsijfuwbMnLS6SD2f8QHDdssjka1w4f8Nk0eKNEfkduO1aHcwe3sOuB8XGQMUYACywVF44KGhEwAgCrLbNwGXX8ieMCn4mTZCQn72KZ/w0CXCZ/h+JRoRSrCh/wcRrgkXhqLCzFFBkp1gCJn/pIa6IgCECORf/xdM6FN7PT69dFXxfnLfItZfSflAnxV83zxUVi2D1zGv86SNN+oOK4zgna+IiiXTzvjzznjcOg0OLRhaJ2xA7c95HhZ059JAuGQJEfzjXbUv+AololEPPLnl3zfB/HngpnVhR6d3HtjemLREZf4a+xSg8LujE0njHvl117D6dgF63OjAqBXztUUnoa4WiGMX1ByA/dhaU1++7aoVidlF3/c2OKZ8B/uyxxwXLpvW2pE1kCxEojoDdf0mh5Su9BHAcd8ocMSck5+TFP3XZoq+JOPzYDjzP7LTItSecuiJItO63J0VRcurb9Zr74Q0mFXaa2ISeScHdjutEkjzzPh8u32BUDmxJZkUUV+52YLVtUuhULhldc2UsVdgRm8adfuoC9OoV80LSJKQA0aJF/eqDuSEifSsToFWrCBQHZl6LHHrtaoBRPn/c6LWqAC6WR8m27I2i1asOrOA6AGx2gWg0sQlAD6raUZuaOVO69QDgOblf32fUqwnsEX02c39sHYH5++vtGyQaPL2S9J/7HzQxFj3fYGVippmn160GrFZNgFG7CmSNmR/CatOogCFW5cog+G0J2o9nGl6kZSIBi3y5mugbqZUjApmDfh4sP3oWGI3rASd88BN2j44WeZyZWKtDkPrlB72FHbEfznXTwo7sYb1MKrAyx8y/K91+oPGXZaJV8APHkPr+LpHrivzGUly9szpjxKxpxP4ah++bA6NRnSjB3AkF+vFZe9njvZri2pT/399jhjP3A6vDnAb0OJXfBFGsyyP/6KVJz1wj2bTXVZuUBhRXAbBaNgJ61QrEgRIg/k924BQQrW7QyzQCxMg5jMmEL9MMyFhx7N0JHJoED2H1af+K4e9/n4yOIRl870WnpHUbe+nikh054UNy+NNHXiFzIlW0bNsB4ew1xRx1N+TZDt/HMCBGdemS0+ezQhrHO7Zvfo/ZutlrO4wUhVTOCaDCrpxfAKU9/U9QIQgDSuHCjkoF3i8jnzgvn27S3huCS0LltjjR6y7/i9g0LZgzPow7dViBgoeQUT5+vSClVd+FuFRW8Fd7u+/A6/I+m33WYh1r4/nvspiyxk79u4H7wfXFxqwRSgYrr9wOdOrZodB+ScJnvM93MdqkNLTXz4gFYDSoDew+XRfyZoxchGfjvJzrf4crbj0Klx88zdcmFV0oOw0MBe70UdVZQdVJT1kwIiyjRVUxCU1S6nW78+Vut9EG7EWByQDHH9sCaLQLXaNWKKh8/kp7CQ3FgQgURcBmXzZoCRABaxBIdKoVpJYrChR2xCNE7i+jXglmj61ljs9Yx1p4/obJX2w59e0K7oc3FPjsKG4+GJv6w+Ct+uSBRgXv+6fWMOvVmG5OPGR0pQdO45kDppARLVbGdf864AwMNfnvg3Ttrp7inYePq99+MjuW8mIA47DB65+DYcx6tQr9aCAYpIWOjlR/jB+ifvGuAJK8EVarZvtjdSrb1bPPjOGzcNmuozZZPqKZuU6eC5aaq0yMGWQ2q3ePM3lIhGNIk0M2SQI5QQQsRMDkP9wW8o/MIAJmEZDtOhyUOXX5E1wsA6qXG9AqBbxwWTxlIbNt0z/MMgwAGSNnv889c7kyrlABUSxqE1JuOI3oo2H36woOIU2/7tvLmrZyuHTbvt9x4otFz8upd2eR+7FNAnPjMaSfe/ZmQGqXQbGG5Mi8j4MuuCLEGP24XJ2Q0lp548G1jMHTgRgNh17GEeAvnhIlmF/8o/vca3euilf/BsTGf2aTeiCYMqgr5ulpdyOshEs246J5640DUIw0sbWCmBKjyxa9cOjYKpMoaBk1q95g1q85L79azvlrVyUbokCTlB6ifvMRQK0hHQPRL9Ppp64PnBdNDM8/jpC0ASSICNgBAVTY2cEioBBKN4Gc89eT0joN+zyTLP+LSgHHnh1lHkc3caydIf7+PTNr40GFdNNei7hy2bEUuKP7kf77QPQCw7W62PQe46zeOsIiCdqrESYD3I9uPu4U2s6ipyjxV6+8FOduMRRXbn/O/Lt6wG/aUIF93zTNWijMLewwRwegcNlAq+Qfy5sxmngkWhfDMKkx8aY07TlYcedJlCEdjMUE9uCesS5LJ9XF3NyM8mHINnofEbA1AdJ/uG0dGPKHCJQmAuIt+/Ds8Qu/hkxsfudNG7VQsHiy3v1nls4t5/x1PK3TMIuZ5YzuB647lpL6+5A9YxUuXonGaFoMPgAYw9+QX0nkcWHW6Ll8fXdQmc0bgNv+tUCv4EdqrQ35yv9+5sRFuLE/NGiV/YE7eQiwWjReyKxXw+zPTuaUpYOl6yOLLewYQTXA5+mfFs/fGFZIFhGwJAF0MVuSJrJVgIDy6v3aWgr+r0OrRgEYhn3uGVKGX9mjZvCEO4+B4PsGIFixArCGlcS2SDe935TB8iNnokCHW84dhQJef+/rwmrbtECPQDwnx09+8cYz8YrtoH7xjo/nKgGNL7Mc9vyWiDtWzlsWirhDe5n0GF/59FXttE7Dn2uT0w0GSNyxYrVvKXPdMGcUrYK/2XvKtCLRmAT/1ttwScGDRMUFwl8cDvznHjTsWB+twYBJCmRNXy6XrP7dUa84kwGuO5ceZA/qMQrDMLt7lE0yRSSGCBQigAo7dFFYhUDWlKWfJBv2VCC+9Kk+nuB+eF01VssmBXd9W8Vz+TIqitg9WjRn3fai9veZRYNKjQGtRkwR8NwofK6PTpYDeaccjdizZJZ/pJxHgOLmDKzmDT/wwgdNZYU0IzWIXv34dUjagClX1a/eG0eRySD2saUK5k3YyRnWa4Fxyv9JJzXrnai6/ciHrD4xizXg7uFArGZNs0eE5feZWKczTkyy+fbl9L8wcAxpbvdTZMjyQ3KIQIEfhQgHImBpAorHryanNAyLAO1/P7zptWoE+7780+jN+JaOrSzZ0wrFE5Mbhm3UfIwvMi2ir5xT/25X1I9fX1HHJy3VvIspSwjKVy4MOjBqVQXQaKL5CyeDU88O3fUBUDx53TVr5OwzqvvPTOdDNDauWw2YNatEux2K0OtHn/HMiYtP5p69Eqb5ZNwBXa8H0cBqWAfdaDB9xZAmIvCVAPogoYvB4gRUT99MTgrqUmDGKr2Cf7BvzFVU2FmQtnBBRKTswOkh3/baI3qhsdo0BcjJDedMH3mHUcHvLuEWX7mLI5SIJMRjVNDqLBgJMlUiBOg0YNSuCsRJTozFygtBm54FqmdvABdbcP8/kwGsFg1Bk5hygBlUI4Neo9LXdDUpGcR4LiatWuBY5a1HoMsUGo0C47IhUPK0yO8icUQkrrj5EFjft9jGG913nNEOkAIiUM4IoMKunC24rdLNnrf+tCzy+I/E9AF6nWogCB/t4zQ8NNlW/suTH9W1e400uK4/hkG2Q0jTJYZyF63eKRb+sooLuAX35Blyit5HBIoggHHZkkDJU15RgNIHTsXl+08BsQ8wUPEKfWehKwkRMEAAfUjQJYIIlEMCaWFjRDnRl4r8MtWLhEYDetVAAAoFiLuEuEJZDsmhlC1KgEoFh86tYz3P/FahKLt4TEqg+Ojp9URjZrd9a0k/FrZonMgYIlCKCKDCrhQtFgoVEbAkgYSq34s072JIFXf0mlXE7md3XmBU8O9LxKDJFp/N6D2hleLqbbZFT+NaMkFkyz4JUKlA8/MCRoNaTwSrZz1gVPT7v/buP6apK4oD+HktbelrG2ToMoxIhBmMgqybS83iJggOdNMxxxTEkWlQY+KSupgtBmeXzMlINpzb4uLG9o/TZGYuaqIhyyTuJ1HJ6BbHjwSYULFMHeVBoa99fX3LY3E/OijUUmjLt39fzj33c19uTkrfudsjM1FkBYHoFEBhF537hqwhELKA6OA+61lcWCbaA7fDiC9c6U6u+/SvH3H5ffoq33Zzb36oDjkZBIh9Afk3gVkZzoTd5Tv024pDbqkS+2BYIQTuTQCF3b254a8gEBMC/PeNR3vzy3eN9W9VuYFtcsUuLbM1lx9twZLNpr396jvDQycn1IUjJsywiCAFlEpK2FtBunzTUnX+E80Mw0xan7ogM8FwCMwIARR2M2KbsUgIjC3gPP5l9tCZi9bh03X/GzTneI1Z/8IzRwL5uS42WHrztvxz7QawIUBE7PNryLCjpFE56CrXbFjdAhQIQGBqBFDYTY0zZoFARAtITucDg5+cMnGHPtbpX9pyQn5jVrVkIek3FIx7RvzxcpVloKYWhV0YdlhtyiZ2TQ71v15TpEyZS0qWJU9bOxm2bjQp0+bv8w0OkdjVQ0JbJ8kNpP1b39xNKS4jjdj1ecR/21g0a085sQV53Uyirsk/Zel6j9HTaZvvldumNLeT+7vLJDr6yWNtpsTqfWckjzAyl3+TavmWjLi0FBqsOlrEbl5HhrLiDk3uo9fCQIKQEIDAOALjHtoQhAAEIBBIwPbgKou3vQuF3QQfE/WyLIrPMZG3+yYNn/rPjW1/R5D7EKqzFpmT3nst4LelE5wSwyAAgRkkgMJuBm02lgqBcAjY5j1m8d74PWYLO/nbKNWiNIpbkEKSIDS7zn39lX57idnXx5HQ2kFCayf9+5aVQMa6TWub7v/8/YfvjhF+6z5sX1FKcQvmmcUbdlJlZpAqPeXdpCMH9oRjrxATAhCIfQEUdrG/x1ghBMIq4Nh/2NJ/8IOYLOx0JU+TtvDxTMOLxb+OhSg6uDe4t45l8vUNWV77rXS5Kfdon/hVyym5/gTO3LA+jQgOAQjgkMEzAAEIhCxgX1kq8d9cCTlOpARQJCXS7NpDVt2zTxqDzYn/obGpr7KGRJv9IfGOg6QBJymSZtGc2qoytmj1yWDjYTwEIACBYARQ2AWjhbEQgMCoAl6OK721budH7h9/0pN3mrtZKJiR2zFIqST/A07y+WjUq9QUCmLk8azWY6jYOHxf9SuJ2GoIQAAC0SiAwi4adw05QyBCBaTOm6kDZ+uuc9XHSOy9M6VZss8VUML+3ZfijYtzp3RiTAYBCEAgggRQ2EXQZiAVCMSSgOv0+VT+Qj256hvIUGneJimYA8LPreS+bB154cDXPxDycpWpc0m3ae1eNnvpF9qyp7pCDogAEIAABKJcAIVdlG8g0odAtAp4fml5xH3pqp5vaCL+qpU0JuMK1ZKFB4WWDhKutZF4u4/8X0RgtBrSLDeSbvN6cl+x5szeWWFllqVz0WqAvCEAAQhMtgAKu8kWRTwIQAACEIAABCAwTQIo7KYJHtNCAAIQgAAEIACByRb4E5laYS1OjRgdAAAAAElFTkSuQmCC"/>
          <p:cNvSpPr>
            <a:spLocks noChangeAspect="1" noChangeArrowheads="1"/>
          </p:cNvSpPr>
          <p:nvPr/>
        </p:nvSpPr>
        <p:spPr bwMode="auto">
          <a:xfrm>
            <a:off x="307975" y="-1584325"/>
            <a:ext cx="600075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185095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18" y="2212521"/>
            <a:ext cx="2481926" cy="2824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6814" y="987879"/>
            <a:ext cx="99522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0766">
              <a:spcBef>
                <a:spcPts val="601"/>
              </a:spcBef>
              <a:buClr>
                <a:schemeClr val="accent2"/>
              </a:buClr>
              <a:buSzPct val="85000"/>
              <a:defRPr/>
            </a:pPr>
            <a:r>
              <a:rPr lang="ru-RU" sz="2400" b="1" dirty="0">
                <a:solidFill>
                  <a:srgbClr val="FFC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175 развивающих упражнений для начальной школы c электронной книгой от компании </a:t>
            </a:r>
            <a:r>
              <a:rPr lang="ru-RU" sz="2400" b="1" dirty="0" err="1">
                <a:solidFill>
                  <a:srgbClr val="FFC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Disney</a:t>
            </a:r>
            <a:endParaRPr lang="ru-RU" sz="2400" b="1" dirty="0">
              <a:solidFill>
                <a:srgbClr val="FFC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71799" y="2285999"/>
            <a:ext cx="5804808" cy="2759529"/>
          </a:xfrm>
          <a:prstGeom prst="roundRect">
            <a:avLst/>
          </a:prstGeom>
          <a:solidFill>
            <a:schemeClr val="accent1">
              <a:alpha val="1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отработка навыков чтения и письма;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 тренировка навыков говорения, а также задания на работу с лексикой и грамматикой;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упражнения, которые можно использовать с любым УМК;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 соответствие тематики пособия требованиям ФГОС начального общего образования;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 рубрика «Проверь себя»: упражнения на самопроверку с   ключами.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электронная книга от компании </a:t>
            </a:r>
            <a:r>
              <a:rPr lang="ru-RU" sz="1400" b="1" dirty="0" err="1">
                <a:solidFill>
                  <a:schemeClr val="tx1"/>
                </a:solidFill>
              </a:rPr>
              <a:t>Disney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Zootopia</a:t>
            </a:r>
            <a:r>
              <a:rPr lang="ru-RU" sz="1400" b="1" dirty="0">
                <a:solidFill>
                  <a:schemeClr val="tx1"/>
                </a:solidFill>
              </a:rPr>
              <a:t>. </a:t>
            </a:r>
            <a:r>
              <a:rPr lang="ru-RU" sz="1400" b="1" dirty="0" err="1">
                <a:solidFill>
                  <a:schemeClr val="tx1"/>
                </a:solidFill>
              </a:rPr>
              <a:t>The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Big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Case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развивающие задания </a:t>
            </a:r>
            <a:r>
              <a:rPr lang="ru-RU" sz="1400" dirty="0">
                <a:solidFill>
                  <a:schemeClr val="tx1"/>
                </a:solidFill>
              </a:rPr>
              <a:t>к книге </a:t>
            </a:r>
            <a:r>
              <a:rPr lang="ru-RU" sz="1400" dirty="0" err="1">
                <a:solidFill>
                  <a:schemeClr val="tx1"/>
                </a:solidFill>
              </a:rPr>
              <a:t>Zootopia</a:t>
            </a:r>
            <a:r>
              <a:rPr lang="ru-RU" sz="1400" dirty="0">
                <a:solidFill>
                  <a:schemeClr val="tx1"/>
                </a:solidFill>
              </a:rPr>
              <a:t>. </a:t>
            </a:r>
            <a:r>
              <a:rPr lang="ru-RU" sz="1400" dirty="0" err="1">
                <a:solidFill>
                  <a:schemeClr val="tx1"/>
                </a:solidFill>
              </a:rPr>
              <a:t>The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Big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Case</a:t>
            </a:r>
            <a:r>
              <a:rPr lang="ru-RU" sz="1400" dirty="0">
                <a:solidFill>
                  <a:schemeClr val="tx1"/>
                </a:solidFill>
              </a:rPr>
              <a:t> (по мотивам одноимённого мультфильма «</a:t>
            </a:r>
            <a:r>
              <a:rPr lang="ru-RU" sz="1400" dirty="0" err="1">
                <a:solidFill>
                  <a:schemeClr val="tx1"/>
                </a:solidFill>
              </a:rPr>
              <a:t>Зверополис</a:t>
            </a:r>
            <a:r>
              <a:rPr lang="ru-RU" sz="1400" dirty="0">
                <a:solidFill>
                  <a:schemeClr val="tx1"/>
                </a:solidFill>
              </a:rPr>
              <a:t>») с ключами.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936988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21" y="1858548"/>
            <a:ext cx="5659664" cy="4694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Схема 2"/>
          <p:cNvGraphicFramePr/>
          <p:nvPr/>
        </p:nvGraphicFramePr>
        <p:xfrm>
          <a:off x="6947807" y="1853291"/>
          <a:ext cx="4351564" cy="2302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84695933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461" y="561876"/>
            <a:ext cx="4101434" cy="3137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19" y="1564849"/>
            <a:ext cx="3688426" cy="3975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849" y="2860345"/>
            <a:ext cx="3869632" cy="2062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5212427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836" y="2015886"/>
            <a:ext cx="4905736" cy="2065573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14" y="1959160"/>
            <a:ext cx="5001797" cy="2829455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299" y="4419956"/>
            <a:ext cx="4879427" cy="1990191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4043041952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06" y="2167473"/>
            <a:ext cx="4777921" cy="3886347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743" y="1660240"/>
            <a:ext cx="3607706" cy="4900811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638939484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40" y="2104347"/>
            <a:ext cx="5138276" cy="392634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881" y="1404257"/>
            <a:ext cx="4694528" cy="5042808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303654069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60" y="1469571"/>
            <a:ext cx="6162675" cy="2638425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179" y="1469571"/>
            <a:ext cx="4767942" cy="2318658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310" y="4070578"/>
            <a:ext cx="6048375" cy="1819275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776999062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06" y="522514"/>
            <a:ext cx="4366551" cy="5796643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682" y="1719263"/>
            <a:ext cx="6086475" cy="3419475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961676685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49374D-A023-4C75-81EE-D21BE1157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565" y="3129504"/>
            <a:ext cx="2182818" cy="283766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68493B6-9943-4909-B77E-A75AFCFEEF32}"/>
              </a:ext>
            </a:extLst>
          </p:cNvPr>
          <p:cNvSpPr/>
          <p:nvPr/>
        </p:nvSpPr>
        <p:spPr>
          <a:xfrm>
            <a:off x="3987538" y="1682354"/>
            <a:ext cx="72209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Open Sans"/>
              </a:rPr>
              <a:t>В сборнике предлагается система заданий на развитие умений чтения, письма, лексико-грамматических навыков как основы речевых умений. Сборник не только решает задачу тренировки установленных форматов экзаменационных заданий, но и служит развитию универсальных учебных действий согласно требованию </a:t>
            </a:r>
            <a:r>
              <a:rPr lang="ru-RU" dirty="0" err="1">
                <a:solidFill>
                  <a:srgbClr val="333333"/>
                </a:solidFill>
                <a:latin typeface="Open Sans"/>
              </a:rPr>
              <a:t>ФГОС</a:t>
            </a:r>
            <a:r>
              <a:rPr lang="ru-RU" dirty="0">
                <a:solidFill>
                  <a:srgbClr val="333333"/>
                </a:solidFill>
                <a:latin typeface="Open Sans"/>
              </a:rPr>
              <a:t> основного общего образования. Материалы пособия можно использовать на уроках английского языка и дома самостоятельно.</a:t>
            </a:r>
            <a:endParaRPr lang="ru-RU" dirty="0"/>
          </a:p>
        </p:txBody>
      </p:sp>
      <p:sp>
        <p:nvSpPr>
          <p:cNvPr id="6" name="Скругленный прямоугольник 2">
            <a:extLst>
              <a:ext uri="{FF2B5EF4-FFF2-40B4-BE49-F238E27FC236}">
                <a16:creationId xmlns:a16="http://schemas.microsoft.com/office/drawing/2014/main" id="{2790DE55-869C-42E1-86FE-28F50DA467A3}"/>
              </a:ext>
            </a:extLst>
          </p:cNvPr>
          <p:cNvSpPr/>
          <p:nvPr/>
        </p:nvSpPr>
        <p:spPr>
          <a:xfrm>
            <a:off x="3857583" y="1019398"/>
            <a:ext cx="7529996" cy="3217362"/>
          </a:xfrm>
          <a:prstGeom prst="roundRect">
            <a:avLst/>
          </a:prstGeom>
          <a:solidFill>
            <a:schemeClr val="accent1">
              <a:alpha val="1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33D6A35-4A5A-41B6-B65A-E6FA495E4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83" y="627889"/>
            <a:ext cx="1885716" cy="234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789587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6F59CDD-F19A-4CC4-9F52-62A76424F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705" y="1514044"/>
            <a:ext cx="3223967" cy="273508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85304B-726C-4437-BD56-FA692DDCE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3957" y="3334732"/>
            <a:ext cx="3084965" cy="28606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3B040E-EF87-4B06-81CC-0370F9B3C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07" y="728791"/>
            <a:ext cx="3638059" cy="21527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7DD362-CAFA-4DF3-A2B1-CDC1018B22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582" y="3242058"/>
            <a:ext cx="3261463" cy="254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004355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FAD8A5E-7502-45CB-A55F-A7097641E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48" y="2640571"/>
            <a:ext cx="1481618" cy="200084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36AEDB-11F2-4EEA-9E6D-2C86DA112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109" y="2762474"/>
            <a:ext cx="1481618" cy="1757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C37C55-1BE1-41D7-9D2C-04FD17D04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715" y="2762474"/>
            <a:ext cx="1458734" cy="1757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70B417-1660-4B8E-91CB-5832F0280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050" y="2774904"/>
            <a:ext cx="1583901" cy="1866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Английский язык. Языковой портфель. 4 класс">
            <a:extLst>
              <a:ext uri="{FF2B5EF4-FFF2-40B4-BE49-F238E27FC236}">
                <a16:creationId xmlns:a16="http://schemas.microsoft.com/office/drawing/2014/main" id="{563CFB0F-ADE6-4820-9FE4-9E705E79D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552" y="2774904"/>
            <a:ext cx="1583901" cy="187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B5BF5DE-34A0-4BA0-908A-D3E5EC4EA5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1822" y="2774904"/>
            <a:ext cx="1458734" cy="17471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FD56210-7D02-42F1-BBE7-2AD78D6F1BD4}"/>
              </a:ext>
            </a:extLst>
          </p:cNvPr>
          <p:cNvSpPr txBox="1"/>
          <p:nvPr/>
        </p:nvSpPr>
        <p:spPr>
          <a:xfrm>
            <a:off x="838986" y="914400"/>
            <a:ext cx="9898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tx2"/>
                </a:solidFill>
                <a:latin typeface="Impact" panose="020B0806030902050204" pitchFamily="34" charset="0"/>
              </a:rPr>
              <a:t>Развитие творческих способностей учащихся, формирование навыков целеполагания, самопроверки.</a:t>
            </a:r>
          </a:p>
        </p:txBody>
      </p:sp>
    </p:spTree>
    <p:extLst>
      <p:ext uri="{BB962C8B-B14F-4D97-AF65-F5344CB8AC3E}">
        <p14:creationId xmlns:p14="http://schemas.microsoft.com/office/powerpoint/2010/main" val="3788327370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-1" y="549275"/>
            <a:ext cx="11217897" cy="1150938"/>
          </a:xfrm>
        </p:spPr>
        <p:txBody>
          <a:bodyPr/>
          <a:lstStyle/>
          <a:p>
            <a:pPr algn="ctr">
              <a:defRPr/>
            </a:pPr>
            <a:r>
              <a:rPr lang="ru-RU" sz="2400" dirty="0">
                <a:solidFill>
                  <a:schemeClr val="tx2"/>
                </a:solidFill>
                <a:latin typeface="Impact" panose="020B0806030902050204" pitchFamily="34" charset="0"/>
                <a:ea typeface="+mn-ea"/>
                <a:cs typeface="+mn-cs"/>
              </a:rPr>
              <a:t>Языковой портфель как современная технология обучения ИЯ </a:t>
            </a:r>
            <a:endParaRPr sz="2400" dirty="0">
              <a:solidFill>
                <a:schemeClr val="tx2"/>
              </a:solidFill>
              <a:latin typeface="Impact" panose="020B0806030902050204" pitchFamily="34" charset="0"/>
              <a:ea typeface="+mn-ea"/>
              <a:cs typeface="+mn-cs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4294967295"/>
          </p:nvPr>
        </p:nvSpPr>
        <p:spPr bwMode="auto">
          <a:xfrm>
            <a:off x="1687398" y="1916113"/>
            <a:ext cx="7334054" cy="4210050"/>
          </a:xfrm>
        </p:spPr>
        <p:txBody>
          <a:bodyPr/>
          <a:lstStyle/>
          <a:p>
            <a:pPr>
              <a:defRPr/>
            </a:pPr>
            <a:r>
              <a:rPr lang="ru-RU" dirty="0"/>
              <a:t>обеспечивает развитие продуктивной учебно-познавательной деятельности учащегося</a:t>
            </a:r>
            <a:endParaRPr dirty="0"/>
          </a:p>
          <a:p>
            <a:pPr>
              <a:defRPr/>
            </a:pPr>
            <a:r>
              <a:rPr lang="ru-RU" dirty="0"/>
              <a:t>обеспечивает личностный рост ученика как субъекта образовательного процесса</a:t>
            </a:r>
            <a:endParaRPr dirty="0"/>
          </a:p>
          <a:p>
            <a:pPr>
              <a:defRPr/>
            </a:pPr>
            <a:r>
              <a:rPr lang="ru-RU" dirty="0"/>
              <a:t>за счёт рефлексивной самооценки ученика отражает его достижения в овладении изучаемым ИЯ</a:t>
            </a:r>
            <a:endParaRPr dirty="0"/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90F5AD-7705-4C21-85E1-2F1814BFD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241" y="2246606"/>
            <a:ext cx="1713829" cy="211206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37E2D7-023E-40BC-AEE9-C696B2DB4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780" y="2246606"/>
            <a:ext cx="1526071" cy="199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B2A44A-9F22-4330-A387-262B36A5B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19" y="2287963"/>
            <a:ext cx="1448965" cy="1907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Английский язык. Книга для чтения. 3 класс.">
            <a:extLst>
              <a:ext uri="{FF2B5EF4-FFF2-40B4-BE49-F238E27FC236}">
                <a16:creationId xmlns:a16="http://schemas.microsoft.com/office/drawing/2014/main" id="{B8E090A2-D706-4618-8058-BFDBEF30C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699" y="2257735"/>
            <a:ext cx="1423012" cy="1907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F1725BB-58E7-4546-86FB-BD89D76EB8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5637" y="2246606"/>
            <a:ext cx="1448965" cy="19296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061CD02-EBCE-43F2-A3E0-162D91BDE312}"/>
              </a:ext>
            </a:extLst>
          </p:cNvPr>
          <p:cNvSpPr txBox="1"/>
          <p:nvPr/>
        </p:nvSpPr>
        <p:spPr>
          <a:xfrm>
            <a:off x="2045616" y="772998"/>
            <a:ext cx="7984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Impact" panose="020B0806030902050204" pitchFamily="34" charset="0"/>
              </a:rPr>
              <a:t>Книги для чтения </a:t>
            </a:r>
          </a:p>
        </p:txBody>
      </p:sp>
    </p:spTree>
    <p:extLst>
      <p:ext uri="{BB962C8B-B14F-4D97-AF65-F5344CB8AC3E}">
        <p14:creationId xmlns:p14="http://schemas.microsoft.com/office/powerpoint/2010/main" val="3220724103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0C2DA05-46BB-492F-BD5C-8C7DBAA08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068" y="2185201"/>
            <a:ext cx="1927873" cy="2370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81806E-84FB-4269-9194-A56FAB01F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439" y="2350686"/>
            <a:ext cx="1771675" cy="228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59A260-B0BB-406A-9F57-59D9C9FC0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226" y="2269723"/>
            <a:ext cx="1635023" cy="2370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7E44F0-E1BF-42B7-9E94-5303C5ADA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361" y="2269722"/>
            <a:ext cx="1635022" cy="2370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55167FF-A701-4BE3-8561-EBCE4DC44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645" y="2326273"/>
            <a:ext cx="1635022" cy="231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D16B79-E088-4DFB-8B35-C540F065CEB8}"/>
              </a:ext>
            </a:extLst>
          </p:cNvPr>
          <p:cNvSpPr txBox="1"/>
          <p:nvPr/>
        </p:nvSpPr>
        <p:spPr>
          <a:xfrm>
            <a:off x="1555423" y="848412"/>
            <a:ext cx="8832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Impact" panose="020B0806030902050204" pitchFamily="34" charset="0"/>
              </a:rPr>
              <a:t> Поддержка родителей </a:t>
            </a:r>
          </a:p>
        </p:txBody>
      </p:sp>
    </p:spTree>
    <p:extLst>
      <p:ext uri="{BB962C8B-B14F-4D97-AF65-F5344CB8AC3E}">
        <p14:creationId xmlns:p14="http://schemas.microsoft.com/office/powerpoint/2010/main" val="1391672475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97642DB-247B-4ADA-9636-E15076C29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82" y="814198"/>
            <a:ext cx="5486490" cy="263608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4CB3E3-4831-4EDB-9D1D-3C5815F43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148" y="3854122"/>
            <a:ext cx="4545468" cy="197164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BB65D9-FDA7-460C-A258-BBED35675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84" y="959717"/>
            <a:ext cx="2695107" cy="33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113896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901C71-3493-41B9-A8AF-1290114E9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94" y="1644798"/>
            <a:ext cx="1044582" cy="137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E8FF32-6C13-4612-AB5C-F90F85127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258" y="2489675"/>
            <a:ext cx="1044582" cy="147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B1A717-88AC-4016-AB87-A2AEF2FB5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324" y="3627374"/>
            <a:ext cx="1044582" cy="144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Английский язык. Контрольные и проверочные работы. 2 класс">
            <a:extLst>
              <a:ext uri="{FF2B5EF4-FFF2-40B4-BE49-F238E27FC236}">
                <a16:creationId xmlns:a16="http://schemas.microsoft.com/office/drawing/2014/main" id="{5417FD7E-F03C-47DC-B194-D0705D689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479" y="4707603"/>
            <a:ext cx="1077493" cy="139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6BF70A-E710-49A4-ABE8-6830AB290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651" y="1644798"/>
            <a:ext cx="1077493" cy="136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D68533-D724-427C-9870-67EEE863C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356" y="2505972"/>
            <a:ext cx="1151942" cy="156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Английский язык. Контрольные и проверочные работы. 3 класс">
            <a:extLst>
              <a:ext uri="{FF2B5EF4-FFF2-40B4-BE49-F238E27FC236}">
                <a16:creationId xmlns:a16="http://schemas.microsoft.com/office/drawing/2014/main" id="{357D0AF4-2627-4908-9F88-45FC9BA21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156" y="3825917"/>
            <a:ext cx="1151942" cy="165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334EDB-1B10-4E95-B4A1-2B2186A9E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078" y="1644798"/>
            <a:ext cx="1151942" cy="1538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1858692-1984-4769-A8DD-314985010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878" y="2838235"/>
            <a:ext cx="1151942" cy="1595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Английский язык. Контрольные и проверочные работы. 4 класс">
            <a:extLst>
              <a:ext uri="{FF2B5EF4-FFF2-40B4-BE49-F238E27FC236}">
                <a16:creationId xmlns:a16="http://schemas.microsoft.com/office/drawing/2014/main" id="{0FA335DA-E4EA-44D9-939B-50AAC9081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927" y="4235701"/>
            <a:ext cx="1189145" cy="148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1745001-60ED-4006-A476-E8D2C47BEBF8}"/>
              </a:ext>
            </a:extLst>
          </p:cNvPr>
          <p:cNvSpPr txBox="1"/>
          <p:nvPr/>
        </p:nvSpPr>
        <p:spPr>
          <a:xfrm>
            <a:off x="1533258" y="622169"/>
            <a:ext cx="81952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2"/>
                </a:solidFill>
                <a:latin typeface="Impact" panose="020B0806030902050204" pitchFamily="34" charset="0"/>
              </a:rPr>
              <a:t>Проверка навыков говорения, аудирования, чтения,  лексики, грамматики, письма </a:t>
            </a:r>
          </a:p>
        </p:txBody>
      </p:sp>
    </p:spTree>
    <p:extLst>
      <p:ext uri="{BB962C8B-B14F-4D97-AF65-F5344CB8AC3E}">
        <p14:creationId xmlns:p14="http://schemas.microsoft.com/office/powerpoint/2010/main" val="501285931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D191E6-19DA-4664-B809-43DE6B124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154" y="1225798"/>
            <a:ext cx="8729220" cy="50485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CE8348-1849-452E-8595-5993505E0024}"/>
              </a:ext>
            </a:extLst>
          </p:cNvPr>
          <p:cNvSpPr txBox="1"/>
          <p:nvPr/>
        </p:nvSpPr>
        <p:spPr>
          <a:xfrm>
            <a:off x="-461913" y="641023"/>
            <a:ext cx="10812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Impact" panose="020B0806030902050204" pitchFamily="34" charset="0"/>
              </a:rPr>
              <a:t>https://cifra.school/</a:t>
            </a:r>
            <a:endParaRPr lang="ru-RU" sz="3200" dirty="0">
              <a:solidFill>
                <a:schemeClr val="tx2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210712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DD7565-0369-4E78-8ED6-EB7804367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752" y="1319753"/>
            <a:ext cx="9002599" cy="50951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2E1B58-9A76-4FF2-A353-136FE04E5C74}"/>
              </a:ext>
            </a:extLst>
          </p:cNvPr>
          <p:cNvSpPr txBox="1"/>
          <p:nvPr/>
        </p:nvSpPr>
        <p:spPr>
          <a:xfrm>
            <a:off x="1875935" y="424207"/>
            <a:ext cx="7381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tx2"/>
                </a:solidFill>
                <a:latin typeface="Impact" panose="020B0806030902050204" pitchFamily="34" charset="0"/>
              </a:rPr>
              <a:t>https://cifra.school/</a:t>
            </a:r>
            <a:endParaRPr lang="ru-RU" dirty="0">
              <a:solidFill>
                <a:schemeClr val="tx2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958297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5CBC6A-9557-40AB-87BA-7245E0001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52" y="867266"/>
            <a:ext cx="9352667" cy="495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452433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salomakhina\Desktop\учебник фпу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8" y="1417209"/>
            <a:ext cx="9930493" cy="507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9279" y="587829"/>
            <a:ext cx="10180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 PROSV.RU</a:t>
            </a: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8928370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salomakhina\Desktop\УМК ПО КЛАССАМ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79" y="1526432"/>
            <a:ext cx="5381579" cy="4433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msalomakhina\Desktop\ДОП МАТЕРИАЛЫ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258" y="2351314"/>
            <a:ext cx="6026637" cy="278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0050" y="636814"/>
            <a:ext cx="9772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 PROSV.RU</a:t>
            </a: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6746100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7138" r="1986" b="13495"/>
          <a:stretch/>
        </p:blipFill>
        <p:spPr>
          <a:xfrm>
            <a:off x="2614929" y="1556656"/>
            <a:ext cx="7561872" cy="489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558358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6795C0-120A-7540-BCA0-17ACB19CB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858" y="1534886"/>
            <a:ext cx="2403814" cy="4823170"/>
          </a:xfrm>
          <a:prstGeom prst="rect">
            <a:avLst/>
          </a:prstGeom>
        </p:spPr>
      </p:pic>
      <p:pic>
        <p:nvPicPr>
          <p:cNvPr id="7" name="Picture 11" descr="Bildergebnis fÃ¼r vk">
            <a:extLst>
              <a:ext uri="{FF2B5EF4-FFF2-40B4-BE49-F238E27FC236}">
                <a16:creationId xmlns:a16="http://schemas.microsoft.com/office/drawing/2014/main" id="{B3DBFD36-8805-F741-9CD3-AF1A0777D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589" y="1341499"/>
            <a:ext cx="1104195" cy="110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DC04557-3869-0C49-BFDA-21A18C5B1EA9}"/>
              </a:ext>
            </a:extLst>
          </p:cNvPr>
          <p:cNvSpPr txBox="1">
            <a:spLocks/>
          </p:cNvSpPr>
          <p:nvPr/>
        </p:nvSpPr>
        <p:spPr>
          <a:xfrm>
            <a:off x="3628212" y="183737"/>
            <a:ext cx="5507665" cy="219907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>
              <a:ln w="0"/>
              <a:solidFill>
                <a:srgbClr val="2C3A8E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Helvetica" pitchFamily="2" charset="0"/>
            </a:endParaRPr>
          </a:p>
          <a:p>
            <a:r>
              <a:rPr lang="ru-RU" sz="2800" dirty="0">
                <a:ln w="0"/>
                <a:solidFill>
                  <a:srgbClr val="FFC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elvetica" pitchFamily="2" charset="0"/>
              </a:rPr>
              <a:t>Социальные сети</a:t>
            </a:r>
            <a:endParaRPr lang="en-US" sz="2800" dirty="0">
              <a:ln w="0"/>
              <a:solidFill>
                <a:srgbClr val="FFC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Helvetica" pitchFamily="2" charset="0"/>
            </a:endParaRPr>
          </a:p>
        </p:txBody>
      </p:sp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000" y="2550159"/>
            <a:ext cx="1327375" cy="1142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063" y="2808604"/>
            <a:ext cx="176929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590" y="3814762"/>
            <a:ext cx="1104194" cy="868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062" y="4003040"/>
            <a:ext cx="2423971" cy="573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276" y="5045075"/>
            <a:ext cx="1018822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106354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843" y="1533446"/>
            <a:ext cx="7690757" cy="4744889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753" y="1633391"/>
            <a:ext cx="7662183" cy="3247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1307" y="440871"/>
            <a:ext cx="7470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0766">
              <a:spcBef>
                <a:spcPts val="601"/>
              </a:spcBef>
              <a:buClr>
                <a:schemeClr val="accent2"/>
              </a:buClr>
              <a:buSzPct val="85000"/>
              <a:defRPr/>
            </a:pPr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</a:t>
            </a:r>
            <a:r>
              <a:rPr lang="en-US" sz="2400" b="1" dirty="0">
                <a:solidFill>
                  <a:srgbClr val="FFC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YOUTUBE: </a:t>
            </a:r>
            <a:r>
              <a:rPr lang="ru-RU" sz="2400" b="1" dirty="0">
                <a:solidFill>
                  <a:srgbClr val="FFC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Просвещение Иностранные языки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8514" y="4896174"/>
            <a:ext cx="379413" cy="275333"/>
          </a:xfrm>
          <a:prstGeom prst="rect">
            <a:avLst/>
          </a:prstGeom>
          <a:solidFill>
            <a:schemeClr val="bg1">
              <a:lumMod val="75000"/>
            </a:schemeClr>
          </a:solidFill>
          <a:ln w="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136" y="4442496"/>
            <a:ext cx="1841500" cy="118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7801765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640E1B-ACD3-4A31-824B-F1150B490D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08" r="2914"/>
          <a:stretch/>
        </p:blipFill>
        <p:spPr>
          <a:xfrm>
            <a:off x="4422371" y="999065"/>
            <a:ext cx="3454145" cy="52216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3410" y="539126"/>
            <a:ext cx="10034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90"/>
              </a:spcBef>
              <a:buClr>
                <a:srgbClr val="00882B"/>
              </a:buClr>
              <a:buSzPct val="85000"/>
              <a:defRPr/>
            </a:pPr>
            <a:r>
              <a:rPr lang="ru-RU" dirty="0">
                <a:solidFill>
                  <a:srgbClr val="FFC000"/>
                </a:solidFill>
                <a:latin typeface="Arial Black" panose="020B0A04020102020204" pitchFamily="34" charset="0"/>
              </a:rPr>
              <a:t>МЕТОДИЧЕСКИЙ ЖУРНАЛ «ПРОСВЕЩЕНИЕ. ИНОСТРАННЫЕ ЯЗЫКИ»</a:t>
            </a:r>
            <a:endParaRPr lang="ru-RU" altLang="ru-RU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394199" y="539126"/>
            <a:ext cx="1911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6958">
              <a:defRPr/>
            </a:pPr>
            <a:r>
              <a:rPr lang="en-US" b="1" dirty="0">
                <a:solidFill>
                  <a:srgbClr val="0365C0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iyazyki.prosv.ru</a:t>
            </a:r>
            <a:endParaRPr lang="ru-RU" b="1" dirty="0">
              <a:solidFill>
                <a:srgbClr val="0365C0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0994" t="15229" r="62294" b="37768"/>
          <a:stretch/>
        </p:blipFill>
        <p:spPr>
          <a:xfrm>
            <a:off x="417882" y="879979"/>
            <a:ext cx="3878545" cy="54597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11404" t="29227" r="62603" b="33787"/>
          <a:stretch/>
        </p:blipFill>
        <p:spPr>
          <a:xfrm>
            <a:off x="8002460" y="999065"/>
            <a:ext cx="3992379" cy="454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37176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Инструменты реализации стратегии"/>
          <p:cNvSpPr txBox="1"/>
          <p:nvPr/>
        </p:nvSpPr>
        <p:spPr>
          <a:xfrm>
            <a:off x="83344" y="367816"/>
            <a:ext cx="9040991" cy="431976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31019" tIns="31019" rIns="31019" bIns="31019" anchor="ctr">
            <a:spAutoFit/>
          </a:bodyPr>
          <a:lstStyle>
            <a:lvl1pPr algn="l">
              <a:defRPr sz="4800">
                <a:solidFill>
                  <a:srgbClr val="2948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algn="ctr" defTabSz="410766">
              <a:spcBef>
                <a:spcPts val="601"/>
              </a:spcBef>
              <a:buClr>
                <a:schemeClr val="accent2"/>
              </a:buClr>
              <a:buSzPct val="85000"/>
              <a:defRPr/>
            </a:pPr>
            <a:r>
              <a:rPr lang="ru-RU" altLang="ru-RU" sz="2400" b="1" dirty="0">
                <a:solidFill>
                  <a:srgbClr val="FFC000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Онлайн-журнал «Просвещение. Иностранные языки»</a:t>
            </a:r>
          </a:p>
        </p:txBody>
      </p:sp>
      <p:pic>
        <p:nvPicPr>
          <p:cNvPr id="25603" name="Рисунок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094" y="1299369"/>
            <a:ext cx="4310063" cy="431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Прямоугольник 6"/>
          <p:cNvSpPr>
            <a:spLocks noChangeArrowheads="1"/>
          </p:cNvSpPr>
          <p:nvPr/>
        </p:nvSpPr>
        <p:spPr bwMode="auto">
          <a:xfrm>
            <a:off x="7083189" y="5339557"/>
            <a:ext cx="5091587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5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marL="25146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marL="29718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marL="34290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marL="38862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eaLnBrk="1"/>
            <a:r>
              <a:rPr lang="ru-RU" altLang="ru-RU" sz="3500" b="1" dirty="0">
                <a:latin typeface="Trebuchet MS" panose="020B0603020202020204" pitchFamily="34" charset="0"/>
              </a:rPr>
              <a:t>http://iyazyki.prosv.ru/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389467" y="1745408"/>
            <a:ext cx="1126090" cy="141385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35719" tIns="35719" rIns="35719" bIns="35719" spcCol="38100" anchor="ctr">
            <a:spAutoFit/>
          </a:bodyPr>
          <a:lstStyle/>
          <a:p>
            <a:pPr algn="ctr" defTabSz="410766">
              <a:defRPr/>
            </a:pPr>
            <a:endParaRPr lang="ru-RU" sz="450" dirty="0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3F965CE-5F2B-45F3-9F65-08E9DD1705F5}"/>
              </a:ext>
            </a:extLst>
          </p:cNvPr>
          <p:cNvGrpSpPr/>
          <p:nvPr/>
        </p:nvGrpSpPr>
        <p:grpSpPr>
          <a:xfrm>
            <a:off x="235405" y="1035303"/>
            <a:ext cx="6822620" cy="4425697"/>
            <a:chOff x="235405" y="1035303"/>
            <a:chExt cx="6822620" cy="4425697"/>
          </a:xfrm>
        </p:grpSpPr>
        <p:grpSp>
          <p:nvGrpSpPr>
            <p:cNvPr id="25608" name="Группа 13"/>
            <p:cNvGrpSpPr>
              <a:grpSpLocks/>
            </p:cNvGrpSpPr>
            <p:nvPr/>
          </p:nvGrpSpPr>
          <p:grpSpPr bwMode="auto">
            <a:xfrm>
              <a:off x="3692329" y="1041400"/>
              <a:ext cx="3365696" cy="4419600"/>
              <a:chOff x="7384521" y="2082800"/>
              <a:chExt cx="6731252" cy="8839200"/>
            </a:xfrm>
          </p:grpSpPr>
          <p:pic>
            <p:nvPicPr>
              <p:cNvPr id="25611" name="Рисунок 1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908" t="13129" r="49907" b="4732"/>
              <a:stretch>
                <a:fillRect/>
              </a:stretch>
            </p:blipFill>
            <p:spPr bwMode="auto">
              <a:xfrm>
                <a:off x="7384521" y="2082800"/>
                <a:ext cx="6731252" cy="8839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12" name="Рисунок 2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7496" y="4741332"/>
                <a:ext cx="2011328" cy="26313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13" name="Picture 6" descr="http://catalog.prosv.ru/images/big/5cf8e3e9-2be6-11e7-affc-0050569c7d18.jp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30546" y="4741332"/>
                <a:ext cx="1960129" cy="26313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14" name="Рисунок 27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929331" y="4742657"/>
                <a:ext cx="1957788" cy="26300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1" name="TextBox 20"/>
            <p:cNvSpPr txBox="1"/>
            <p:nvPr/>
          </p:nvSpPr>
          <p:spPr bwMode="auto">
            <a:xfrm>
              <a:off x="3748818" y="1745408"/>
              <a:ext cx="1126090" cy="141385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spcFirstLastPara="1" lIns="35719" tIns="35719" rIns="35719" bIns="35719" spcCol="38100" anchor="ctr">
              <a:spAutoFit/>
            </a:bodyPr>
            <a:lstStyle/>
            <a:p>
              <a:pPr algn="ctr" defTabSz="410766">
                <a:defRPr/>
              </a:pPr>
              <a:endParaRPr lang="ru-RU" sz="450" dirty="0"/>
            </a:p>
          </p:txBody>
        </p:sp>
        <p:pic>
          <p:nvPicPr>
            <p:cNvPr id="2" name="Рисунок 1">
              <a:extLst>
                <a:ext uri="{FF2B5EF4-FFF2-40B4-BE49-F238E27FC236}">
                  <a16:creationId xmlns:a16="http://schemas.microsoft.com/office/drawing/2014/main" id="{EE2CA6B5-7E5C-4BCC-90C8-08D71D499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5405" y="1035303"/>
              <a:ext cx="3250978" cy="4419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18925191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Инструменты реализации стратегии"/>
          <p:cNvSpPr txBox="1"/>
          <p:nvPr/>
        </p:nvSpPr>
        <p:spPr>
          <a:xfrm>
            <a:off x="0" y="388217"/>
            <a:ext cx="6290469" cy="39117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26056" tIns="26056" rIns="26056" bIns="26056" anchor="ctr">
            <a:spAutoFit/>
          </a:bodyPr>
          <a:lstStyle>
            <a:lvl1pPr algn="l">
              <a:defRPr sz="4800">
                <a:solidFill>
                  <a:srgbClr val="2948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algn="ctr" defTabSz="345043">
              <a:spcBef>
                <a:spcPts val="504"/>
              </a:spcBef>
              <a:buClr>
                <a:schemeClr val="accent2"/>
              </a:buClr>
              <a:buSzPct val="85000"/>
              <a:defRPr/>
            </a:pPr>
            <a:r>
              <a:rPr lang="ru-RU" altLang="ru-RU" sz="2200" kern="0" dirty="0">
                <a:solidFill>
                  <a:srgbClr val="FFC000"/>
                </a:solidFill>
                <a:latin typeface="Impact" panose="020B0806030902050204" pitchFamily="34" charset="0"/>
              </a:rPr>
              <a:t>Региональные методические сборники</a:t>
            </a:r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3323432" y="1196976"/>
            <a:ext cx="3140869" cy="4014788"/>
            <a:chOff x="6756399" y="2697610"/>
            <a:chExt cx="6282266" cy="8029005"/>
          </a:xfrm>
        </p:grpSpPr>
        <p:pic>
          <p:nvPicPr>
            <p:cNvPr id="64521" name="Рисунок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15" t="16750" r="50833" b="57167"/>
            <a:stretch>
              <a:fillRect/>
            </a:stretch>
          </p:blipFill>
          <p:spPr bwMode="auto">
            <a:xfrm>
              <a:off x="6756399" y="8043334"/>
              <a:ext cx="6282266" cy="2683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22" name="Рисунок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92" t="44296" r="51389" b="3909"/>
            <a:stretch>
              <a:fillRect/>
            </a:stretch>
          </p:blipFill>
          <p:spPr bwMode="auto">
            <a:xfrm>
              <a:off x="6756399" y="2697610"/>
              <a:ext cx="6129868" cy="532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Группа 6"/>
          <p:cNvGrpSpPr>
            <a:grpSpLocks/>
          </p:cNvGrpSpPr>
          <p:nvPr/>
        </p:nvGrpSpPr>
        <p:grpSpPr bwMode="auto">
          <a:xfrm>
            <a:off x="203200" y="1108870"/>
            <a:ext cx="3120232" cy="4245769"/>
            <a:chOff x="406399" y="2218267"/>
            <a:chExt cx="6239934" cy="8490764"/>
          </a:xfrm>
        </p:grpSpPr>
        <p:pic>
          <p:nvPicPr>
            <p:cNvPr id="64519" name="Рисунок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15" t="26295" r="51482" b="17078"/>
            <a:stretch>
              <a:fillRect/>
            </a:stretch>
          </p:blipFill>
          <p:spPr bwMode="auto">
            <a:xfrm>
              <a:off x="406399" y="2218267"/>
              <a:ext cx="6163735" cy="5825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20" name="Рисунок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92" t="18559" r="51389" b="55527"/>
            <a:stretch>
              <a:fillRect/>
            </a:stretch>
          </p:blipFill>
          <p:spPr bwMode="auto">
            <a:xfrm>
              <a:off x="516465" y="8043334"/>
              <a:ext cx="6129868" cy="2665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4517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7" t="36665" r="51572" b="10342"/>
          <a:stretch>
            <a:fillRect/>
          </a:stretch>
        </p:blipFill>
        <p:spPr bwMode="auto">
          <a:xfrm>
            <a:off x="6399213" y="478632"/>
            <a:ext cx="3059907" cy="272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8" name="Picture 2" descr="http://qrcoder.ru/code/?http%3A%2F%2Fiyazyki.prosv.ru%2Fsbornik-2%2F&amp;10&amp;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908" y="2860676"/>
            <a:ext cx="3883025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7776566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/>
          <p:cNvSpPr/>
          <p:nvPr/>
        </p:nvSpPr>
        <p:spPr bwMode="auto">
          <a:xfrm>
            <a:off x="1788478" y="1995851"/>
            <a:ext cx="8058703" cy="1914875"/>
          </a:xfrm>
          <a:prstGeom prst="rect">
            <a:avLst/>
          </a:prstGeom>
        </p:spPr>
        <p:txBody>
          <a:bodyPr wrap="square" lIns="37072" tIns="18538" rIns="37072" bIns="18538">
            <a:spAutoFit/>
          </a:bodyPr>
          <a:lstStyle/>
          <a:p>
            <a:pPr algn="ctr">
              <a:defRPr/>
            </a:pPr>
            <a:r>
              <a:rPr lang="en-US" sz="4200" b="1" dirty="0">
                <a:solidFill>
                  <a:srgbClr val="FF0000"/>
                </a:solidFill>
                <a:latin typeface="Helvetica Neue Black Condensed"/>
                <a:hlinkClick r:id="rId3"/>
              </a:rPr>
              <a:t>languages@prosv.ru</a:t>
            </a:r>
            <a:endParaRPr lang="ru-RU" sz="4200" b="1" dirty="0">
              <a:solidFill>
                <a:srgbClr val="FF0000"/>
              </a:solidFill>
              <a:latin typeface="Helvetica Neue Black Condensed"/>
            </a:endParaRPr>
          </a:p>
          <a:p>
            <a:pPr algn="ctr">
              <a:defRPr/>
            </a:pPr>
            <a:r>
              <a:rPr lang="en-US" sz="4200" b="1" dirty="0">
                <a:solidFill>
                  <a:srgbClr val="FF0000"/>
                </a:solidFill>
                <a:latin typeface="Helvetica Neue Black Condensed"/>
                <a:hlinkClick r:id="rId4"/>
              </a:rPr>
              <a:t>msalomakhina@prosv.ru</a:t>
            </a:r>
            <a:r>
              <a:rPr lang="en-US" sz="4200" b="1" dirty="0">
                <a:solidFill>
                  <a:srgbClr val="FF0000"/>
                </a:solidFill>
                <a:latin typeface="Helvetica Neue Black Condensed"/>
              </a:rPr>
              <a:t> </a:t>
            </a:r>
            <a:endParaRPr lang="ru-RU" sz="4200" b="1" dirty="0">
              <a:solidFill>
                <a:srgbClr val="FF0000"/>
              </a:solidFill>
              <a:latin typeface="Helvetica Neue Black Condensed"/>
            </a:endParaRPr>
          </a:p>
          <a:p>
            <a:pPr algn="ctr">
              <a:defRPr/>
            </a:pPr>
            <a:br>
              <a:rPr lang="en-US" sz="500" b="1" dirty="0">
                <a:solidFill>
                  <a:srgbClr val="FF0000"/>
                </a:solidFill>
                <a:latin typeface="Helvetica Neue Black Condensed"/>
              </a:rPr>
            </a:br>
            <a:endParaRPr lang="ru-RU" sz="500" b="1" dirty="0">
              <a:solidFill>
                <a:srgbClr val="FF0000"/>
              </a:solidFill>
              <a:latin typeface="Helvetica Neue Black Condensed"/>
            </a:endParaRPr>
          </a:p>
          <a:p>
            <a:pPr algn="ctr">
              <a:defRPr/>
            </a:pPr>
            <a:r>
              <a:rPr lang="en-US" sz="500" b="1" dirty="0">
                <a:solidFill>
                  <a:srgbClr val="FF0000"/>
                </a:solidFill>
                <a:latin typeface="Helvetica Neue Black Condensed"/>
              </a:rPr>
              <a:t>m</a:t>
            </a:r>
            <a:endParaRPr lang="ru-RU" sz="500" b="1" dirty="0">
              <a:solidFill>
                <a:srgbClr val="FF0000"/>
              </a:solidFill>
              <a:latin typeface="Helvetica Neue Black Condensed"/>
            </a:endParaRPr>
          </a:p>
          <a:p>
            <a:pPr algn="ctr">
              <a:defRPr/>
            </a:pPr>
            <a:endParaRPr lang="ru-RU" sz="23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138844" y="3138616"/>
            <a:ext cx="7410875" cy="355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7072" tIns="18538" rIns="37072" bIns="18538" anchor="ctr"/>
          <a:lstStyle/>
          <a:p>
            <a:pPr algn="ctr">
              <a:lnSpc>
                <a:spcPct val="90000"/>
              </a:lnSpc>
              <a:buClr>
                <a:srgbClr val="FFFFFF"/>
              </a:buClr>
              <a:defRPr/>
            </a:pPr>
            <a:r>
              <a:rPr lang="en-US" sz="2500" b="1" u="sng">
                <a:solidFill>
                  <a:srgbClr val="FF0000"/>
                </a:solidFill>
                <a:latin typeface="Helvetica Neue Black Condensed"/>
              </a:rPr>
              <a:t>www.prosv.ru</a:t>
            </a:r>
            <a:endParaRPr/>
          </a:p>
          <a:p>
            <a:pPr algn="ctr">
              <a:lnSpc>
                <a:spcPct val="90000"/>
              </a:lnSpc>
              <a:buClr>
                <a:srgbClr val="FFFFFF"/>
              </a:buClr>
              <a:defRPr/>
            </a:pPr>
            <a:r>
              <a:rPr lang="en-US" sz="2500" b="1" u="sng">
                <a:solidFill>
                  <a:srgbClr val="FF0000"/>
                </a:solidFill>
                <a:latin typeface="Helvetica Neue Black Condensed"/>
              </a:rPr>
              <a:t>www.inyaz.prosv.ru</a:t>
            </a:r>
            <a:br>
              <a:rPr lang="en-US" sz="2500" b="1" u="sng">
                <a:solidFill>
                  <a:srgbClr val="FF0000"/>
                </a:solidFill>
                <a:latin typeface="Helvetica Neue Black Condensed"/>
              </a:rPr>
            </a:br>
            <a:r>
              <a:rPr lang="en-US" sz="2500" b="1" u="sng">
                <a:solidFill>
                  <a:srgbClr val="FF0000"/>
                </a:solidFill>
                <a:latin typeface="Helvetica Neue Black Condensed"/>
              </a:rPr>
              <a:t>www.iyazyki.ru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2065599" y="575815"/>
            <a:ext cx="7912224" cy="694772"/>
          </a:xfrm>
          <a:prstGeom prst="rect">
            <a:avLst/>
          </a:prstGeom>
        </p:spPr>
        <p:txBody>
          <a:bodyPr wrap="square" lIns="37072" tIns="18538" rIns="37072" bIns="18538">
            <a:spAutoFit/>
          </a:bodyPr>
          <a:lstStyle/>
          <a:p>
            <a:pPr algn="ctr">
              <a:defRPr/>
            </a:pPr>
            <a:r>
              <a:rPr lang="ru-RU" b="1">
                <a:solidFill>
                  <a:srgbClr val="FF0000"/>
                </a:solidFill>
                <a:latin typeface="Helvetica Neue Black Condensed"/>
              </a:rPr>
              <a:t>АО «Издательство «Просвещение»</a:t>
            </a:r>
            <a:br>
              <a:rPr lang="ru-RU" b="1">
                <a:solidFill>
                  <a:srgbClr val="FF0000"/>
                </a:solidFill>
                <a:latin typeface="Helvetica Neue Black Condensed"/>
              </a:rPr>
            </a:br>
            <a:r>
              <a:rPr lang="ru-RU" sz="2300" b="1">
                <a:solidFill>
                  <a:schemeClr val="accent1">
                    <a:lumMod val="50000"/>
                  </a:schemeClr>
                </a:solidFill>
              </a:rPr>
              <a:t>Центр лингвистического образования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1423</TotalTime>
  <Words>583</Words>
  <Application>Microsoft Office PowerPoint</Application>
  <PresentationFormat>Широкоэкранный</PresentationFormat>
  <Paragraphs>70</Paragraphs>
  <Slides>51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63" baseType="lpstr">
      <vt:lpstr>Arial</vt:lpstr>
      <vt:lpstr>Arial Black</vt:lpstr>
      <vt:lpstr>Avenir Book</vt:lpstr>
      <vt:lpstr>Calibri</vt:lpstr>
      <vt:lpstr>Calibri Light</vt:lpstr>
      <vt:lpstr>Georgia</vt:lpstr>
      <vt:lpstr>Helvetica</vt:lpstr>
      <vt:lpstr>Helvetica Neue Black Condensed</vt:lpstr>
      <vt:lpstr>Impact</vt:lpstr>
      <vt:lpstr>Open Sans</vt:lpstr>
      <vt:lpstr>Trebuchet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Языковой портфель как современная технология обучения 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</dc:creator>
  <cp:lastModifiedBy>Мария</cp:lastModifiedBy>
  <cp:revision>51</cp:revision>
  <dcterms:created xsi:type="dcterms:W3CDTF">2020-05-16T10:08:11Z</dcterms:created>
  <dcterms:modified xsi:type="dcterms:W3CDTF">2020-05-18T10:11:28Z</dcterms:modified>
</cp:coreProperties>
</file>